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5" r:id="rId15"/>
    <p:sldId id="277" r:id="rId16"/>
    <p:sldId id="279" r:id="rId17"/>
    <p:sldId id="280" r:id="rId18"/>
    <p:sldId id="278" r:id="rId19"/>
    <p:sldId id="274" r:id="rId20"/>
    <p:sldId id="276" r:id="rId21"/>
    <p:sldId id="27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292494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3" name="椭圆 2"/>
          <p:cNvSpPr/>
          <p:nvPr/>
        </p:nvSpPr>
        <p:spPr>
          <a:xfrm>
            <a:off x="1619672" y="2378107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tx1"/>
                </a:solidFill>
              </a:rPr>
              <a:t>管理员</a:t>
            </a:r>
            <a:r>
              <a:rPr lang="en-US" altLang="zh-CN" u="sng" dirty="0" smtClean="0">
                <a:solidFill>
                  <a:schemeClr val="tx1"/>
                </a:solidFill>
              </a:rPr>
              <a:t>ID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6136" y="24820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63888" y="1501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5" idx="4"/>
            <a:endCxn id="2" idx="0"/>
          </p:cNvCxnSpPr>
          <p:nvPr/>
        </p:nvCxnSpPr>
        <p:spPr>
          <a:xfrm>
            <a:off x="4391980" y="2150016"/>
            <a:ext cx="144016" cy="7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" idx="3"/>
          </p:cNvCxnSpPr>
          <p:nvPr/>
        </p:nvCxnSpPr>
        <p:spPr>
          <a:xfrm flipH="1">
            <a:off x="5220072" y="2806080"/>
            <a:ext cx="576064" cy="4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6"/>
            <a:endCxn id="2" idx="1"/>
          </p:cNvCxnSpPr>
          <p:nvPr/>
        </p:nvCxnSpPr>
        <p:spPr>
          <a:xfrm>
            <a:off x="3275856" y="2702143"/>
            <a:ext cx="576064" cy="54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8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3776" y="620688"/>
            <a:ext cx="244070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错题管理系统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61309" y="1414137"/>
            <a:ext cx="153854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后台管理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6775" y="2295644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完善信息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0116" y="2290418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727" y="2290418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82134" y="2250850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1507" y="2263814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重置密码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30581" y="2271646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删除用户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27875" y="2271646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64182" y="2250850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61217" y="2271646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删除题目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2576" y="1414137"/>
            <a:ext cx="153854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基本功能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4857" y="1412713"/>
            <a:ext cx="153854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题目功能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60618" y="2295253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4089" y="2308311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教师出题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06986" y="2303085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43293" y="2282289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学生做题</a:t>
            </a:r>
          </a:p>
        </p:txBody>
      </p:sp>
      <p:sp>
        <p:nvSpPr>
          <p:cNvPr id="20" name="矩形 19"/>
          <p:cNvSpPr/>
          <p:nvPr/>
        </p:nvSpPr>
        <p:spPr>
          <a:xfrm>
            <a:off x="5240328" y="2303085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查看出错率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09690" y="2308311"/>
            <a:ext cx="310145" cy="151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13" idx="0"/>
            <a:endCxn id="2" idx="2"/>
          </p:cNvCxnSpPr>
          <p:nvPr/>
        </p:nvCxnSpPr>
        <p:spPr>
          <a:xfrm rot="5400000" flipH="1" flipV="1">
            <a:off x="2492289" y="-407703"/>
            <a:ext cx="361401" cy="32822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0"/>
            <a:endCxn id="2" idx="2"/>
          </p:cNvCxnSpPr>
          <p:nvPr/>
        </p:nvCxnSpPr>
        <p:spPr>
          <a:xfrm rot="16200000" flipV="1">
            <a:off x="4134142" y="1232724"/>
            <a:ext cx="35997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" idx="0"/>
            <a:endCxn id="2" idx="2"/>
          </p:cNvCxnSpPr>
          <p:nvPr/>
        </p:nvCxnSpPr>
        <p:spPr>
          <a:xfrm rot="16200000" flipV="1">
            <a:off x="5891656" y="-524790"/>
            <a:ext cx="361401" cy="3516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" idx="0"/>
            <a:endCxn id="13" idx="2"/>
          </p:cNvCxnSpPr>
          <p:nvPr/>
        </p:nvCxnSpPr>
        <p:spPr>
          <a:xfrm rot="5400000" flipH="1" flipV="1">
            <a:off x="593708" y="1852278"/>
            <a:ext cx="444233" cy="4320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4" idx="0"/>
            <a:endCxn id="13" idx="2"/>
          </p:cNvCxnSpPr>
          <p:nvPr/>
        </p:nvCxnSpPr>
        <p:spPr>
          <a:xfrm rot="5400000" flipH="1" flipV="1">
            <a:off x="807119" y="2070915"/>
            <a:ext cx="44945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0"/>
            <a:endCxn id="13" idx="2"/>
          </p:cNvCxnSpPr>
          <p:nvPr/>
        </p:nvCxnSpPr>
        <p:spPr>
          <a:xfrm rot="16200000" flipV="1">
            <a:off x="1016403" y="1861632"/>
            <a:ext cx="444233" cy="4133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7" idx="0"/>
            <a:endCxn id="14" idx="2"/>
          </p:cNvCxnSpPr>
          <p:nvPr/>
        </p:nvCxnSpPr>
        <p:spPr>
          <a:xfrm rot="5400000" flipH="1" flipV="1">
            <a:off x="3534871" y="1529052"/>
            <a:ext cx="463550" cy="10949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9" idx="0"/>
            <a:endCxn id="14" idx="2"/>
          </p:cNvCxnSpPr>
          <p:nvPr/>
        </p:nvCxnSpPr>
        <p:spPr>
          <a:xfrm rot="5400000" flipH="1" flipV="1">
            <a:off x="3787484" y="1755643"/>
            <a:ext cx="437528" cy="615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6" idx="0"/>
            <a:endCxn id="14" idx="2"/>
          </p:cNvCxnSpPr>
          <p:nvPr/>
        </p:nvCxnSpPr>
        <p:spPr>
          <a:xfrm rot="5400000" flipH="1" flipV="1">
            <a:off x="3989664" y="1970788"/>
            <a:ext cx="450492" cy="1984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1" idx="0"/>
            <a:endCxn id="14" idx="2"/>
          </p:cNvCxnSpPr>
          <p:nvPr/>
        </p:nvCxnSpPr>
        <p:spPr>
          <a:xfrm rot="16200000" flipV="1">
            <a:off x="4207672" y="1951219"/>
            <a:ext cx="463550" cy="250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8" idx="0"/>
            <a:endCxn id="14" idx="2"/>
          </p:cNvCxnSpPr>
          <p:nvPr/>
        </p:nvCxnSpPr>
        <p:spPr>
          <a:xfrm rot="16200000" flipV="1">
            <a:off x="4408933" y="1749958"/>
            <a:ext cx="458324" cy="6479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0" idx="0"/>
            <a:endCxn id="14" idx="2"/>
          </p:cNvCxnSpPr>
          <p:nvPr/>
        </p:nvCxnSpPr>
        <p:spPr>
          <a:xfrm rot="16200000" flipV="1">
            <a:off x="4625604" y="1533287"/>
            <a:ext cx="458324" cy="10812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7" idx="0"/>
            <a:endCxn id="3" idx="2"/>
          </p:cNvCxnSpPr>
          <p:nvPr/>
        </p:nvCxnSpPr>
        <p:spPr>
          <a:xfrm rot="5400000" flipH="1" flipV="1">
            <a:off x="7031562" y="1451831"/>
            <a:ext cx="404665" cy="1193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11" idx="0"/>
            <a:endCxn id="3" idx="2"/>
          </p:cNvCxnSpPr>
          <p:nvPr/>
        </p:nvCxnSpPr>
        <p:spPr>
          <a:xfrm rot="5400000" flipH="1" flipV="1">
            <a:off x="7272586" y="1692855"/>
            <a:ext cx="404665" cy="711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8" idx="0"/>
            <a:endCxn id="3" idx="2"/>
          </p:cNvCxnSpPr>
          <p:nvPr/>
        </p:nvCxnSpPr>
        <p:spPr>
          <a:xfrm rot="5400000" flipH="1" flipV="1">
            <a:off x="7474767" y="1907999"/>
            <a:ext cx="417629" cy="294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9" idx="0"/>
            <a:endCxn id="3" idx="2"/>
          </p:cNvCxnSpPr>
          <p:nvPr/>
        </p:nvCxnSpPr>
        <p:spPr>
          <a:xfrm rot="16200000" flipV="1">
            <a:off x="7695388" y="1981380"/>
            <a:ext cx="425461" cy="155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stCxn id="10" idx="0"/>
            <a:endCxn id="3" idx="2"/>
          </p:cNvCxnSpPr>
          <p:nvPr/>
        </p:nvCxnSpPr>
        <p:spPr>
          <a:xfrm rot="16200000" flipV="1">
            <a:off x="7894035" y="1782733"/>
            <a:ext cx="425461" cy="552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12" idx="0"/>
            <a:endCxn id="3" idx="2"/>
          </p:cNvCxnSpPr>
          <p:nvPr/>
        </p:nvCxnSpPr>
        <p:spPr>
          <a:xfrm rot="16200000" flipV="1">
            <a:off x="8110706" y="1566062"/>
            <a:ext cx="425461" cy="98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0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输入用户名密码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9796" y="630932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>
            <a:off x="4283413" y="1124744"/>
            <a:ext cx="555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29" idx="0"/>
          </p:cNvCxnSpPr>
          <p:nvPr/>
        </p:nvCxnSpPr>
        <p:spPr>
          <a:xfrm>
            <a:off x="4283968" y="2067803"/>
            <a:ext cx="3784" cy="240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9" idx="2"/>
            <a:endCxn id="34" idx="0"/>
          </p:cNvCxnSpPr>
          <p:nvPr/>
        </p:nvCxnSpPr>
        <p:spPr>
          <a:xfrm flipH="1">
            <a:off x="4276399" y="3027972"/>
            <a:ext cx="11353" cy="326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5" idx="2"/>
          </p:cNvCxnSpPr>
          <p:nvPr/>
        </p:nvCxnSpPr>
        <p:spPr>
          <a:xfrm flipH="1">
            <a:off x="1616664" y="5082288"/>
            <a:ext cx="9904" cy="266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4282076" y="6029304"/>
            <a:ext cx="3784" cy="280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2987824" y="1347723"/>
            <a:ext cx="2592287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判断账号格式是否符合要</a:t>
            </a:r>
            <a:r>
              <a:rPr lang="zh-CN" altLang="en-US" sz="1100" dirty="0">
                <a:solidFill>
                  <a:schemeClr val="tx1"/>
                </a:solidFill>
              </a:rPr>
              <a:t>求</a:t>
            </a:r>
          </a:p>
        </p:txBody>
      </p:sp>
      <p:sp>
        <p:nvSpPr>
          <p:cNvPr id="29" name="流程图: 决策 28"/>
          <p:cNvSpPr/>
          <p:nvPr/>
        </p:nvSpPr>
        <p:spPr>
          <a:xfrm>
            <a:off x="2991608" y="2307892"/>
            <a:ext cx="2592287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判断账号类型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流程图: 决策 31"/>
          <p:cNvSpPr/>
          <p:nvPr/>
        </p:nvSpPr>
        <p:spPr>
          <a:xfrm>
            <a:off x="971598" y="3354096"/>
            <a:ext cx="1337991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判断是否存在该学生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流程图: 决策 33"/>
          <p:cNvSpPr/>
          <p:nvPr/>
        </p:nvSpPr>
        <p:spPr>
          <a:xfrm>
            <a:off x="3607403" y="3354097"/>
            <a:ext cx="1337991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判断是否存在该教师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流程图: 决策 34"/>
          <p:cNvSpPr/>
          <p:nvPr/>
        </p:nvSpPr>
        <p:spPr>
          <a:xfrm>
            <a:off x="6228182" y="3354096"/>
            <a:ext cx="1337991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判断是否存在管理员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肘形连接符 38"/>
          <p:cNvCxnSpPr>
            <a:stCxn id="29" idx="1"/>
            <a:endCxn id="32" idx="0"/>
          </p:cNvCxnSpPr>
          <p:nvPr/>
        </p:nvCxnSpPr>
        <p:spPr>
          <a:xfrm rot="10800000" flipV="1">
            <a:off x="1640594" y="2667932"/>
            <a:ext cx="1351014" cy="6861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29" idx="3"/>
            <a:endCxn id="35" idx="0"/>
          </p:cNvCxnSpPr>
          <p:nvPr/>
        </p:nvCxnSpPr>
        <p:spPr>
          <a:xfrm>
            <a:off x="5583895" y="2667932"/>
            <a:ext cx="1313283" cy="6861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决策 44"/>
          <p:cNvSpPr/>
          <p:nvPr/>
        </p:nvSpPr>
        <p:spPr>
          <a:xfrm>
            <a:off x="957572" y="4362208"/>
            <a:ext cx="1337991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判断密码是否正确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流程图: 决策 45"/>
          <p:cNvSpPr/>
          <p:nvPr/>
        </p:nvSpPr>
        <p:spPr>
          <a:xfrm>
            <a:off x="6214156" y="4362208"/>
            <a:ext cx="1337991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判断密码是否正确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流程图: 决策 46"/>
          <p:cNvSpPr/>
          <p:nvPr/>
        </p:nvSpPr>
        <p:spPr>
          <a:xfrm>
            <a:off x="3607402" y="4362208"/>
            <a:ext cx="1337991" cy="72008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判断密码是否正确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45" idx="1"/>
            <a:endCxn id="3" idx="1"/>
          </p:cNvCxnSpPr>
          <p:nvPr/>
        </p:nvCxnSpPr>
        <p:spPr>
          <a:xfrm rot="10800000" flipH="1">
            <a:off x="957571" y="980728"/>
            <a:ext cx="2352007" cy="3741520"/>
          </a:xfrm>
          <a:prstGeom prst="bentConnector3">
            <a:avLst>
              <a:gd name="adj1" fmla="val -971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7" idx="1"/>
            <a:endCxn id="3" idx="1"/>
          </p:cNvCxnSpPr>
          <p:nvPr/>
        </p:nvCxnSpPr>
        <p:spPr>
          <a:xfrm rot="10800000">
            <a:off x="3309580" y="980728"/>
            <a:ext cx="297823" cy="3741520"/>
          </a:xfrm>
          <a:prstGeom prst="bentConnector3">
            <a:avLst>
              <a:gd name="adj1" fmla="val 17675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6" idx="3"/>
            <a:endCxn id="3" idx="3"/>
          </p:cNvCxnSpPr>
          <p:nvPr/>
        </p:nvCxnSpPr>
        <p:spPr>
          <a:xfrm flipH="1" flipV="1">
            <a:off x="5257246" y="980728"/>
            <a:ext cx="2294901" cy="3741520"/>
          </a:xfrm>
          <a:prstGeom prst="bentConnector3">
            <a:avLst>
              <a:gd name="adj1" fmla="val -996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20" idx="1"/>
            <a:endCxn id="3" idx="1"/>
          </p:cNvCxnSpPr>
          <p:nvPr/>
        </p:nvCxnSpPr>
        <p:spPr>
          <a:xfrm rot="10800000" flipH="1">
            <a:off x="2987823" y="980729"/>
            <a:ext cx="321755" cy="727035"/>
          </a:xfrm>
          <a:prstGeom prst="bentConnector3">
            <a:avLst>
              <a:gd name="adj1" fmla="val -71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19415" y="2092448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61" name="直接箭头连接符 60"/>
          <p:cNvCxnSpPr>
            <a:stCxn id="32" idx="2"/>
          </p:cNvCxnSpPr>
          <p:nvPr/>
        </p:nvCxnSpPr>
        <p:spPr>
          <a:xfrm flipH="1">
            <a:off x="1640593" y="4074176"/>
            <a:ext cx="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4" idx="2"/>
          </p:cNvCxnSpPr>
          <p:nvPr/>
        </p:nvCxnSpPr>
        <p:spPr>
          <a:xfrm>
            <a:off x="4276399" y="4074177"/>
            <a:ext cx="14024" cy="288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5" idx="2"/>
          </p:cNvCxnSpPr>
          <p:nvPr/>
        </p:nvCxnSpPr>
        <p:spPr>
          <a:xfrm flipH="1">
            <a:off x="6897177" y="4074176"/>
            <a:ext cx="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22754" y="3096988"/>
            <a:ext cx="511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教师</a:t>
            </a:r>
            <a:endParaRPr lang="zh-CN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123728" y="2925234"/>
            <a:ext cx="440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学生</a:t>
            </a:r>
            <a:endParaRPr lang="zh-CN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738143" y="408797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355974" y="408797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6948262" y="409700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812358" y="418628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5940150" y="2925234"/>
            <a:ext cx="596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管理员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467542" y="398928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3186370" y="4401731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149" name="矩形 148"/>
          <p:cNvSpPr/>
          <p:nvPr/>
        </p:nvSpPr>
        <p:spPr>
          <a:xfrm>
            <a:off x="3302563" y="5738376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登录成功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66760" y="534873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设置此时为登录时间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肘形连接符 152"/>
          <p:cNvCxnSpPr>
            <a:stCxn id="152" idx="2"/>
            <a:endCxn id="149" idx="1"/>
          </p:cNvCxnSpPr>
          <p:nvPr/>
        </p:nvCxnSpPr>
        <p:spPr>
          <a:xfrm rot="16200000" flipH="1">
            <a:off x="2348764" y="4928593"/>
            <a:ext cx="245628" cy="16619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47" idx="2"/>
            <a:endCxn id="149" idx="0"/>
          </p:cNvCxnSpPr>
          <p:nvPr/>
        </p:nvCxnSpPr>
        <p:spPr>
          <a:xfrm flipH="1">
            <a:off x="4276397" y="5082288"/>
            <a:ext cx="1" cy="656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46" idx="2"/>
            <a:endCxn id="149" idx="3"/>
          </p:cNvCxnSpPr>
          <p:nvPr/>
        </p:nvCxnSpPr>
        <p:spPr>
          <a:xfrm rot="5400000">
            <a:off x="5666639" y="4665879"/>
            <a:ext cx="800104" cy="16329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32528" y="5217995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393123" y="562166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738143" y="5082288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4162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9623" y="3356992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0" idx="2"/>
          </p:cNvCxnSpPr>
          <p:nvPr/>
        </p:nvCxnSpPr>
        <p:spPr>
          <a:xfrm>
            <a:off x="4276395" y="2444955"/>
            <a:ext cx="9646" cy="22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 flipH="1">
            <a:off x="4295687" y="2955964"/>
            <a:ext cx="8533" cy="401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输入完善的信息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30386" y="266793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8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1779" y="423655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0" idx="2"/>
            <a:endCxn id="21" idx="0"/>
          </p:cNvCxnSpPr>
          <p:nvPr/>
        </p:nvCxnSpPr>
        <p:spPr>
          <a:xfrm flipH="1">
            <a:off x="4276394" y="2444955"/>
            <a:ext cx="1" cy="335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76397" y="3883212"/>
            <a:ext cx="1446" cy="353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输入题目信息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02563" y="3595180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决策 20"/>
          <p:cNvSpPr/>
          <p:nvPr/>
        </p:nvSpPr>
        <p:spPr>
          <a:xfrm>
            <a:off x="3245630" y="2780928"/>
            <a:ext cx="206152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判断题目信息是否符合要求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1" idx="2"/>
            <a:endCxn id="64" idx="0"/>
          </p:cNvCxnSpPr>
          <p:nvPr/>
        </p:nvCxnSpPr>
        <p:spPr>
          <a:xfrm>
            <a:off x="4276394" y="3278029"/>
            <a:ext cx="3" cy="3171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04220" y="332888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33" name="肘形连接符 32"/>
          <p:cNvCxnSpPr>
            <a:stCxn id="21" idx="1"/>
            <a:endCxn id="50" idx="1"/>
          </p:cNvCxnSpPr>
          <p:nvPr/>
        </p:nvCxnSpPr>
        <p:spPr>
          <a:xfrm rot="10800000" flipH="1">
            <a:off x="3245629" y="2300939"/>
            <a:ext cx="56931" cy="728540"/>
          </a:xfrm>
          <a:prstGeom prst="bentConnector3">
            <a:avLst>
              <a:gd name="adj1" fmla="val -401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61021" y="255748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151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9623" y="342900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83968" y="3068960"/>
            <a:ext cx="11719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点击查看错题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134" y="2780928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显示错题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50" idx="2"/>
            <a:endCxn id="64" idx="0"/>
          </p:cNvCxnSpPr>
          <p:nvPr/>
        </p:nvCxnSpPr>
        <p:spPr>
          <a:xfrm>
            <a:off x="4276395" y="2444955"/>
            <a:ext cx="7573" cy="335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6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9623" y="360902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76394" y="3462500"/>
            <a:ext cx="19293" cy="146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点击查看错题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02560" y="3174468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显示错题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50" idx="2"/>
            <a:endCxn id="17" idx="0"/>
          </p:cNvCxnSpPr>
          <p:nvPr/>
        </p:nvCxnSpPr>
        <p:spPr>
          <a:xfrm flipH="1">
            <a:off x="4276393" y="2444955"/>
            <a:ext cx="2" cy="223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2559" y="2668254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选择查看的类型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7" idx="2"/>
            <a:endCxn id="64" idx="0"/>
          </p:cNvCxnSpPr>
          <p:nvPr/>
        </p:nvCxnSpPr>
        <p:spPr>
          <a:xfrm>
            <a:off x="4276393" y="2956286"/>
            <a:ext cx="1" cy="218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1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9623" y="360902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76394" y="3462500"/>
            <a:ext cx="19293" cy="146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02560" y="3174468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页面刷新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50" idx="2"/>
            <a:endCxn id="17" idx="0"/>
          </p:cNvCxnSpPr>
          <p:nvPr/>
        </p:nvCxnSpPr>
        <p:spPr>
          <a:xfrm flipH="1">
            <a:off x="4276393" y="2444955"/>
            <a:ext cx="2" cy="223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2559" y="2668254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点击重置密码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17" idx="2"/>
            <a:endCxn id="64" idx="0"/>
          </p:cNvCxnSpPr>
          <p:nvPr/>
        </p:nvCxnSpPr>
        <p:spPr>
          <a:xfrm>
            <a:off x="4276393" y="2956286"/>
            <a:ext cx="1" cy="2181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9976" y="378904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76394" y="3576800"/>
            <a:ext cx="9646" cy="212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3148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136692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02560" y="3288768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页面刷新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50" idx="2"/>
            <a:endCxn id="17" idx="0"/>
          </p:cNvCxnSpPr>
          <p:nvPr/>
        </p:nvCxnSpPr>
        <p:spPr>
          <a:xfrm flipH="1">
            <a:off x="2340753" y="2444955"/>
            <a:ext cx="2" cy="223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66919" y="2668254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48064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2"/>
            <a:endCxn id="25" idx="0"/>
          </p:cNvCxnSpPr>
          <p:nvPr/>
        </p:nvCxnSpPr>
        <p:spPr>
          <a:xfrm flipH="1">
            <a:off x="6121896" y="2444955"/>
            <a:ext cx="2" cy="223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148062" y="2668254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肘形连接符 25"/>
          <p:cNvCxnSpPr>
            <a:stCxn id="20" idx="2"/>
            <a:endCxn id="50" idx="0"/>
          </p:cNvCxnSpPr>
          <p:nvPr/>
        </p:nvCxnSpPr>
        <p:spPr>
          <a:xfrm rot="5400000">
            <a:off x="3152527" y="1033052"/>
            <a:ext cx="312099" cy="19356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2"/>
            <a:endCxn id="21" idx="0"/>
          </p:cNvCxnSpPr>
          <p:nvPr/>
        </p:nvCxnSpPr>
        <p:spPr>
          <a:xfrm rot="16200000" flipH="1">
            <a:off x="5043098" y="1078122"/>
            <a:ext cx="312099" cy="18455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2"/>
            <a:endCxn id="64" idx="0"/>
          </p:cNvCxnSpPr>
          <p:nvPr/>
        </p:nvCxnSpPr>
        <p:spPr>
          <a:xfrm rot="16200000" flipH="1">
            <a:off x="3142332" y="2154706"/>
            <a:ext cx="332482" cy="19356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5" idx="2"/>
            <a:endCxn id="64" idx="0"/>
          </p:cNvCxnSpPr>
          <p:nvPr/>
        </p:nvCxnSpPr>
        <p:spPr>
          <a:xfrm rot="5400000">
            <a:off x="5032904" y="2199776"/>
            <a:ext cx="332482" cy="18455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17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9623" y="360902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1259632" y="2286406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点击管理人员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50" idx="2"/>
            <a:endCxn id="17" idx="0"/>
          </p:cNvCxnSpPr>
          <p:nvPr/>
        </p:nvCxnSpPr>
        <p:spPr>
          <a:xfrm>
            <a:off x="2233466" y="2574438"/>
            <a:ext cx="1" cy="223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59633" y="2797737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显示人员信息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20" idx="2"/>
            <a:endCxn id="50" idx="0"/>
          </p:cNvCxnSpPr>
          <p:nvPr/>
        </p:nvCxnSpPr>
        <p:spPr>
          <a:xfrm rot="5400000">
            <a:off x="3034141" y="1044150"/>
            <a:ext cx="441582" cy="204293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250230" y="2294790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点击管理题目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2"/>
            <a:endCxn id="27" idx="0"/>
          </p:cNvCxnSpPr>
          <p:nvPr/>
        </p:nvCxnSpPr>
        <p:spPr>
          <a:xfrm>
            <a:off x="6224064" y="2582822"/>
            <a:ext cx="1" cy="223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250231" y="2806121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显示题目信息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20" idx="2"/>
            <a:endCxn id="25" idx="0"/>
          </p:cNvCxnSpPr>
          <p:nvPr/>
        </p:nvCxnSpPr>
        <p:spPr>
          <a:xfrm rot="16200000" flipH="1">
            <a:off x="5025247" y="1095973"/>
            <a:ext cx="449966" cy="19476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2"/>
            <a:endCxn id="9" idx="0"/>
          </p:cNvCxnSpPr>
          <p:nvPr/>
        </p:nvCxnSpPr>
        <p:spPr>
          <a:xfrm rot="16200000" flipH="1">
            <a:off x="3002952" y="2316284"/>
            <a:ext cx="523251" cy="20622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9" idx="0"/>
          </p:cNvCxnSpPr>
          <p:nvPr/>
        </p:nvCxnSpPr>
        <p:spPr>
          <a:xfrm rot="5400000">
            <a:off x="5002443" y="2387397"/>
            <a:ext cx="514867" cy="19283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69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9623" y="5539525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0" idx="2"/>
          </p:cNvCxnSpPr>
          <p:nvPr/>
        </p:nvCxnSpPr>
        <p:spPr>
          <a:xfrm flipH="1">
            <a:off x="4276393" y="2444955"/>
            <a:ext cx="2" cy="263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83968" y="5218836"/>
            <a:ext cx="11719" cy="320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134" y="4930804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显示本次做题结果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30" idx="2"/>
            <a:endCxn id="64" idx="0"/>
          </p:cNvCxnSpPr>
          <p:nvPr/>
        </p:nvCxnSpPr>
        <p:spPr>
          <a:xfrm>
            <a:off x="4276392" y="4520791"/>
            <a:ext cx="7576" cy="410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73278" y="461684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33" name="肘形连接符 32"/>
          <p:cNvCxnSpPr>
            <a:stCxn id="27" idx="1"/>
            <a:endCxn id="37" idx="3"/>
          </p:cNvCxnSpPr>
          <p:nvPr/>
        </p:nvCxnSpPr>
        <p:spPr>
          <a:xfrm rot="10800000" flipV="1">
            <a:off x="2472636" y="3566062"/>
            <a:ext cx="839570" cy="10507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86063" y="4653136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3321853" y="2708920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输入答案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决策 26"/>
          <p:cNvSpPr/>
          <p:nvPr/>
        </p:nvSpPr>
        <p:spPr>
          <a:xfrm>
            <a:off x="3312206" y="3317511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判断答案是否正确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5617" y="3317510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4484" y="3866762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输入出错原因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流程图: 决策 29"/>
          <p:cNvSpPr/>
          <p:nvPr/>
        </p:nvSpPr>
        <p:spPr>
          <a:xfrm>
            <a:off x="3302558" y="4023690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判断是否最后一题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04484" y="4472826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添加错题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27" idx="2"/>
            <a:endCxn id="30" idx="0"/>
          </p:cNvCxnSpPr>
          <p:nvPr/>
        </p:nvCxnSpPr>
        <p:spPr>
          <a:xfrm flipH="1">
            <a:off x="4276392" y="3814612"/>
            <a:ext cx="9648" cy="209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5687" y="376373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52" name="肘形连接符 51"/>
          <p:cNvCxnSpPr>
            <a:stCxn id="25" idx="2"/>
            <a:endCxn id="28" idx="0"/>
          </p:cNvCxnSpPr>
          <p:nvPr/>
        </p:nvCxnSpPr>
        <p:spPr>
          <a:xfrm rot="5400000">
            <a:off x="2887411" y="1909234"/>
            <a:ext cx="320558" cy="2495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5" idx="2"/>
            <a:endCxn id="27" idx="0"/>
          </p:cNvCxnSpPr>
          <p:nvPr/>
        </p:nvCxnSpPr>
        <p:spPr>
          <a:xfrm flipH="1">
            <a:off x="4286040" y="2996952"/>
            <a:ext cx="9647" cy="320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2"/>
            <a:endCxn id="29" idx="0"/>
          </p:cNvCxnSpPr>
          <p:nvPr/>
        </p:nvCxnSpPr>
        <p:spPr>
          <a:xfrm flipH="1">
            <a:off x="1788560" y="3605542"/>
            <a:ext cx="11133" cy="261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2"/>
            <a:endCxn id="37" idx="0"/>
          </p:cNvCxnSpPr>
          <p:nvPr/>
        </p:nvCxnSpPr>
        <p:spPr>
          <a:xfrm>
            <a:off x="1788560" y="4154794"/>
            <a:ext cx="0" cy="31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901222" y="3506777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显示下一题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>
            <a:stCxn id="30" idx="3"/>
            <a:endCxn id="68" idx="2"/>
          </p:cNvCxnSpPr>
          <p:nvPr/>
        </p:nvCxnSpPr>
        <p:spPr>
          <a:xfrm flipV="1">
            <a:off x="5250225" y="3794809"/>
            <a:ext cx="1335073" cy="4774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17761" y="429712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cxnSp>
        <p:nvCxnSpPr>
          <p:cNvPr id="74" name="肘形连接符 73"/>
          <p:cNvCxnSpPr>
            <a:stCxn id="68" idx="0"/>
            <a:endCxn id="25" idx="3"/>
          </p:cNvCxnSpPr>
          <p:nvPr/>
        </p:nvCxnSpPr>
        <p:spPr>
          <a:xfrm rot="16200000" flipV="1">
            <a:off x="5600489" y="2521968"/>
            <a:ext cx="653841" cy="13157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292494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9672" y="2378107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chemeClr val="tx1"/>
                </a:solidFill>
              </a:rPr>
              <a:t>教师</a:t>
            </a:r>
            <a:r>
              <a:rPr lang="en-US" altLang="zh-CN" u="sng" dirty="0" smtClean="0">
                <a:solidFill>
                  <a:schemeClr val="tx1"/>
                </a:solidFill>
              </a:rPr>
              <a:t>ID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801371" y="24820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63888" y="1501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5" idx="4"/>
            <a:endCxn id="2" idx="0"/>
          </p:cNvCxnSpPr>
          <p:nvPr/>
        </p:nvCxnSpPr>
        <p:spPr>
          <a:xfrm>
            <a:off x="4391980" y="2150016"/>
            <a:ext cx="144016" cy="7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" idx="3"/>
          </p:cNvCxnSpPr>
          <p:nvPr/>
        </p:nvCxnSpPr>
        <p:spPr>
          <a:xfrm flipH="1">
            <a:off x="5220072" y="2806080"/>
            <a:ext cx="581299" cy="4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6"/>
            <a:endCxn id="2" idx="1"/>
          </p:cNvCxnSpPr>
          <p:nvPr/>
        </p:nvCxnSpPr>
        <p:spPr>
          <a:xfrm>
            <a:off x="3275856" y="2702143"/>
            <a:ext cx="576064" cy="546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475656" y="40013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01371" y="353216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99955" y="4422620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研究方向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2" idx="1"/>
            <a:endCxn id="9" idx="7"/>
          </p:cNvCxnSpPr>
          <p:nvPr/>
        </p:nvCxnSpPr>
        <p:spPr>
          <a:xfrm flipH="1">
            <a:off x="2889297" y="3248980"/>
            <a:ext cx="962623" cy="847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2"/>
            <a:endCxn id="12" idx="0"/>
          </p:cNvCxnSpPr>
          <p:nvPr/>
        </p:nvCxnSpPr>
        <p:spPr>
          <a:xfrm flipH="1">
            <a:off x="3828047" y="3573016"/>
            <a:ext cx="707949" cy="84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2"/>
            <a:endCxn id="2" idx="3"/>
          </p:cNvCxnSpPr>
          <p:nvPr/>
        </p:nvCxnSpPr>
        <p:spPr>
          <a:xfrm flipH="1" flipV="1">
            <a:off x="5220072" y="3248980"/>
            <a:ext cx="581299" cy="607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932040" y="4422620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25" idx="0"/>
            <a:endCxn id="2" idx="2"/>
          </p:cNvCxnSpPr>
          <p:nvPr/>
        </p:nvCxnSpPr>
        <p:spPr>
          <a:xfrm flipH="1" flipV="1">
            <a:off x="4535996" y="3573016"/>
            <a:ext cx="1224136" cy="84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8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19623" y="5539525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0" idx="2"/>
          </p:cNvCxnSpPr>
          <p:nvPr/>
        </p:nvCxnSpPr>
        <p:spPr>
          <a:xfrm flipH="1">
            <a:off x="4276393" y="2444955"/>
            <a:ext cx="2" cy="263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83968" y="5218836"/>
            <a:ext cx="11719" cy="3206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10134" y="4930804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显示本次做题结果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30" idx="2"/>
            <a:endCxn id="64" idx="0"/>
          </p:cNvCxnSpPr>
          <p:nvPr/>
        </p:nvCxnSpPr>
        <p:spPr>
          <a:xfrm>
            <a:off x="4276392" y="4520791"/>
            <a:ext cx="7576" cy="4100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73278" y="4616842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33" name="肘形连接符 32"/>
          <p:cNvCxnSpPr>
            <a:stCxn id="27" idx="1"/>
            <a:endCxn id="37" idx="3"/>
          </p:cNvCxnSpPr>
          <p:nvPr/>
        </p:nvCxnSpPr>
        <p:spPr>
          <a:xfrm rot="10800000" flipV="1">
            <a:off x="2472636" y="3566062"/>
            <a:ext cx="839570" cy="10507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86063" y="4653136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25" name="矩形 24"/>
          <p:cNvSpPr/>
          <p:nvPr/>
        </p:nvSpPr>
        <p:spPr>
          <a:xfrm>
            <a:off x="3321853" y="2708920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输入答案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流程图: 决策 26"/>
          <p:cNvSpPr/>
          <p:nvPr/>
        </p:nvSpPr>
        <p:spPr>
          <a:xfrm>
            <a:off x="3312206" y="3317511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判断答案是否正确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5617" y="3317510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4484" y="3866762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输入出错原因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流程图: 决策 29"/>
          <p:cNvSpPr/>
          <p:nvPr/>
        </p:nvSpPr>
        <p:spPr>
          <a:xfrm>
            <a:off x="3302558" y="4023690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判断是否最后一题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04484" y="4472826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添加错题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27" idx="2"/>
            <a:endCxn id="30" idx="0"/>
          </p:cNvCxnSpPr>
          <p:nvPr/>
        </p:nvCxnSpPr>
        <p:spPr>
          <a:xfrm flipH="1">
            <a:off x="4276392" y="3814612"/>
            <a:ext cx="9648" cy="209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5687" y="3763733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52" name="肘形连接符 51"/>
          <p:cNvCxnSpPr>
            <a:stCxn id="25" idx="2"/>
            <a:endCxn id="28" idx="0"/>
          </p:cNvCxnSpPr>
          <p:nvPr/>
        </p:nvCxnSpPr>
        <p:spPr>
          <a:xfrm rot="5400000">
            <a:off x="2887411" y="1909234"/>
            <a:ext cx="320558" cy="2495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5" idx="2"/>
            <a:endCxn id="27" idx="0"/>
          </p:cNvCxnSpPr>
          <p:nvPr/>
        </p:nvCxnSpPr>
        <p:spPr>
          <a:xfrm flipH="1">
            <a:off x="4286040" y="2996952"/>
            <a:ext cx="9647" cy="320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8" idx="2"/>
            <a:endCxn id="29" idx="0"/>
          </p:cNvCxnSpPr>
          <p:nvPr/>
        </p:nvCxnSpPr>
        <p:spPr>
          <a:xfrm flipH="1">
            <a:off x="1788560" y="3605542"/>
            <a:ext cx="11133" cy="261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9" idx="2"/>
            <a:endCxn id="37" idx="0"/>
          </p:cNvCxnSpPr>
          <p:nvPr/>
        </p:nvCxnSpPr>
        <p:spPr>
          <a:xfrm>
            <a:off x="1788560" y="4154794"/>
            <a:ext cx="0" cy="31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901222" y="3506777"/>
            <a:ext cx="13681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显示下一题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>
            <a:stCxn id="30" idx="3"/>
            <a:endCxn id="68" idx="2"/>
          </p:cNvCxnSpPr>
          <p:nvPr/>
        </p:nvCxnSpPr>
        <p:spPr>
          <a:xfrm flipV="1">
            <a:off x="5250225" y="3794809"/>
            <a:ext cx="1335073" cy="4774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17761" y="429712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cxnSp>
        <p:nvCxnSpPr>
          <p:cNvPr id="74" name="肘形连接符 73"/>
          <p:cNvCxnSpPr>
            <a:stCxn id="68" idx="0"/>
            <a:endCxn id="25" idx="3"/>
          </p:cNvCxnSpPr>
          <p:nvPr/>
        </p:nvCxnSpPr>
        <p:spPr>
          <a:xfrm rot="16200000" flipV="1">
            <a:off x="5600489" y="2521968"/>
            <a:ext cx="653841" cy="13157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3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9579" y="836712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34648" y="638867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2" idx="2"/>
            <a:endCxn id="3" idx="0"/>
          </p:cNvCxnSpPr>
          <p:nvPr/>
        </p:nvCxnSpPr>
        <p:spPr>
          <a:xfrm flipH="1">
            <a:off x="4283413" y="692696"/>
            <a:ext cx="555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20" idx="0"/>
          </p:cNvCxnSpPr>
          <p:nvPr/>
        </p:nvCxnSpPr>
        <p:spPr>
          <a:xfrm flipH="1">
            <a:off x="4276397" y="1124744"/>
            <a:ext cx="7016" cy="222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0" idx="2"/>
            <a:endCxn id="50" idx="0"/>
          </p:cNvCxnSpPr>
          <p:nvPr/>
        </p:nvCxnSpPr>
        <p:spPr>
          <a:xfrm flipH="1">
            <a:off x="4276395" y="1844824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0" idx="2"/>
          </p:cNvCxnSpPr>
          <p:nvPr/>
        </p:nvCxnSpPr>
        <p:spPr>
          <a:xfrm>
            <a:off x="4276395" y="2444955"/>
            <a:ext cx="9646" cy="22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4" idx="2"/>
            <a:endCxn id="9" idx="0"/>
          </p:cNvCxnSpPr>
          <p:nvPr/>
        </p:nvCxnSpPr>
        <p:spPr>
          <a:xfrm>
            <a:off x="4295686" y="6168979"/>
            <a:ext cx="15026" cy="219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/>
          <p:cNvSpPr/>
          <p:nvPr/>
        </p:nvSpPr>
        <p:spPr>
          <a:xfrm>
            <a:off x="3302563" y="1347723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判断是否登录成功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20" idx="1"/>
            <a:endCxn id="3" idx="1"/>
          </p:cNvCxnSpPr>
          <p:nvPr/>
        </p:nvCxnSpPr>
        <p:spPr>
          <a:xfrm rot="10800000" flipH="1">
            <a:off x="3302563" y="980728"/>
            <a:ext cx="7016" cy="615546"/>
          </a:xfrm>
          <a:prstGeom prst="bentConnector3">
            <a:avLst>
              <a:gd name="adj1" fmla="val -32582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95687" y="187700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703576" y="1132279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0" name="矩形 49"/>
          <p:cNvSpPr/>
          <p:nvPr/>
        </p:nvSpPr>
        <p:spPr>
          <a:xfrm>
            <a:off x="3302561" y="2156923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输入旧密码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21852" y="5880947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3321853" y="2667932"/>
            <a:ext cx="1947667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判断旧密码是否正确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2"/>
          </p:cNvCxnSpPr>
          <p:nvPr/>
        </p:nvCxnSpPr>
        <p:spPr>
          <a:xfrm>
            <a:off x="4295687" y="3165033"/>
            <a:ext cx="0" cy="33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决策 21"/>
          <p:cNvSpPr/>
          <p:nvPr/>
        </p:nvSpPr>
        <p:spPr>
          <a:xfrm>
            <a:off x="3274567" y="3972057"/>
            <a:ext cx="2042235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判断新密码是否符合要求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36879" y="3478256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输入新密码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流程图: 决策 23"/>
          <p:cNvSpPr/>
          <p:nvPr/>
        </p:nvSpPr>
        <p:spPr>
          <a:xfrm>
            <a:off x="3302563" y="5085184"/>
            <a:ext cx="2042235" cy="49710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判断两次输入密码是否一致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36879" y="4653136"/>
            <a:ext cx="19476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再次输入新密码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3" idx="2"/>
            <a:endCxn id="22" idx="0"/>
          </p:cNvCxnSpPr>
          <p:nvPr/>
        </p:nvCxnSpPr>
        <p:spPr>
          <a:xfrm flipH="1">
            <a:off x="4295685" y="3766288"/>
            <a:ext cx="15028" cy="205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2"/>
            <a:endCxn id="28" idx="0"/>
          </p:cNvCxnSpPr>
          <p:nvPr/>
        </p:nvCxnSpPr>
        <p:spPr>
          <a:xfrm>
            <a:off x="4295685" y="4469158"/>
            <a:ext cx="15028" cy="183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55103" y="4420520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36" name="直接箭头连接符 35"/>
          <p:cNvCxnSpPr>
            <a:stCxn id="28" idx="2"/>
            <a:endCxn id="24" idx="0"/>
          </p:cNvCxnSpPr>
          <p:nvPr/>
        </p:nvCxnSpPr>
        <p:spPr>
          <a:xfrm>
            <a:off x="4310713" y="4941168"/>
            <a:ext cx="12968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349650" y="5570811"/>
            <a:ext cx="2" cy="312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68942" y="5602991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  <p:cxnSp>
        <p:nvCxnSpPr>
          <p:cNvPr id="45" name="肘形连接符 44"/>
          <p:cNvCxnSpPr>
            <a:stCxn id="18" idx="1"/>
            <a:endCxn id="50" idx="1"/>
          </p:cNvCxnSpPr>
          <p:nvPr/>
        </p:nvCxnSpPr>
        <p:spPr>
          <a:xfrm rot="10800000">
            <a:off x="3302561" y="2300939"/>
            <a:ext cx="19292" cy="615544"/>
          </a:xfrm>
          <a:prstGeom prst="bentConnector3">
            <a:avLst>
              <a:gd name="adj1" fmla="val 12849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96558" y="2452487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cxnSp>
        <p:nvCxnSpPr>
          <p:cNvPr id="47" name="肘形连接符 46"/>
          <p:cNvCxnSpPr>
            <a:stCxn id="22" idx="1"/>
            <a:endCxn id="23" idx="1"/>
          </p:cNvCxnSpPr>
          <p:nvPr/>
        </p:nvCxnSpPr>
        <p:spPr>
          <a:xfrm rot="10800000" flipH="1">
            <a:off x="3274567" y="3622272"/>
            <a:ext cx="62312" cy="598336"/>
          </a:xfrm>
          <a:prstGeom prst="bentConnector3">
            <a:avLst>
              <a:gd name="adj1" fmla="val -36686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5706" y="3685226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cxnSp>
        <p:nvCxnSpPr>
          <p:cNvPr id="51" name="肘形连接符 50"/>
          <p:cNvCxnSpPr>
            <a:stCxn id="24" idx="1"/>
            <a:endCxn id="28" idx="1"/>
          </p:cNvCxnSpPr>
          <p:nvPr/>
        </p:nvCxnSpPr>
        <p:spPr>
          <a:xfrm rot="10800000" flipH="1">
            <a:off x="3302563" y="4797153"/>
            <a:ext cx="34316" cy="536583"/>
          </a:xfrm>
          <a:prstGeom prst="bentConnector3">
            <a:avLst>
              <a:gd name="adj1" fmla="val -6661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07084" y="4856954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否</a:t>
            </a:r>
            <a:endParaRPr lang="zh-CN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68942" y="3225298"/>
            <a:ext cx="288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是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332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292494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77852" y="1935983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chemeClr val="tx1"/>
                </a:solidFill>
              </a:rPr>
              <a:t>学生</a:t>
            </a:r>
            <a:r>
              <a:rPr lang="en-US" altLang="zh-CN" u="sng" dirty="0" smtClean="0">
                <a:solidFill>
                  <a:schemeClr val="tx1"/>
                </a:solidFill>
              </a:rPr>
              <a:t>ID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4475" y="1935983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63888" y="1501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5" idx="4"/>
            <a:endCxn id="2" idx="0"/>
          </p:cNvCxnSpPr>
          <p:nvPr/>
        </p:nvCxnSpPr>
        <p:spPr>
          <a:xfrm>
            <a:off x="4391980" y="2150016"/>
            <a:ext cx="144016" cy="77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" idx="3"/>
          </p:cNvCxnSpPr>
          <p:nvPr/>
        </p:nvCxnSpPr>
        <p:spPr>
          <a:xfrm flipH="1">
            <a:off x="5220072" y="2260019"/>
            <a:ext cx="574403" cy="9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6"/>
            <a:endCxn id="2" idx="1"/>
          </p:cNvCxnSpPr>
          <p:nvPr/>
        </p:nvCxnSpPr>
        <p:spPr>
          <a:xfrm>
            <a:off x="3334036" y="2260019"/>
            <a:ext cx="517884" cy="9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347694" y="31241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12160" y="2924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50849" y="435184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班级号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2" idx="1"/>
            <a:endCxn id="9" idx="7"/>
          </p:cNvCxnSpPr>
          <p:nvPr/>
        </p:nvCxnSpPr>
        <p:spPr>
          <a:xfrm flipH="1" flipV="1">
            <a:off x="2761335" y="3219052"/>
            <a:ext cx="1090585" cy="29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2"/>
            <a:endCxn id="12" idx="0"/>
          </p:cNvCxnSpPr>
          <p:nvPr/>
        </p:nvCxnSpPr>
        <p:spPr>
          <a:xfrm flipH="1">
            <a:off x="3778941" y="3573016"/>
            <a:ext cx="757055" cy="778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2"/>
            <a:endCxn id="2" idx="3"/>
          </p:cNvCxnSpPr>
          <p:nvPr/>
        </p:nvCxnSpPr>
        <p:spPr>
          <a:xfrm flipH="1">
            <a:off x="5220072" y="32489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716016" y="435184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2" idx="2"/>
            <a:endCxn id="18" idx="0"/>
          </p:cNvCxnSpPr>
          <p:nvPr/>
        </p:nvCxnSpPr>
        <p:spPr>
          <a:xfrm>
            <a:off x="4535996" y="3573016"/>
            <a:ext cx="1008112" cy="778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1238820" y="392461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专业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156176" y="385617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上次登录时间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28" idx="1"/>
            <a:endCxn id="2" idx="3"/>
          </p:cNvCxnSpPr>
          <p:nvPr/>
        </p:nvCxnSpPr>
        <p:spPr>
          <a:xfrm flipH="1" flipV="1">
            <a:off x="5220072" y="3248980"/>
            <a:ext cx="1178647" cy="702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" idx="1"/>
            <a:endCxn id="27" idx="7"/>
          </p:cNvCxnSpPr>
          <p:nvPr/>
        </p:nvCxnSpPr>
        <p:spPr>
          <a:xfrm flipH="1">
            <a:off x="2652461" y="3248980"/>
            <a:ext cx="1199459" cy="77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6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292494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77852" y="1935983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chemeClr val="tx1"/>
                </a:solidFill>
              </a:rPr>
              <a:t>题目</a:t>
            </a:r>
            <a:r>
              <a:rPr lang="en-US" altLang="zh-CN" u="sng" dirty="0" smtClean="0">
                <a:solidFill>
                  <a:schemeClr val="tx1"/>
                </a:solidFill>
              </a:rPr>
              <a:t>ID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4475" y="1935983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学科号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50849" y="141277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出题人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5" idx="4"/>
            <a:endCxn id="2" idx="0"/>
          </p:cNvCxnSpPr>
          <p:nvPr/>
        </p:nvCxnSpPr>
        <p:spPr>
          <a:xfrm>
            <a:off x="3778941" y="2060848"/>
            <a:ext cx="757055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" idx="3"/>
          </p:cNvCxnSpPr>
          <p:nvPr/>
        </p:nvCxnSpPr>
        <p:spPr>
          <a:xfrm flipH="1">
            <a:off x="5220072" y="2260019"/>
            <a:ext cx="574403" cy="9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6"/>
            <a:endCxn id="2" idx="1"/>
          </p:cNvCxnSpPr>
          <p:nvPr/>
        </p:nvCxnSpPr>
        <p:spPr>
          <a:xfrm>
            <a:off x="3334036" y="2260019"/>
            <a:ext cx="517884" cy="9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74295" y="2600908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正确选项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65925" y="2598652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科目（考察方向）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15352" y="4232842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 smtClean="0">
                <a:solidFill>
                  <a:schemeClr val="tx1"/>
                </a:solidFill>
              </a:rPr>
              <a:t>选项内容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2" idx="1"/>
            <a:endCxn id="9" idx="6"/>
          </p:cNvCxnSpPr>
          <p:nvPr/>
        </p:nvCxnSpPr>
        <p:spPr>
          <a:xfrm flipH="1" flipV="1">
            <a:off x="2930479" y="2924944"/>
            <a:ext cx="921441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2" idx="2"/>
            <a:endCxn id="12" idx="0"/>
          </p:cNvCxnSpPr>
          <p:nvPr/>
        </p:nvCxnSpPr>
        <p:spPr>
          <a:xfrm>
            <a:off x="4535996" y="3573016"/>
            <a:ext cx="507448" cy="65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2"/>
            <a:endCxn id="2" idx="3"/>
          </p:cNvCxnSpPr>
          <p:nvPr/>
        </p:nvCxnSpPr>
        <p:spPr>
          <a:xfrm flipH="1">
            <a:off x="5220072" y="2922688"/>
            <a:ext cx="745853" cy="32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689120" y="390880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选项内容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2" idx="2"/>
            <a:endCxn id="18" idx="0"/>
          </p:cNvCxnSpPr>
          <p:nvPr/>
        </p:nvCxnSpPr>
        <p:spPr>
          <a:xfrm>
            <a:off x="4535996" y="3573016"/>
            <a:ext cx="1981216" cy="335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2563107" y="429309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</a:rPr>
              <a:t>选项</a:t>
            </a:r>
            <a:r>
              <a:rPr lang="zh-CN" altLang="en-US" dirty="0">
                <a:solidFill>
                  <a:schemeClr val="tx1"/>
                </a:solidFill>
              </a:rPr>
              <a:t>内容</a:t>
            </a:r>
          </a:p>
        </p:txBody>
      </p:sp>
      <p:sp>
        <p:nvSpPr>
          <p:cNvPr id="28" name="椭圆 27"/>
          <p:cNvSpPr/>
          <p:nvPr/>
        </p:nvSpPr>
        <p:spPr>
          <a:xfrm>
            <a:off x="6274669" y="326073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选项内容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28" idx="1"/>
            <a:endCxn id="2" idx="3"/>
          </p:cNvCxnSpPr>
          <p:nvPr/>
        </p:nvCxnSpPr>
        <p:spPr>
          <a:xfrm flipH="1" flipV="1">
            <a:off x="5220072" y="3248980"/>
            <a:ext cx="1297140" cy="106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" idx="2"/>
            <a:endCxn id="27" idx="0"/>
          </p:cNvCxnSpPr>
          <p:nvPr/>
        </p:nvCxnSpPr>
        <p:spPr>
          <a:xfrm flipH="1">
            <a:off x="3391199" y="3573016"/>
            <a:ext cx="1144797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663268" y="141277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贴士</a:t>
            </a:r>
          </a:p>
        </p:txBody>
      </p:sp>
      <p:cxnSp>
        <p:nvCxnSpPr>
          <p:cNvPr id="30" name="直接连接符 29"/>
          <p:cNvCxnSpPr>
            <a:endCxn id="2" idx="0"/>
          </p:cNvCxnSpPr>
          <p:nvPr/>
        </p:nvCxnSpPr>
        <p:spPr>
          <a:xfrm flipH="1">
            <a:off x="4535996" y="2060848"/>
            <a:ext cx="82809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187624" y="3275995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题干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/>
          <p:cNvCxnSpPr>
            <a:stCxn id="2" idx="1"/>
            <a:endCxn id="36" idx="6"/>
          </p:cNvCxnSpPr>
          <p:nvPr/>
        </p:nvCxnSpPr>
        <p:spPr>
          <a:xfrm flipH="1">
            <a:off x="2843808" y="3248980"/>
            <a:ext cx="1008112" cy="351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99592" y="3902929"/>
            <a:ext cx="1296144" cy="5341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被回答次数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4054" y="4428219"/>
            <a:ext cx="1681890" cy="5341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出错次数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>
            <a:stCxn id="2" idx="1"/>
            <a:endCxn id="33" idx="6"/>
          </p:cNvCxnSpPr>
          <p:nvPr/>
        </p:nvCxnSpPr>
        <p:spPr>
          <a:xfrm flipH="1">
            <a:off x="2195736" y="3248980"/>
            <a:ext cx="1656184" cy="92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" idx="2"/>
            <a:endCxn id="34" idx="7"/>
          </p:cNvCxnSpPr>
          <p:nvPr/>
        </p:nvCxnSpPr>
        <p:spPr>
          <a:xfrm flipH="1">
            <a:off x="2259637" y="3573016"/>
            <a:ext cx="2276359" cy="93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51920" y="2924944"/>
            <a:ext cx="1368152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9672" y="2924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 smtClean="0">
                <a:solidFill>
                  <a:schemeClr val="tx1"/>
                </a:solidFill>
              </a:rPr>
              <a:t>错题</a:t>
            </a:r>
            <a:r>
              <a:rPr lang="en-US" altLang="zh-CN" u="sng" dirty="0" smtClean="0">
                <a:solidFill>
                  <a:schemeClr val="tx1"/>
                </a:solidFill>
              </a:rPr>
              <a:t>ID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4475" y="1935983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学科号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50849" y="141277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学生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5" idx="4"/>
            <a:endCxn id="2" idx="0"/>
          </p:cNvCxnSpPr>
          <p:nvPr/>
        </p:nvCxnSpPr>
        <p:spPr>
          <a:xfrm>
            <a:off x="3778941" y="2060848"/>
            <a:ext cx="757055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" idx="3"/>
          </p:cNvCxnSpPr>
          <p:nvPr/>
        </p:nvCxnSpPr>
        <p:spPr>
          <a:xfrm flipH="1">
            <a:off x="5220072" y="2260019"/>
            <a:ext cx="574403" cy="98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6"/>
            <a:endCxn id="2" idx="1"/>
          </p:cNvCxnSpPr>
          <p:nvPr/>
        </p:nvCxnSpPr>
        <p:spPr>
          <a:xfrm>
            <a:off x="3275856" y="324898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012160" y="2924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科目（考察方向）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11" idx="2"/>
            <a:endCxn id="2" idx="3"/>
          </p:cNvCxnSpPr>
          <p:nvPr/>
        </p:nvCxnSpPr>
        <p:spPr>
          <a:xfrm flipH="1">
            <a:off x="5220072" y="32489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2950849" y="4075600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错误原因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2" idx="2"/>
            <a:endCxn id="18" idx="0"/>
          </p:cNvCxnSpPr>
          <p:nvPr/>
        </p:nvCxnSpPr>
        <p:spPr>
          <a:xfrm flipH="1">
            <a:off x="3778941" y="3573016"/>
            <a:ext cx="757055" cy="502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860032" y="4075600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错误选项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>
            <a:stCxn id="28" idx="1"/>
            <a:endCxn id="2" idx="2"/>
          </p:cNvCxnSpPr>
          <p:nvPr/>
        </p:nvCxnSpPr>
        <p:spPr>
          <a:xfrm flipH="1" flipV="1">
            <a:off x="4535996" y="3573016"/>
            <a:ext cx="566579" cy="597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4663268" y="1412776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题目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endCxn id="2" idx="0"/>
          </p:cNvCxnSpPr>
          <p:nvPr/>
        </p:nvCxnSpPr>
        <p:spPr>
          <a:xfrm flipH="1">
            <a:off x="4535996" y="2060848"/>
            <a:ext cx="82809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9762" y="667480"/>
            <a:ext cx="806959" cy="33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教师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1723" y="497999"/>
            <a:ext cx="862138" cy="295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教师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21320" y="262877"/>
            <a:ext cx="656926" cy="356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密码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14560" y="-1362"/>
            <a:ext cx="662161" cy="34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账号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5" idx="4"/>
            <a:endCxn id="2" idx="0"/>
          </p:cNvCxnSpPr>
          <p:nvPr/>
        </p:nvCxnSpPr>
        <p:spPr>
          <a:xfrm flipH="1">
            <a:off x="1673242" y="341518"/>
            <a:ext cx="72399" cy="325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2"/>
            <a:endCxn id="2" idx="0"/>
          </p:cNvCxnSpPr>
          <p:nvPr/>
        </p:nvCxnSpPr>
        <p:spPr>
          <a:xfrm flipH="1">
            <a:off x="1673242" y="441251"/>
            <a:ext cx="348078" cy="226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6"/>
            <a:endCxn id="2" idx="1"/>
          </p:cNvCxnSpPr>
          <p:nvPr/>
        </p:nvCxnSpPr>
        <p:spPr>
          <a:xfrm>
            <a:off x="993861" y="645823"/>
            <a:ext cx="275901" cy="18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31700" y="1110258"/>
            <a:ext cx="662161" cy="29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86750" y="1378200"/>
            <a:ext cx="728934" cy="328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姓名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202" y="1402010"/>
            <a:ext cx="733280" cy="281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研究方向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2" idx="1"/>
            <a:endCxn id="9" idx="7"/>
          </p:cNvCxnSpPr>
          <p:nvPr/>
        </p:nvCxnSpPr>
        <p:spPr>
          <a:xfrm flipH="1">
            <a:off x="896890" y="835673"/>
            <a:ext cx="372872" cy="317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" idx="2"/>
            <a:endCxn id="11" idx="0"/>
          </p:cNvCxnSpPr>
          <p:nvPr/>
        </p:nvCxnSpPr>
        <p:spPr>
          <a:xfrm flipH="1">
            <a:off x="1056842" y="1003865"/>
            <a:ext cx="616400" cy="39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1"/>
            <a:endCxn id="2" idx="2"/>
          </p:cNvCxnSpPr>
          <p:nvPr/>
        </p:nvCxnSpPr>
        <p:spPr>
          <a:xfrm flipH="1" flipV="1">
            <a:off x="1673242" y="1003865"/>
            <a:ext cx="620258" cy="422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482850" y="1402010"/>
            <a:ext cx="662161" cy="30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性别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15" idx="0"/>
            <a:endCxn id="2" idx="2"/>
          </p:cNvCxnSpPr>
          <p:nvPr/>
        </p:nvCxnSpPr>
        <p:spPr>
          <a:xfrm flipH="1" flipV="1">
            <a:off x="1673242" y="1003865"/>
            <a:ext cx="140689" cy="39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11431" y="835672"/>
            <a:ext cx="536050" cy="220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题目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601952" y="213195"/>
            <a:ext cx="653514" cy="32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题目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143383" y="518224"/>
            <a:ext cx="686152" cy="3433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学科号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96529" y="104807"/>
            <a:ext cx="648903" cy="2943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出题人</a:t>
            </a:r>
            <a:r>
              <a:rPr lang="en-US" altLang="zh-CN" sz="1050" dirty="0" smtClean="0">
                <a:solidFill>
                  <a:schemeClr val="tx1"/>
                </a:solidFill>
              </a:rPr>
              <a:t>ID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>
            <a:stCxn id="56" idx="4"/>
            <a:endCxn id="53" idx="0"/>
          </p:cNvCxnSpPr>
          <p:nvPr/>
        </p:nvCxnSpPr>
        <p:spPr>
          <a:xfrm flipH="1">
            <a:off x="4479456" y="399115"/>
            <a:ext cx="141525" cy="436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5" idx="2"/>
            <a:endCxn id="53" idx="3"/>
          </p:cNvCxnSpPr>
          <p:nvPr/>
        </p:nvCxnSpPr>
        <p:spPr>
          <a:xfrm flipH="1">
            <a:off x="4747481" y="689887"/>
            <a:ext cx="395902" cy="256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4" idx="6"/>
            <a:endCxn id="53" idx="0"/>
          </p:cNvCxnSpPr>
          <p:nvPr/>
        </p:nvCxnSpPr>
        <p:spPr>
          <a:xfrm>
            <a:off x="4255466" y="376771"/>
            <a:ext cx="223990" cy="45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375039" y="575719"/>
            <a:ext cx="709076" cy="326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正确选项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073865" y="1099144"/>
            <a:ext cx="792919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科目（考察方向）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846816" y="1478870"/>
            <a:ext cx="659625" cy="508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选项内容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>
            <a:stCxn id="53" idx="1"/>
            <a:endCxn id="60" idx="6"/>
          </p:cNvCxnSpPr>
          <p:nvPr/>
        </p:nvCxnSpPr>
        <p:spPr>
          <a:xfrm flipH="1" flipV="1">
            <a:off x="4084115" y="738956"/>
            <a:ext cx="127316" cy="20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3" idx="2"/>
            <a:endCxn id="62" idx="0"/>
          </p:cNvCxnSpPr>
          <p:nvPr/>
        </p:nvCxnSpPr>
        <p:spPr>
          <a:xfrm flipH="1">
            <a:off x="4176629" y="1056570"/>
            <a:ext cx="302827" cy="4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1" idx="2"/>
            <a:endCxn id="53" idx="3"/>
          </p:cNvCxnSpPr>
          <p:nvPr/>
        </p:nvCxnSpPr>
        <p:spPr>
          <a:xfrm flipH="1" flipV="1">
            <a:off x="4747481" y="946121"/>
            <a:ext cx="326384" cy="36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4514516" y="1544787"/>
            <a:ext cx="648903" cy="508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B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选项内容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53" idx="2"/>
            <a:endCxn id="66" idx="0"/>
          </p:cNvCxnSpPr>
          <p:nvPr/>
        </p:nvCxnSpPr>
        <p:spPr>
          <a:xfrm>
            <a:off x="4479456" y="1056570"/>
            <a:ext cx="359512" cy="488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3214313" y="1315168"/>
            <a:ext cx="672963" cy="436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</a:t>
            </a:r>
            <a:r>
              <a:rPr lang="zh-CN" altLang="en-US" sz="1050" dirty="0">
                <a:solidFill>
                  <a:schemeClr val="tx1"/>
                </a:solidFill>
              </a:rPr>
              <a:t>内容</a:t>
            </a:r>
          </a:p>
        </p:txBody>
      </p:sp>
      <p:sp>
        <p:nvSpPr>
          <p:cNvPr id="69" name="椭圆 68"/>
          <p:cNvSpPr/>
          <p:nvPr/>
        </p:nvSpPr>
        <p:spPr>
          <a:xfrm>
            <a:off x="5180632" y="1612427"/>
            <a:ext cx="648903" cy="436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A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选项内容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/>
          <p:cNvCxnSpPr>
            <a:stCxn id="69" idx="1"/>
            <a:endCxn id="53" idx="3"/>
          </p:cNvCxnSpPr>
          <p:nvPr/>
        </p:nvCxnSpPr>
        <p:spPr>
          <a:xfrm flipH="1" flipV="1">
            <a:off x="4747481" y="946121"/>
            <a:ext cx="528181" cy="730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3" idx="2"/>
            <a:endCxn id="68" idx="0"/>
          </p:cNvCxnSpPr>
          <p:nvPr/>
        </p:nvCxnSpPr>
        <p:spPr>
          <a:xfrm flipH="1">
            <a:off x="3550795" y="1056570"/>
            <a:ext cx="928661" cy="25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022779" y="63413"/>
            <a:ext cx="648903" cy="220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贴士</a:t>
            </a:r>
          </a:p>
        </p:txBody>
      </p:sp>
      <p:cxnSp>
        <p:nvCxnSpPr>
          <p:cNvPr id="73" name="直接连接符 72"/>
          <p:cNvCxnSpPr>
            <a:stCxn id="72" idx="3"/>
            <a:endCxn id="53" idx="0"/>
          </p:cNvCxnSpPr>
          <p:nvPr/>
        </p:nvCxnSpPr>
        <p:spPr>
          <a:xfrm flipH="1">
            <a:off x="4479456" y="251961"/>
            <a:ext cx="638353" cy="583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3131171" y="1051696"/>
            <a:ext cx="648903" cy="220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题干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直接连接符 74"/>
          <p:cNvCxnSpPr>
            <a:stCxn id="53" idx="1"/>
            <a:endCxn id="74" idx="6"/>
          </p:cNvCxnSpPr>
          <p:nvPr/>
        </p:nvCxnSpPr>
        <p:spPr>
          <a:xfrm flipH="1">
            <a:off x="3780074" y="946121"/>
            <a:ext cx="431357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7322137" y="655986"/>
            <a:ext cx="635474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学生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363336" y="331950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学生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8079071" y="209961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密码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7185519" y="39509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账号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13" name="直接连接符 112"/>
          <p:cNvCxnSpPr>
            <a:stCxn id="112" idx="4"/>
            <a:endCxn id="109" idx="0"/>
          </p:cNvCxnSpPr>
          <p:nvPr/>
        </p:nvCxnSpPr>
        <p:spPr>
          <a:xfrm>
            <a:off x="7570148" y="363545"/>
            <a:ext cx="69726" cy="292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11" idx="2"/>
            <a:endCxn id="109" idx="3"/>
          </p:cNvCxnSpPr>
          <p:nvPr/>
        </p:nvCxnSpPr>
        <p:spPr>
          <a:xfrm flipH="1">
            <a:off x="7957611" y="371979"/>
            <a:ext cx="121460" cy="446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10" idx="6"/>
            <a:endCxn id="109" idx="1"/>
          </p:cNvCxnSpPr>
          <p:nvPr/>
        </p:nvCxnSpPr>
        <p:spPr>
          <a:xfrm>
            <a:off x="7132594" y="493968"/>
            <a:ext cx="189543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5762744" y="818004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8463700" y="509765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姓名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6599848" y="1544039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班级号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19" name="直接连接符 118"/>
          <p:cNvCxnSpPr>
            <a:stCxn id="109" idx="1"/>
            <a:endCxn id="116" idx="6"/>
          </p:cNvCxnSpPr>
          <p:nvPr/>
        </p:nvCxnSpPr>
        <p:spPr>
          <a:xfrm flipH="1">
            <a:off x="6532002" y="818004"/>
            <a:ext cx="790135" cy="16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09" idx="2"/>
            <a:endCxn id="118" idx="0"/>
          </p:cNvCxnSpPr>
          <p:nvPr/>
        </p:nvCxnSpPr>
        <p:spPr>
          <a:xfrm flipH="1">
            <a:off x="6984477" y="980022"/>
            <a:ext cx="655397" cy="564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7" idx="2"/>
            <a:endCxn id="109" idx="3"/>
          </p:cNvCxnSpPr>
          <p:nvPr/>
        </p:nvCxnSpPr>
        <p:spPr>
          <a:xfrm flipH="1">
            <a:off x="7957611" y="671783"/>
            <a:ext cx="506089" cy="1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7404030" y="1397500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性别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23" name="直接连接符 122"/>
          <p:cNvCxnSpPr>
            <a:stCxn id="109" idx="2"/>
            <a:endCxn id="122" idx="0"/>
          </p:cNvCxnSpPr>
          <p:nvPr/>
        </p:nvCxnSpPr>
        <p:spPr>
          <a:xfrm>
            <a:off x="7639874" y="980022"/>
            <a:ext cx="148785" cy="41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6264847" y="1187214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专业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8186233" y="1263414"/>
            <a:ext cx="769258" cy="495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上次登录时间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/>
          <p:cNvCxnSpPr>
            <a:stCxn id="125" idx="1"/>
            <a:endCxn id="109" idx="3"/>
          </p:cNvCxnSpPr>
          <p:nvPr/>
        </p:nvCxnSpPr>
        <p:spPr>
          <a:xfrm flipH="1" flipV="1">
            <a:off x="7957611" y="818004"/>
            <a:ext cx="341277" cy="517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09" idx="1"/>
            <a:endCxn id="124" idx="7"/>
          </p:cNvCxnSpPr>
          <p:nvPr/>
        </p:nvCxnSpPr>
        <p:spPr>
          <a:xfrm flipH="1">
            <a:off x="6921450" y="818004"/>
            <a:ext cx="400687" cy="416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654627" y="3645024"/>
            <a:ext cx="62459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错题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2845300" y="3337293"/>
            <a:ext cx="756084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错题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4713209" y="3215434"/>
            <a:ext cx="667665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学科号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3293686" y="3009948"/>
            <a:ext cx="702066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学生</a:t>
            </a:r>
            <a:r>
              <a:rPr lang="en-US" altLang="zh-CN" sz="1050" dirty="0" smtClean="0">
                <a:solidFill>
                  <a:schemeClr val="tx1"/>
                </a:solidFill>
              </a:rPr>
              <a:t>ID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43" name="直接连接符 142"/>
          <p:cNvCxnSpPr>
            <a:stCxn id="142" idx="4"/>
            <a:endCxn id="139" idx="0"/>
          </p:cNvCxnSpPr>
          <p:nvPr/>
        </p:nvCxnSpPr>
        <p:spPr>
          <a:xfrm>
            <a:off x="3644719" y="3333984"/>
            <a:ext cx="322204" cy="3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>
            <a:stCxn id="141" idx="2"/>
            <a:endCxn id="139" idx="3"/>
          </p:cNvCxnSpPr>
          <p:nvPr/>
        </p:nvCxnSpPr>
        <p:spPr>
          <a:xfrm flipH="1">
            <a:off x="4279218" y="3377452"/>
            <a:ext cx="433991" cy="429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40" idx="6"/>
            <a:endCxn id="139" idx="1"/>
          </p:cNvCxnSpPr>
          <p:nvPr/>
        </p:nvCxnSpPr>
        <p:spPr>
          <a:xfrm>
            <a:off x="3601384" y="3499311"/>
            <a:ext cx="53243" cy="307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5275662" y="3438369"/>
            <a:ext cx="756084" cy="737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科目（考察方向）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47" name="直接连接符 146"/>
          <p:cNvCxnSpPr>
            <a:stCxn id="146" idx="2"/>
            <a:endCxn id="139" idx="3"/>
          </p:cNvCxnSpPr>
          <p:nvPr/>
        </p:nvCxnSpPr>
        <p:spPr>
          <a:xfrm flipH="1">
            <a:off x="4279218" y="3807042"/>
            <a:ext cx="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3410546" y="4199114"/>
            <a:ext cx="756084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错误原因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49" name="直接连接符 148"/>
          <p:cNvCxnSpPr>
            <a:stCxn id="139" idx="2"/>
            <a:endCxn id="148" idx="0"/>
          </p:cNvCxnSpPr>
          <p:nvPr/>
        </p:nvCxnSpPr>
        <p:spPr>
          <a:xfrm flipH="1">
            <a:off x="3788588" y="3969060"/>
            <a:ext cx="178335" cy="230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4801968" y="4199114"/>
            <a:ext cx="684491" cy="433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错误选项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51" name="直接连接符 150"/>
          <p:cNvCxnSpPr>
            <a:stCxn id="150" idx="1"/>
            <a:endCxn id="139" idx="3"/>
          </p:cNvCxnSpPr>
          <p:nvPr/>
        </p:nvCxnSpPr>
        <p:spPr>
          <a:xfrm flipH="1" flipV="1">
            <a:off x="4279218" y="3807042"/>
            <a:ext cx="622991" cy="455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4084115" y="2988525"/>
            <a:ext cx="756084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题目</a:t>
            </a:r>
            <a:r>
              <a:rPr lang="en-US" altLang="zh-CN" sz="1050" dirty="0" smtClean="0">
                <a:solidFill>
                  <a:schemeClr val="tx1"/>
                </a:solidFill>
              </a:rPr>
              <a:t>ID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53" name="直接连接符 152"/>
          <p:cNvCxnSpPr>
            <a:stCxn id="152" idx="4"/>
            <a:endCxn id="139" idx="0"/>
          </p:cNvCxnSpPr>
          <p:nvPr/>
        </p:nvCxnSpPr>
        <p:spPr>
          <a:xfrm flipH="1">
            <a:off x="3966923" y="3312561"/>
            <a:ext cx="495234" cy="332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7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292161" y="2558781"/>
            <a:ext cx="1080120" cy="79208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116" idx="3"/>
            <a:endCxn id="4" idx="1"/>
          </p:cNvCxnSpPr>
          <p:nvPr/>
        </p:nvCxnSpPr>
        <p:spPr>
          <a:xfrm flipV="1">
            <a:off x="1897755" y="2954825"/>
            <a:ext cx="394406" cy="12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3"/>
            <a:endCxn id="143" idx="1"/>
          </p:cNvCxnSpPr>
          <p:nvPr/>
        </p:nvCxnSpPr>
        <p:spPr>
          <a:xfrm flipV="1">
            <a:off x="3372281" y="2926936"/>
            <a:ext cx="952888" cy="27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044143" y="5941260"/>
            <a:ext cx="672337" cy="44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95" name="椭圆 94"/>
          <p:cNvSpPr/>
          <p:nvPr/>
        </p:nvSpPr>
        <p:spPr>
          <a:xfrm>
            <a:off x="5849675" y="5696060"/>
            <a:ext cx="813882" cy="444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>
                <a:solidFill>
                  <a:schemeClr val="tx1"/>
                </a:solidFill>
              </a:rPr>
              <a:t>管理员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8123423" y="5840289"/>
            <a:ext cx="813882" cy="444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密码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993903" y="5388953"/>
            <a:ext cx="722577" cy="3367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账号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>
            <a:stCxn id="97" idx="4"/>
            <a:endCxn id="94" idx="0"/>
          </p:cNvCxnSpPr>
          <p:nvPr/>
        </p:nvCxnSpPr>
        <p:spPr>
          <a:xfrm>
            <a:off x="7355192" y="5725704"/>
            <a:ext cx="25120" cy="215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6" idx="2"/>
            <a:endCxn id="94" idx="3"/>
          </p:cNvCxnSpPr>
          <p:nvPr/>
        </p:nvCxnSpPr>
        <p:spPr>
          <a:xfrm flipH="1">
            <a:off x="7716480" y="6062401"/>
            <a:ext cx="406943" cy="100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5" idx="6"/>
            <a:endCxn id="94" idx="1"/>
          </p:cNvCxnSpPr>
          <p:nvPr/>
        </p:nvCxnSpPr>
        <p:spPr>
          <a:xfrm>
            <a:off x="6663557" y="5918172"/>
            <a:ext cx="380586" cy="24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090796" y="2799610"/>
            <a:ext cx="806959" cy="336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教师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89466" y="2598208"/>
            <a:ext cx="814894" cy="295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教师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457608" y="2229002"/>
            <a:ext cx="656926" cy="356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密码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772660" y="2147815"/>
            <a:ext cx="662161" cy="34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账号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21" name="直接连接符 120"/>
          <p:cNvCxnSpPr>
            <a:stCxn id="119" idx="4"/>
            <a:endCxn id="116" idx="0"/>
          </p:cNvCxnSpPr>
          <p:nvPr/>
        </p:nvCxnSpPr>
        <p:spPr>
          <a:xfrm>
            <a:off x="1103741" y="2490695"/>
            <a:ext cx="390535" cy="30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8" idx="2"/>
            <a:endCxn id="116" idx="0"/>
          </p:cNvCxnSpPr>
          <p:nvPr/>
        </p:nvCxnSpPr>
        <p:spPr>
          <a:xfrm>
            <a:off x="1457608" y="2407376"/>
            <a:ext cx="36668" cy="392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17" idx="6"/>
            <a:endCxn id="116" idx="1"/>
          </p:cNvCxnSpPr>
          <p:nvPr/>
        </p:nvCxnSpPr>
        <p:spPr>
          <a:xfrm>
            <a:off x="904360" y="2746032"/>
            <a:ext cx="186436" cy="221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/>
          <p:cNvSpPr/>
          <p:nvPr/>
        </p:nvSpPr>
        <p:spPr>
          <a:xfrm>
            <a:off x="152734" y="3199530"/>
            <a:ext cx="662161" cy="2917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007784" y="3467472"/>
            <a:ext cx="728934" cy="328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姓名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511236" y="3491282"/>
            <a:ext cx="733280" cy="2812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研究方向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30" name="直接连接符 129"/>
          <p:cNvCxnSpPr>
            <a:stCxn id="116" idx="1"/>
            <a:endCxn id="125" idx="7"/>
          </p:cNvCxnSpPr>
          <p:nvPr/>
        </p:nvCxnSpPr>
        <p:spPr>
          <a:xfrm flipH="1">
            <a:off x="717924" y="2967803"/>
            <a:ext cx="372872" cy="274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6" idx="2"/>
            <a:endCxn id="129" idx="0"/>
          </p:cNvCxnSpPr>
          <p:nvPr/>
        </p:nvCxnSpPr>
        <p:spPr>
          <a:xfrm flipH="1">
            <a:off x="877876" y="3135995"/>
            <a:ext cx="616400" cy="35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7" idx="1"/>
            <a:endCxn id="116" idx="2"/>
          </p:cNvCxnSpPr>
          <p:nvPr/>
        </p:nvCxnSpPr>
        <p:spPr>
          <a:xfrm flipH="1" flipV="1">
            <a:off x="1494276" y="3135995"/>
            <a:ext cx="620258" cy="3796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1303884" y="3491282"/>
            <a:ext cx="662161" cy="3025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性别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直接连接符 135"/>
          <p:cNvCxnSpPr>
            <a:stCxn id="134" idx="0"/>
            <a:endCxn id="116" idx="2"/>
          </p:cNvCxnSpPr>
          <p:nvPr/>
        </p:nvCxnSpPr>
        <p:spPr>
          <a:xfrm flipH="1" flipV="1">
            <a:off x="1494276" y="3135995"/>
            <a:ext cx="140689" cy="35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325169" y="2816487"/>
            <a:ext cx="536050" cy="220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题目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3715690" y="2194010"/>
            <a:ext cx="653514" cy="32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题目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5370696" y="2494826"/>
            <a:ext cx="852554" cy="27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学科号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4410267" y="2085622"/>
            <a:ext cx="648903" cy="2943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出题人</a:t>
            </a:r>
            <a:r>
              <a:rPr lang="en-US" altLang="zh-CN" sz="1050" dirty="0" smtClean="0">
                <a:solidFill>
                  <a:schemeClr val="tx1"/>
                </a:solidFill>
              </a:rPr>
              <a:t>ID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48" name="直接连接符 147"/>
          <p:cNvCxnSpPr>
            <a:stCxn id="146" idx="4"/>
            <a:endCxn id="143" idx="0"/>
          </p:cNvCxnSpPr>
          <p:nvPr/>
        </p:nvCxnSpPr>
        <p:spPr>
          <a:xfrm flipH="1">
            <a:off x="4593194" y="2379930"/>
            <a:ext cx="141525" cy="436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45" idx="2"/>
            <a:endCxn id="143" idx="3"/>
          </p:cNvCxnSpPr>
          <p:nvPr/>
        </p:nvCxnSpPr>
        <p:spPr>
          <a:xfrm flipH="1">
            <a:off x="4861219" y="2631416"/>
            <a:ext cx="509477" cy="29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44" idx="6"/>
            <a:endCxn id="143" idx="0"/>
          </p:cNvCxnSpPr>
          <p:nvPr/>
        </p:nvCxnSpPr>
        <p:spPr>
          <a:xfrm>
            <a:off x="4369204" y="2357586"/>
            <a:ext cx="223990" cy="458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3488777" y="2556534"/>
            <a:ext cx="709076" cy="326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正确选项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5370696" y="3433784"/>
            <a:ext cx="792919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科目（考察方向）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3960554" y="3459685"/>
            <a:ext cx="659625" cy="508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选项内容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60" name="直接连接符 159"/>
          <p:cNvCxnSpPr>
            <a:stCxn id="143" idx="1"/>
            <a:endCxn id="154" idx="6"/>
          </p:cNvCxnSpPr>
          <p:nvPr/>
        </p:nvCxnSpPr>
        <p:spPr>
          <a:xfrm flipH="1" flipV="1">
            <a:off x="4197853" y="2719771"/>
            <a:ext cx="127316" cy="20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3" idx="2"/>
            <a:endCxn id="159" idx="0"/>
          </p:cNvCxnSpPr>
          <p:nvPr/>
        </p:nvCxnSpPr>
        <p:spPr>
          <a:xfrm flipH="1">
            <a:off x="4290367" y="3037385"/>
            <a:ext cx="302827" cy="4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58" idx="2"/>
            <a:endCxn id="143" idx="3"/>
          </p:cNvCxnSpPr>
          <p:nvPr/>
        </p:nvCxnSpPr>
        <p:spPr>
          <a:xfrm flipH="1" flipV="1">
            <a:off x="4861219" y="2926936"/>
            <a:ext cx="509477" cy="722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665558" y="3574627"/>
            <a:ext cx="648903" cy="508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B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选项内容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66" name="直接连接符 165"/>
          <p:cNvCxnSpPr>
            <a:stCxn id="143" idx="2"/>
            <a:endCxn id="165" idx="0"/>
          </p:cNvCxnSpPr>
          <p:nvPr/>
        </p:nvCxnSpPr>
        <p:spPr>
          <a:xfrm>
            <a:off x="4593194" y="3037385"/>
            <a:ext cx="396816" cy="537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328051" y="3295983"/>
            <a:ext cx="672963" cy="436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D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</a:t>
            </a:r>
            <a:r>
              <a:rPr lang="zh-CN" altLang="en-US" sz="1050" dirty="0">
                <a:solidFill>
                  <a:schemeClr val="tx1"/>
                </a:solidFill>
              </a:rPr>
              <a:t>内容</a:t>
            </a:r>
          </a:p>
        </p:txBody>
      </p:sp>
      <p:sp>
        <p:nvSpPr>
          <p:cNvPr id="171" name="椭圆 170"/>
          <p:cNvSpPr/>
          <p:nvPr/>
        </p:nvSpPr>
        <p:spPr>
          <a:xfrm>
            <a:off x="5356204" y="3865096"/>
            <a:ext cx="648903" cy="4369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A</a:t>
            </a:r>
            <a:r>
              <a:rPr lang="zh-CN" altLang="en-US" sz="1050" dirty="0" smtClean="0">
                <a:solidFill>
                  <a:schemeClr val="tx1"/>
                </a:solidFill>
              </a:rPr>
              <a:t>选项内容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72" name="直接连接符 171"/>
          <p:cNvCxnSpPr>
            <a:stCxn id="171" idx="1"/>
            <a:endCxn id="143" idx="3"/>
          </p:cNvCxnSpPr>
          <p:nvPr/>
        </p:nvCxnSpPr>
        <p:spPr>
          <a:xfrm flipH="1" flipV="1">
            <a:off x="4861219" y="2926936"/>
            <a:ext cx="590015" cy="100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43" idx="2"/>
            <a:endCxn id="170" idx="0"/>
          </p:cNvCxnSpPr>
          <p:nvPr/>
        </p:nvCxnSpPr>
        <p:spPr>
          <a:xfrm flipH="1">
            <a:off x="3664533" y="3037385"/>
            <a:ext cx="928661" cy="25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/>
          <p:cNvSpPr/>
          <p:nvPr/>
        </p:nvSpPr>
        <p:spPr>
          <a:xfrm>
            <a:off x="5136517" y="2044228"/>
            <a:ext cx="648903" cy="220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贴士</a:t>
            </a:r>
          </a:p>
        </p:txBody>
      </p:sp>
      <p:cxnSp>
        <p:nvCxnSpPr>
          <p:cNvPr id="175" name="直接连接符 174"/>
          <p:cNvCxnSpPr>
            <a:stCxn id="174" idx="3"/>
            <a:endCxn id="143" idx="0"/>
          </p:cNvCxnSpPr>
          <p:nvPr/>
        </p:nvCxnSpPr>
        <p:spPr>
          <a:xfrm flipH="1">
            <a:off x="4593194" y="2232776"/>
            <a:ext cx="638353" cy="583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椭圆 175"/>
          <p:cNvSpPr/>
          <p:nvPr/>
        </p:nvSpPr>
        <p:spPr>
          <a:xfrm>
            <a:off x="3244909" y="3032511"/>
            <a:ext cx="648903" cy="2208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题干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78" name="直接连接符 177"/>
          <p:cNvCxnSpPr>
            <a:stCxn id="143" idx="1"/>
            <a:endCxn id="176" idx="6"/>
          </p:cNvCxnSpPr>
          <p:nvPr/>
        </p:nvCxnSpPr>
        <p:spPr>
          <a:xfrm flipH="1">
            <a:off x="3893812" y="2926936"/>
            <a:ext cx="431357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1656687" y="5025327"/>
            <a:ext cx="635474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学生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697886" y="4701291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学生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2413621" y="4579302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密码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520069" y="4408850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账号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84" name="直接连接符 183"/>
          <p:cNvCxnSpPr>
            <a:stCxn id="183" idx="4"/>
            <a:endCxn id="179" idx="0"/>
          </p:cNvCxnSpPr>
          <p:nvPr/>
        </p:nvCxnSpPr>
        <p:spPr>
          <a:xfrm>
            <a:off x="1904698" y="4732886"/>
            <a:ext cx="69726" cy="292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82" idx="2"/>
            <a:endCxn id="179" idx="3"/>
          </p:cNvCxnSpPr>
          <p:nvPr/>
        </p:nvCxnSpPr>
        <p:spPr>
          <a:xfrm flipH="1">
            <a:off x="2292161" y="4741320"/>
            <a:ext cx="121460" cy="446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181" idx="6"/>
            <a:endCxn id="179" idx="1"/>
          </p:cNvCxnSpPr>
          <p:nvPr/>
        </p:nvCxnSpPr>
        <p:spPr>
          <a:xfrm>
            <a:off x="1467144" y="4863309"/>
            <a:ext cx="189543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97294" y="5187345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学院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2798250" y="4879106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姓名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934398" y="5913380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班级号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3" name="直接连接符 192"/>
          <p:cNvCxnSpPr>
            <a:stCxn id="179" idx="1"/>
            <a:endCxn id="187" idx="6"/>
          </p:cNvCxnSpPr>
          <p:nvPr/>
        </p:nvCxnSpPr>
        <p:spPr>
          <a:xfrm flipH="1">
            <a:off x="866552" y="5187345"/>
            <a:ext cx="790135" cy="16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79" idx="2"/>
            <a:endCxn id="190" idx="0"/>
          </p:cNvCxnSpPr>
          <p:nvPr/>
        </p:nvCxnSpPr>
        <p:spPr>
          <a:xfrm flipH="1">
            <a:off x="1319027" y="5349363"/>
            <a:ext cx="655397" cy="564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9" idx="2"/>
            <a:endCxn id="179" idx="3"/>
          </p:cNvCxnSpPr>
          <p:nvPr/>
        </p:nvCxnSpPr>
        <p:spPr>
          <a:xfrm flipH="1">
            <a:off x="2292161" y="5041124"/>
            <a:ext cx="506089" cy="146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/>
          <p:cNvSpPr/>
          <p:nvPr/>
        </p:nvSpPr>
        <p:spPr>
          <a:xfrm>
            <a:off x="1738580" y="5766841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性别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8" name="直接连接符 197"/>
          <p:cNvCxnSpPr>
            <a:stCxn id="179" idx="2"/>
            <a:endCxn id="197" idx="0"/>
          </p:cNvCxnSpPr>
          <p:nvPr/>
        </p:nvCxnSpPr>
        <p:spPr>
          <a:xfrm>
            <a:off x="1974424" y="5349363"/>
            <a:ext cx="148785" cy="41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599397" y="5556555"/>
            <a:ext cx="769258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专业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2520783" y="5632755"/>
            <a:ext cx="769258" cy="495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上次登录时间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01" name="直接连接符 200"/>
          <p:cNvCxnSpPr>
            <a:stCxn id="200" idx="1"/>
            <a:endCxn id="179" idx="3"/>
          </p:cNvCxnSpPr>
          <p:nvPr/>
        </p:nvCxnSpPr>
        <p:spPr>
          <a:xfrm flipH="1" flipV="1">
            <a:off x="2292161" y="5187345"/>
            <a:ext cx="341277" cy="517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79" idx="1"/>
            <a:endCxn id="199" idx="7"/>
          </p:cNvCxnSpPr>
          <p:nvPr/>
        </p:nvCxnSpPr>
        <p:spPr>
          <a:xfrm flipH="1">
            <a:off x="1256000" y="5187345"/>
            <a:ext cx="400687" cy="416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菱形 202"/>
          <p:cNvSpPr/>
          <p:nvPr/>
        </p:nvSpPr>
        <p:spPr>
          <a:xfrm>
            <a:off x="4189553" y="5041124"/>
            <a:ext cx="583292" cy="44539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做题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4" name="直接连接符 203"/>
          <p:cNvCxnSpPr>
            <a:stCxn id="179" idx="3"/>
            <a:endCxn id="203" idx="1"/>
          </p:cNvCxnSpPr>
          <p:nvPr/>
        </p:nvCxnSpPr>
        <p:spPr>
          <a:xfrm>
            <a:off x="2292161" y="5187345"/>
            <a:ext cx="1897392" cy="7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43" idx="2"/>
            <a:endCxn id="203" idx="3"/>
          </p:cNvCxnSpPr>
          <p:nvPr/>
        </p:nvCxnSpPr>
        <p:spPr>
          <a:xfrm>
            <a:off x="4593194" y="3037385"/>
            <a:ext cx="179651" cy="2226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6731847" y="1502412"/>
            <a:ext cx="624591" cy="324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错题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5922520" y="1194681"/>
            <a:ext cx="756084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u="sng" dirty="0" smtClean="0">
                <a:solidFill>
                  <a:schemeClr val="tx1"/>
                </a:solidFill>
              </a:rPr>
              <a:t>错题</a:t>
            </a:r>
            <a:r>
              <a:rPr lang="en-US" altLang="zh-CN" sz="1050" u="sng" dirty="0" smtClean="0">
                <a:solidFill>
                  <a:schemeClr val="tx1"/>
                </a:solidFill>
              </a:rPr>
              <a:t>ID</a:t>
            </a:r>
            <a:endParaRPr lang="zh-CN" altLang="en-US" sz="1050" u="sng" dirty="0">
              <a:solidFill>
                <a:schemeClr val="tx1"/>
              </a:solidFill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7790429" y="1072822"/>
            <a:ext cx="667665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学科号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370906" y="867336"/>
            <a:ext cx="702066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学生</a:t>
            </a:r>
            <a:r>
              <a:rPr lang="en-US" altLang="zh-CN" sz="1050" dirty="0" smtClean="0">
                <a:solidFill>
                  <a:schemeClr val="tx1"/>
                </a:solidFill>
              </a:rPr>
              <a:t>ID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20" name="直接连接符 219"/>
          <p:cNvCxnSpPr>
            <a:stCxn id="216" idx="4"/>
            <a:endCxn id="213" idx="0"/>
          </p:cNvCxnSpPr>
          <p:nvPr/>
        </p:nvCxnSpPr>
        <p:spPr>
          <a:xfrm>
            <a:off x="6721939" y="1191372"/>
            <a:ext cx="322204" cy="3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5" idx="2"/>
            <a:endCxn id="213" idx="3"/>
          </p:cNvCxnSpPr>
          <p:nvPr/>
        </p:nvCxnSpPr>
        <p:spPr>
          <a:xfrm flipH="1">
            <a:off x="7356438" y="1234840"/>
            <a:ext cx="433991" cy="429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14" idx="6"/>
            <a:endCxn id="213" idx="1"/>
          </p:cNvCxnSpPr>
          <p:nvPr/>
        </p:nvCxnSpPr>
        <p:spPr>
          <a:xfrm>
            <a:off x="6678604" y="1356699"/>
            <a:ext cx="53243" cy="307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椭圆 255"/>
          <p:cNvSpPr/>
          <p:nvPr/>
        </p:nvSpPr>
        <p:spPr>
          <a:xfrm>
            <a:off x="8352882" y="1295757"/>
            <a:ext cx="756084" cy="737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科目（考察方向）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7" name="直接连接符 256"/>
          <p:cNvCxnSpPr>
            <a:stCxn id="256" idx="2"/>
            <a:endCxn id="213" idx="3"/>
          </p:cNvCxnSpPr>
          <p:nvPr/>
        </p:nvCxnSpPr>
        <p:spPr>
          <a:xfrm flipH="1">
            <a:off x="7356438" y="1664430"/>
            <a:ext cx="996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7149788" y="2063684"/>
            <a:ext cx="756084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错误原因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9" name="直接连接符 258"/>
          <p:cNvCxnSpPr>
            <a:stCxn id="213" idx="2"/>
            <a:endCxn id="258" idx="0"/>
          </p:cNvCxnSpPr>
          <p:nvPr/>
        </p:nvCxnSpPr>
        <p:spPr>
          <a:xfrm>
            <a:off x="7044143" y="1826448"/>
            <a:ext cx="483687" cy="23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椭圆 259"/>
          <p:cNvSpPr/>
          <p:nvPr/>
        </p:nvSpPr>
        <p:spPr>
          <a:xfrm>
            <a:off x="7879188" y="2056502"/>
            <a:ext cx="684491" cy="433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错误选项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61" name="直接连接符 260"/>
          <p:cNvCxnSpPr>
            <a:stCxn id="260" idx="1"/>
            <a:endCxn id="213" idx="3"/>
          </p:cNvCxnSpPr>
          <p:nvPr/>
        </p:nvCxnSpPr>
        <p:spPr>
          <a:xfrm flipH="1" flipV="1">
            <a:off x="7356438" y="1664430"/>
            <a:ext cx="622991" cy="455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椭圆 261"/>
          <p:cNvSpPr/>
          <p:nvPr/>
        </p:nvSpPr>
        <p:spPr>
          <a:xfrm>
            <a:off x="7161335" y="845913"/>
            <a:ext cx="756084" cy="3240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题目</a:t>
            </a:r>
            <a:r>
              <a:rPr lang="en-US" altLang="zh-CN" sz="1050" dirty="0" smtClean="0">
                <a:solidFill>
                  <a:schemeClr val="tx1"/>
                </a:solidFill>
              </a:rPr>
              <a:t>ID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2" idx="4"/>
            <a:endCxn id="213" idx="0"/>
          </p:cNvCxnSpPr>
          <p:nvPr/>
        </p:nvCxnSpPr>
        <p:spPr>
          <a:xfrm flipH="1">
            <a:off x="7044143" y="1169949"/>
            <a:ext cx="495234" cy="332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菱形 263"/>
          <p:cNvSpPr/>
          <p:nvPr/>
        </p:nvSpPr>
        <p:spPr>
          <a:xfrm>
            <a:off x="5739919" y="5238013"/>
            <a:ext cx="583292" cy="44539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产生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连接符 264"/>
          <p:cNvCxnSpPr>
            <a:stCxn id="179" idx="3"/>
            <a:endCxn id="264" idx="2"/>
          </p:cNvCxnSpPr>
          <p:nvPr/>
        </p:nvCxnSpPr>
        <p:spPr>
          <a:xfrm>
            <a:off x="2292161" y="5187345"/>
            <a:ext cx="3739404" cy="496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13" idx="1"/>
            <a:endCxn id="264" idx="3"/>
          </p:cNvCxnSpPr>
          <p:nvPr/>
        </p:nvCxnSpPr>
        <p:spPr>
          <a:xfrm flipH="1">
            <a:off x="6323211" y="1664430"/>
            <a:ext cx="408636" cy="379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菱形 280"/>
          <p:cNvSpPr/>
          <p:nvPr/>
        </p:nvSpPr>
        <p:spPr>
          <a:xfrm>
            <a:off x="5880174" y="2006306"/>
            <a:ext cx="583292" cy="44539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属于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2" name="直接连接符 281"/>
          <p:cNvCxnSpPr>
            <a:stCxn id="281" idx="3"/>
            <a:endCxn id="213" idx="1"/>
          </p:cNvCxnSpPr>
          <p:nvPr/>
        </p:nvCxnSpPr>
        <p:spPr>
          <a:xfrm flipV="1">
            <a:off x="6463466" y="1664430"/>
            <a:ext cx="268381" cy="56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>
            <a:stCxn id="143" idx="3"/>
            <a:endCxn id="281" idx="1"/>
          </p:cNvCxnSpPr>
          <p:nvPr/>
        </p:nvCxnSpPr>
        <p:spPr>
          <a:xfrm flipV="1">
            <a:off x="4861219" y="2229002"/>
            <a:ext cx="1018955" cy="697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66045" y="2768006"/>
            <a:ext cx="229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</a:t>
            </a:r>
            <a:endParaRPr lang="zh-CN" altLang="en-US" sz="1050" dirty="0"/>
          </a:p>
        </p:txBody>
      </p:sp>
      <p:sp>
        <p:nvSpPr>
          <p:cNvPr id="288" name="TextBox 287"/>
          <p:cNvSpPr txBox="1"/>
          <p:nvPr/>
        </p:nvSpPr>
        <p:spPr>
          <a:xfrm>
            <a:off x="3339669" y="2718935"/>
            <a:ext cx="229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n</a:t>
            </a:r>
            <a:endParaRPr lang="zh-CN" altLang="en-US" sz="1050" dirty="0"/>
          </a:p>
        </p:txBody>
      </p:sp>
      <p:sp>
        <p:nvSpPr>
          <p:cNvPr id="289" name="TextBox 288"/>
          <p:cNvSpPr txBox="1"/>
          <p:nvPr/>
        </p:nvSpPr>
        <p:spPr>
          <a:xfrm>
            <a:off x="3840974" y="5041124"/>
            <a:ext cx="229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m</a:t>
            </a:r>
            <a:endParaRPr lang="zh-CN" altLang="en-US" sz="1050" dirty="0"/>
          </a:p>
        </p:txBody>
      </p:sp>
      <p:sp>
        <p:nvSpPr>
          <p:cNvPr id="290" name="TextBox 289"/>
          <p:cNvSpPr txBox="1"/>
          <p:nvPr/>
        </p:nvSpPr>
        <p:spPr>
          <a:xfrm>
            <a:off x="4746838" y="4492936"/>
            <a:ext cx="229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n</a:t>
            </a:r>
            <a:endParaRPr lang="zh-CN" altLang="en-US" sz="1050" dirty="0"/>
          </a:p>
        </p:txBody>
      </p:sp>
      <p:sp>
        <p:nvSpPr>
          <p:cNvPr id="291" name="TextBox 290"/>
          <p:cNvSpPr txBox="1"/>
          <p:nvPr/>
        </p:nvSpPr>
        <p:spPr>
          <a:xfrm>
            <a:off x="5231547" y="5395677"/>
            <a:ext cx="229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m</a:t>
            </a:r>
            <a:endParaRPr lang="zh-CN" altLang="en-US" sz="1050" dirty="0"/>
          </a:p>
        </p:txBody>
      </p:sp>
      <p:sp>
        <p:nvSpPr>
          <p:cNvPr id="292" name="TextBox 291"/>
          <p:cNvSpPr txBox="1"/>
          <p:nvPr/>
        </p:nvSpPr>
        <p:spPr>
          <a:xfrm>
            <a:off x="6268735" y="4098510"/>
            <a:ext cx="2296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n</a:t>
            </a:r>
            <a:endParaRPr lang="zh-CN" altLang="en-US" sz="1050" dirty="0"/>
          </a:p>
        </p:txBody>
      </p:sp>
      <p:sp>
        <p:nvSpPr>
          <p:cNvPr id="103" name="椭圆 102"/>
          <p:cNvSpPr/>
          <p:nvPr/>
        </p:nvSpPr>
        <p:spPr>
          <a:xfrm>
            <a:off x="5537098" y="2744268"/>
            <a:ext cx="998729" cy="3433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被答题次数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5537098" y="3090458"/>
            <a:ext cx="686152" cy="3433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出错次数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8" name="直接连接符 107"/>
          <p:cNvCxnSpPr>
            <a:stCxn id="103" idx="2"/>
            <a:endCxn id="143" idx="3"/>
          </p:cNvCxnSpPr>
          <p:nvPr/>
        </p:nvCxnSpPr>
        <p:spPr>
          <a:xfrm flipH="1">
            <a:off x="4861219" y="2915931"/>
            <a:ext cx="675879" cy="11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4" idx="2"/>
            <a:endCxn id="143" idx="3"/>
          </p:cNvCxnSpPr>
          <p:nvPr/>
        </p:nvCxnSpPr>
        <p:spPr>
          <a:xfrm flipH="1" flipV="1">
            <a:off x="4861219" y="2926936"/>
            <a:ext cx="675879" cy="335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2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4941" y="407776"/>
            <a:ext cx="309634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错题管理系统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628800"/>
            <a:ext cx="154817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2082" y="1628800"/>
            <a:ext cx="154817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208" y="1628800"/>
            <a:ext cx="154817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454" y="2492896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4724" y="2492896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管理题目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4853" y="2492896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完善资料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8816" y="2492896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22745" y="2492896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添加新题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8691" y="2492896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查看学生登录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2654" y="2492896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168" y="2518974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完善资料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8131" y="2518974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修改密码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12060" y="2518974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改变样式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78006" y="2518974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开始做题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01969" y="2518974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查看错题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5496" y="2518974"/>
            <a:ext cx="471563" cy="180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登录提醒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3" idx="2"/>
            <a:endCxn id="6" idx="0"/>
          </p:cNvCxnSpPr>
          <p:nvPr/>
        </p:nvCxnSpPr>
        <p:spPr>
          <a:xfrm flipH="1">
            <a:off x="926236" y="2060848"/>
            <a:ext cx="531418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2"/>
            <a:endCxn id="7" idx="0"/>
          </p:cNvCxnSpPr>
          <p:nvPr/>
        </p:nvCxnSpPr>
        <p:spPr>
          <a:xfrm>
            <a:off x="1457654" y="2060848"/>
            <a:ext cx="312852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4" idx="2"/>
            <a:endCxn id="8" idx="0"/>
          </p:cNvCxnSpPr>
          <p:nvPr/>
        </p:nvCxnSpPr>
        <p:spPr>
          <a:xfrm flipH="1">
            <a:off x="2630635" y="2060848"/>
            <a:ext cx="1255533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  <a:endCxn id="9" idx="0"/>
          </p:cNvCxnSpPr>
          <p:nvPr/>
        </p:nvCxnSpPr>
        <p:spPr>
          <a:xfrm flipH="1">
            <a:off x="3254598" y="2060848"/>
            <a:ext cx="63157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4" idx="2"/>
            <a:endCxn id="10" idx="0"/>
          </p:cNvCxnSpPr>
          <p:nvPr/>
        </p:nvCxnSpPr>
        <p:spPr>
          <a:xfrm flipH="1">
            <a:off x="3858527" y="2060848"/>
            <a:ext cx="27641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4" idx="2"/>
            <a:endCxn id="11" idx="0"/>
          </p:cNvCxnSpPr>
          <p:nvPr/>
        </p:nvCxnSpPr>
        <p:spPr>
          <a:xfrm>
            <a:off x="3886168" y="2060848"/>
            <a:ext cx="538305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" idx="2"/>
            <a:endCxn id="12" idx="0"/>
          </p:cNvCxnSpPr>
          <p:nvPr/>
        </p:nvCxnSpPr>
        <p:spPr>
          <a:xfrm>
            <a:off x="3886168" y="2060848"/>
            <a:ext cx="1162268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8" idx="0"/>
          </p:cNvCxnSpPr>
          <p:nvPr/>
        </p:nvCxnSpPr>
        <p:spPr>
          <a:xfrm flipH="1">
            <a:off x="5721278" y="2060848"/>
            <a:ext cx="1497016" cy="45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5" idx="2"/>
            <a:endCxn id="13" idx="0"/>
          </p:cNvCxnSpPr>
          <p:nvPr/>
        </p:nvCxnSpPr>
        <p:spPr>
          <a:xfrm flipH="1">
            <a:off x="6319950" y="2060848"/>
            <a:ext cx="898344" cy="45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5" idx="2"/>
            <a:endCxn id="14" idx="0"/>
          </p:cNvCxnSpPr>
          <p:nvPr/>
        </p:nvCxnSpPr>
        <p:spPr>
          <a:xfrm flipH="1">
            <a:off x="6943913" y="2060848"/>
            <a:ext cx="274381" cy="45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2"/>
            <a:endCxn id="15" idx="0"/>
          </p:cNvCxnSpPr>
          <p:nvPr/>
        </p:nvCxnSpPr>
        <p:spPr>
          <a:xfrm>
            <a:off x="7218294" y="2060848"/>
            <a:ext cx="329548" cy="45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" idx="2"/>
            <a:endCxn id="16" idx="0"/>
          </p:cNvCxnSpPr>
          <p:nvPr/>
        </p:nvCxnSpPr>
        <p:spPr>
          <a:xfrm>
            <a:off x="7218294" y="2060848"/>
            <a:ext cx="895494" cy="45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" idx="2"/>
            <a:endCxn id="17" idx="0"/>
          </p:cNvCxnSpPr>
          <p:nvPr/>
        </p:nvCxnSpPr>
        <p:spPr>
          <a:xfrm>
            <a:off x="7218294" y="2060848"/>
            <a:ext cx="1519457" cy="45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" idx="2"/>
            <a:endCxn id="3" idx="0"/>
          </p:cNvCxnSpPr>
          <p:nvPr/>
        </p:nvCxnSpPr>
        <p:spPr>
          <a:xfrm flipH="1">
            <a:off x="1457654" y="911832"/>
            <a:ext cx="3195459" cy="716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" idx="2"/>
            <a:endCxn id="4" idx="0"/>
          </p:cNvCxnSpPr>
          <p:nvPr/>
        </p:nvCxnSpPr>
        <p:spPr>
          <a:xfrm flipH="1">
            <a:off x="3886168" y="911832"/>
            <a:ext cx="766945" cy="716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" idx="2"/>
            <a:endCxn id="5" idx="0"/>
          </p:cNvCxnSpPr>
          <p:nvPr/>
        </p:nvCxnSpPr>
        <p:spPr>
          <a:xfrm>
            <a:off x="4653113" y="911832"/>
            <a:ext cx="2565181" cy="716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6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707904" y="3326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832" y="1268760"/>
            <a:ext cx="244070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需求分析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7399" y="1988840"/>
            <a:ext cx="2440705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E-R</a:t>
            </a:r>
            <a:r>
              <a:rPr lang="zh-CN" altLang="en-US" dirty="0" smtClean="0">
                <a:solidFill>
                  <a:schemeClr val="tx1"/>
                </a:solidFill>
              </a:rPr>
              <a:t>图、数据库设计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2708920"/>
            <a:ext cx="244827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搭建开发环境并测试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2265" y="3373425"/>
            <a:ext cx="244827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编写功能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4035560"/>
            <a:ext cx="244827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设计界面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52265" y="4725144"/>
            <a:ext cx="244827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测试系统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00337" y="573325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2" idx="2"/>
            <a:endCxn id="3" idx="0"/>
          </p:cNvCxnSpPr>
          <p:nvPr/>
        </p:nvCxnSpPr>
        <p:spPr>
          <a:xfrm flipH="1">
            <a:off x="4280185" y="692696"/>
            <a:ext cx="3783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4280185" y="1700808"/>
            <a:ext cx="7567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flipH="1">
            <a:off x="4283968" y="2420888"/>
            <a:ext cx="378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</p:cNvCxnSpPr>
          <p:nvPr/>
        </p:nvCxnSpPr>
        <p:spPr>
          <a:xfrm>
            <a:off x="4283968" y="3140968"/>
            <a:ext cx="3784" cy="232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2"/>
            <a:endCxn id="7" idx="0"/>
          </p:cNvCxnSpPr>
          <p:nvPr/>
        </p:nvCxnSpPr>
        <p:spPr>
          <a:xfrm>
            <a:off x="4276401" y="3805473"/>
            <a:ext cx="7567" cy="230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8" idx="0"/>
          </p:cNvCxnSpPr>
          <p:nvPr/>
        </p:nvCxnSpPr>
        <p:spPr>
          <a:xfrm flipH="1">
            <a:off x="4276401" y="4467608"/>
            <a:ext cx="7567" cy="2575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2"/>
            <a:endCxn id="9" idx="0"/>
          </p:cNvCxnSpPr>
          <p:nvPr/>
        </p:nvCxnSpPr>
        <p:spPr>
          <a:xfrm>
            <a:off x="4276401" y="5157192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0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672</Words>
  <Application>Microsoft Office PowerPoint</Application>
  <PresentationFormat>全屏显示(4:3)</PresentationFormat>
  <Paragraphs>329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DoFun</dc:creator>
  <cp:lastModifiedBy>Windows 用户</cp:lastModifiedBy>
  <cp:revision>36</cp:revision>
  <dcterms:created xsi:type="dcterms:W3CDTF">2018-05-04T12:37:47Z</dcterms:created>
  <dcterms:modified xsi:type="dcterms:W3CDTF">2019-06-23T09:41:21Z</dcterms:modified>
</cp:coreProperties>
</file>