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E8E4072-6893-445A-AC02-BD98EA73C0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Tableau_Visualizations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DB4B648-19EE-4275-9940-76CED6B3181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2019-10-25 15:30:25 GMT+02:00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7" id="10" name="slide10">
            <a:extLst>
              <a:ext uri="{FF2B5EF4-FFF2-40B4-BE49-F238E27FC236}">
                <a16:creationId xmlns:a16="http://schemas.microsoft.com/office/drawing/2014/main" id="{5E65B980-1A1D-463C-BC9A-9B3D7525A2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8" id="11" name="slide11">
            <a:extLst>
              <a:ext uri="{FF2B5EF4-FFF2-40B4-BE49-F238E27FC236}">
                <a16:creationId xmlns:a16="http://schemas.microsoft.com/office/drawing/2014/main" id="{301F4A9E-E149-4C29-87C2-0F56B0CC7B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9" id="12" name="slide12">
            <a:extLst>
              <a:ext uri="{FF2B5EF4-FFF2-40B4-BE49-F238E27FC236}">
                <a16:creationId xmlns:a16="http://schemas.microsoft.com/office/drawing/2014/main" id="{AA31571C-26B6-42A2-9816-CCE2CE62AE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10" id="13" name="slide13">
            <a:extLst>
              <a:ext uri="{FF2B5EF4-FFF2-40B4-BE49-F238E27FC236}">
                <a16:creationId xmlns:a16="http://schemas.microsoft.com/office/drawing/2014/main" id="{9FF306CB-7B85-4A80-93FD-42F5EA66843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1" id="2" name="slide2">
            <a:extLst>
              <a:ext uri="{FF2B5EF4-FFF2-40B4-BE49-F238E27FC236}">
                <a16:creationId xmlns:a16="http://schemas.microsoft.com/office/drawing/2014/main" id="{0F8ABC44-B478-4D58-BAA9-BB5BBEA6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2" id="3" name="slide3">
            <a:extLst>
              <a:ext uri="{FF2B5EF4-FFF2-40B4-BE49-F238E27FC236}">
                <a16:creationId xmlns:a16="http://schemas.microsoft.com/office/drawing/2014/main" id="{C8C64993-42AA-4C14-86C9-8692763452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3" id="4" name="slide4">
            <a:extLst>
              <a:ext uri="{FF2B5EF4-FFF2-40B4-BE49-F238E27FC236}">
                <a16:creationId xmlns:a16="http://schemas.microsoft.com/office/drawing/2014/main" id="{01DB51EB-D8F7-47AA-B541-5536EA8CE9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4" id="5" name="slide5">
            <a:extLst>
              <a:ext uri="{FF2B5EF4-FFF2-40B4-BE49-F238E27FC236}">
                <a16:creationId xmlns:a16="http://schemas.microsoft.com/office/drawing/2014/main" id="{34430731-8AD5-4BAB-BD35-F4FA07861D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5" id="6" name="slide6">
            <a:extLst>
              <a:ext uri="{FF2B5EF4-FFF2-40B4-BE49-F238E27FC236}">
                <a16:creationId xmlns:a16="http://schemas.microsoft.com/office/drawing/2014/main" id="{4240205F-B34D-4761-9C3C-5049E6DB0F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11" id="7" name="slide7">
            <a:extLst>
              <a:ext uri="{FF2B5EF4-FFF2-40B4-BE49-F238E27FC236}">
                <a16:creationId xmlns:a16="http://schemas.microsoft.com/office/drawing/2014/main" id="{0C8AE459-F269-4B79-9E9A-4CA8CF468A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12" id="8" name="slide8">
            <a:extLst>
              <a:ext uri="{FF2B5EF4-FFF2-40B4-BE49-F238E27FC236}">
                <a16:creationId xmlns:a16="http://schemas.microsoft.com/office/drawing/2014/main" id="{97B71281-FED9-4759-8476-69916D4232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icago Crimes Presentation6" id="9" name="slide9">
            <a:extLst>
              <a:ext uri="{FF2B5EF4-FFF2-40B4-BE49-F238E27FC236}">
                <a16:creationId xmlns:a16="http://schemas.microsoft.com/office/drawing/2014/main" id="{39E5278E-FF8C-4945-845A-D7C7E86A009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2019-10-25T13:30:27Z</dcterms:created>
  <dcterms:modified xsi:type="dcterms:W3CDTF">2019-10-25T13:30:27Z</dcterms:modified>
</cp:coreProperties>
</file>