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56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73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47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93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7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957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74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9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09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6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5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69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6B89-DE5A-4F7A-A973-D7E763246378}" type="datetimeFigureOut">
              <a:rPr lang="es-ES" smtClean="0"/>
              <a:t>16/12/2020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062E-2E3B-4BC4-B82C-147E30808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63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ES" dirty="0" smtClean="0">
                <a:ln>
                  <a:solidFill>
                    <a:schemeClr val="tx2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</a:t>
            </a:r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FINALES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34589"/>
            <a:ext cx="10515600" cy="4351338"/>
          </a:xfrm>
          <a:ln>
            <a:solidFill>
              <a:srgbClr val="FF0000"/>
            </a:solidFill>
          </a:ln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PRESENTACIÓN DE MI PRODUCTO</a:t>
            </a:r>
          </a:p>
          <a:p>
            <a:endParaRPr lang="es-ES" dirty="0" smtClean="0"/>
          </a:p>
          <a:p>
            <a:r>
              <a:rPr lang="es-ES" dirty="0" smtClean="0"/>
              <a:t>PLAN DE MARKETING</a:t>
            </a:r>
          </a:p>
          <a:p>
            <a:endParaRPr lang="es-ES" dirty="0" smtClean="0"/>
          </a:p>
          <a:p>
            <a:r>
              <a:rPr lang="es-ES" dirty="0" smtClean="0"/>
              <a:t>PROTOTIPO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7593105" y="4401952"/>
            <a:ext cx="3567953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Axel Pérez</a:t>
            </a:r>
          </a:p>
          <a:p>
            <a:pPr algn="ctr"/>
            <a:r>
              <a:rPr lang="es-ES" dirty="0" smtClean="0"/>
              <a:t>2º DAM</a:t>
            </a:r>
          </a:p>
          <a:p>
            <a:pPr algn="ctr"/>
            <a:r>
              <a:rPr lang="es-ES" dirty="0" smtClean="0"/>
              <a:t>Iniciativa Emprendedora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95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DEL PRODUCTO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6777" y="1831155"/>
            <a:ext cx="6627057" cy="1306492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Aplicación móvil y escritorio para la gestión de negocios.</a:t>
            </a:r>
          </a:p>
          <a:p>
            <a:r>
              <a:rPr lang="es-ES" sz="2000" dirty="0" smtClean="0"/>
              <a:t>Orientado a autónomos, pymes y microempresas del campo de la salud (osteópatas, fisioterapeutas, masajistas)</a:t>
            </a:r>
          </a:p>
          <a:p>
            <a:endParaRPr lang="es-ES" dirty="0" smtClean="0"/>
          </a:p>
        </p:txBody>
      </p:sp>
      <p:pic>
        <p:nvPicPr>
          <p:cNvPr id="1026" name="Picture 2" descr="Estudiar diseño y desarrollo de aplicaciones moviles | URI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30" y="2542335"/>
            <a:ext cx="4043082" cy="28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ᐈ Masaje dibujo imágenes de stock, dibujos dibujo masaje | descargar en  Depositphotos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58" y="3305329"/>
            <a:ext cx="3566646" cy="297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49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 DE NEGOCIO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2647249"/>
            <a:ext cx="281043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 smtClean="0">
                <a:effectLst/>
              </a:rPr>
              <a:t>Digitalizar el proceso de negocio. Agenda, base de datos de clientes (</a:t>
            </a:r>
            <a:r>
              <a:rPr lang="es-ES" b="0" smtClean="0">
                <a:effectLst/>
              </a:rPr>
              <a:t>fichas </a:t>
            </a:r>
            <a:r>
              <a:rPr lang="es-ES" b="0" smtClean="0">
                <a:effectLst/>
              </a:rPr>
              <a:t>médicas</a:t>
            </a:r>
            <a:r>
              <a:rPr lang="es-ES" b="0" dirty="0" smtClean="0">
                <a:effectLst/>
              </a:rPr>
              <a:t>, etc.). 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3845858" y="2701110"/>
            <a:ext cx="3496235" cy="93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39316" y="2816526"/>
            <a:ext cx="3733802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Negocio más organizado y accesible</a:t>
            </a:r>
            <a:endParaRPr lang="es-ES" sz="25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38199" y="4419600"/>
            <a:ext cx="281043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Organizar los datos médicos y personales de los pacientes, llevar la agenda al día de las consultas</a:t>
            </a:r>
            <a:endParaRPr lang="es-ES" dirty="0"/>
          </a:p>
        </p:txBody>
      </p:sp>
      <p:sp>
        <p:nvSpPr>
          <p:cNvPr id="9" name="Flecha derecha 8"/>
          <p:cNvSpPr/>
          <p:nvPr/>
        </p:nvSpPr>
        <p:spPr>
          <a:xfrm>
            <a:off x="3845858" y="4419600"/>
            <a:ext cx="3496235" cy="93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7539316" y="4448213"/>
            <a:ext cx="3733802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500" dirty="0" smtClean="0"/>
              <a:t>Agilizar el trabajo del profesional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222041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SEGMENTACIÓN Y CLIENTE OBJETIVO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5528"/>
          </a:xfrm>
        </p:spPr>
        <p:txBody>
          <a:bodyPr/>
          <a:lstStyle/>
          <a:p>
            <a:r>
              <a:rPr lang="es-ES" dirty="0" smtClean="0"/>
              <a:t>Criterios de segmentación: tipo de empresa y factores económicos</a:t>
            </a:r>
          </a:p>
          <a:p>
            <a:pPr lvl="1"/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2823882"/>
            <a:ext cx="27028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 smtClean="0">
                <a:effectLst/>
              </a:rPr>
              <a:t>Producto más sencillo, solo la APP, menos funcionalidades.</a:t>
            </a:r>
          </a:p>
        </p:txBody>
      </p:sp>
      <p:sp>
        <p:nvSpPr>
          <p:cNvPr id="5" name="Flecha derecha 4"/>
          <p:cNvSpPr/>
          <p:nvPr/>
        </p:nvSpPr>
        <p:spPr>
          <a:xfrm>
            <a:off x="3845859" y="3128682"/>
            <a:ext cx="3415553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566212" y="2885763"/>
            <a:ext cx="333487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Empresas pequeñas con bajo nivel económico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797858" y="4361312"/>
            <a:ext cx="278354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 dirty="0" smtClean="0">
                <a:effectLst/>
              </a:rPr>
              <a:t>Además de la APP, sistema centralizado con el ordenador de sobremesa.</a:t>
            </a:r>
            <a:endParaRPr lang="es-ES" b="0" dirty="0">
              <a:effectLst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729317" y="4625753"/>
            <a:ext cx="3415553" cy="394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467600" y="4625753"/>
            <a:ext cx="35320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Empresas con más nivel económico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963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7812" y="763776"/>
            <a:ext cx="9144000" cy="2387600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MARKETING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5 formas en las que debes invertir en marketing y el porqué hacer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58" y="3304708"/>
            <a:ext cx="6783107" cy="26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8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ESTRATÉGICO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363507"/>
            <a:ext cx="10515600" cy="693457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s-ES" dirty="0" smtClean="0"/>
              <a:t>Posicionamiento -&gt; Centrado en la calidad.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6024282" y="3756212"/>
            <a:ext cx="2617694" cy="2393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/>
          <p:cNvCxnSpPr/>
          <p:nvPr/>
        </p:nvCxnSpPr>
        <p:spPr>
          <a:xfrm>
            <a:off x="5674658" y="4953000"/>
            <a:ext cx="3316941" cy="1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7333126" y="3630706"/>
            <a:ext cx="1" cy="266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081247" y="4847819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+ precio</a:t>
            </a:r>
            <a:endParaRPr lang="es-ES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091952" y="482540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- precio</a:t>
            </a:r>
            <a:endParaRPr lang="es-ES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030799" y="332308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+ calidad</a:t>
            </a:r>
            <a:endParaRPr lang="es-ES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998282" y="6295618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- calidad</a:t>
            </a:r>
            <a:endParaRPr lang="es-ES" sz="1000" dirty="0"/>
          </a:p>
        </p:txBody>
      </p:sp>
      <p:sp>
        <p:nvSpPr>
          <p:cNvPr id="17" name="Estrella de 5 puntas 16"/>
          <p:cNvSpPr/>
          <p:nvPr/>
        </p:nvSpPr>
        <p:spPr>
          <a:xfrm>
            <a:off x="7308623" y="4199963"/>
            <a:ext cx="233082" cy="27790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961052" y="4518827"/>
            <a:ext cx="294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MAPA DE POSICIONAMIENTO</a:t>
            </a:r>
            <a:endParaRPr lang="es-ES" dirty="0"/>
          </a:p>
        </p:txBody>
      </p:sp>
      <p:sp>
        <p:nvSpPr>
          <p:cNvPr id="19" name="Flecha derecha 18"/>
          <p:cNvSpPr/>
          <p:nvPr/>
        </p:nvSpPr>
        <p:spPr>
          <a:xfrm>
            <a:off x="3909659" y="4563035"/>
            <a:ext cx="973715" cy="262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71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OPERATIVO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008529" y="1883662"/>
            <a:ext cx="3823447" cy="2611904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s-ES" sz="1800" dirty="0" smtClean="0"/>
              <a:t>PRODUCTO:</a:t>
            </a:r>
          </a:p>
          <a:p>
            <a:pPr lvl="1"/>
            <a:r>
              <a:rPr lang="es-ES" sz="1800" dirty="0" smtClean="0"/>
              <a:t>Necesidad: </a:t>
            </a:r>
          </a:p>
          <a:p>
            <a:pPr lvl="2"/>
            <a:r>
              <a:rPr lang="es-ES" sz="1800" dirty="0" smtClean="0"/>
              <a:t>Digitalizar y agilizar el negocio.</a:t>
            </a:r>
          </a:p>
          <a:p>
            <a:pPr lvl="1"/>
            <a:r>
              <a:rPr lang="es-ES" sz="1800" dirty="0" smtClean="0"/>
              <a:t>Características: </a:t>
            </a:r>
          </a:p>
          <a:p>
            <a:pPr lvl="2"/>
            <a:r>
              <a:rPr lang="es-ES" sz="1800" dirty="0" smtClean="0"/>
              <a:t>Diseño atractivo</a:t>
            </a:r>
          </a:p>
          <a:p>
            <a:pPr lvl="2"/>
            <a:r>
              <a:rPr lang="es-ES" sz="1800" dirty="0" smtClean="0"/>
              <a:t>Accesible e intuitivo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826624" y="1825625"/>
            <a:ext cx="3823447" cy="16347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/>
              <a:t>PROMOCIÓN:</a:t>
            </a:r>
          </a:p>
          <a:p>
            <a:pPr lvl="1"/>
            <a:r>
              <a:rPr lang="es-ES" sz="1800" dirty="0" smtClean="0"/>
              <a:t>Publicidad -&gt; Internet</a:t>
            </a:r>
          </a:p>
          <a:p>
            <a:pPr lvl="1"/>
            <a:r>
              <a:rPr lang="es-ES" sz="1800" dirty="0" smtClean="0"/>
              <a:t>Venta directa</a:t>
            </a:r>
          </a:p>
          <a:p>
            <a:pPr lvl="2"/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1550895" y="4873207"/>
            <a:ext cx="37741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DISTRIBUCIÓN: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Internet -&gt; canal directo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Distribución intensiva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smtClean="0"/>
              <a:t>Llegar a muchos clientes</a:t>
            </a:r>
          </a:p>
          <a:p>
            <a:endParaRPr lang="es-ES" dirty="0" smtClean="0"/>
          </a:p>
        </p:txBody>
      </p:sp>
      <p:sp>
        <p:nvSpPr>
          <p:cNvPr id="8" name="CuadroTexto 7"/>
          <p:cNvSpPr txBox="1"/>
          <p:nvPr/>
        </p:nvSpPr>
        <p:spPr>
          <a:xfrm>
            <a:off x="6450106" y="4688541"/>
            <a:ext cx="490369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PRECIO: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Producto de calidad -&gt; Precio medio-alto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28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Plantilla telefono movil | Dibujos de telefonos, Telefono dibujo, Celulares  dibu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94" y="3245223"/>
            <a:ext cx="2022848" cy="29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estra de Infantil: Medios de comunicación para colorear | Computadora  para colorear, Computadora para niños, Profesor de informát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64" y="2973535"/>
            <a:ext cx="3550584" cy="330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>
            <a:off x="4069975" y="3863788"/>
            <a:ext cx="1685365" cy="34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 rot="10800000">
            <a:off x="4096870" y="4973925"/>
            <a:ext cx="1658470" cy="286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838200" y="1999129"/>
            <a:ext cx="10515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smtClean="0"/>
              <a:t>La aplicación está conectada al ordenador vía </a:t>
            </a:r>
            <a:r>
              <a:rPr lang="es-ES" dirty="0" err="1" smtClean="0"/>
              <a:t>WiFi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Tiene que tener accesible siempre las fichas de los pacientes, historiales médicos, agenda, </a:t>
            </a:r>
            <a:r>
              <a:rPr lang="es-ES" dirty="0" err="1" smtClean="0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3387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242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ACTIVIDADES FINALES</vt:lpstr>
      <vt:lpstr>PRESENTACIÓN DEL PRODUCTO</vt:lpstr>
      <vt:lpstr>IDEA DE NEGOCIO</vt:lpstr>
      <vt:lpstr>SEGMENTACIÓN Y CLIENTE OBJETIVO</vt:lpstr>
      <vt:lpstr>PLAN DE MARKETING</vt:lpstr>
      <vt:lpstr>MARKETING ESTRATÉGICO</vt:lpstr>
      <vt:lpstr>MARKETING OPERATIVO</vt:lpstr>
      <vt:lpstr>PROTOTIPO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MARKETING</dc:title>
  <dc:creator>Cuenta Microsoft</dc:creator>
  <cp:lastModifiedBy>Cuenta Microsoft</cp:lastModifiedBy>
  <cp:revision>16</cp:revision>
  <dcterms:created xsi:type="dcterms:W3CDTF">2020-12-16T17:37:25Z</dcterms:created>
  <dcterms:modified xsi:type="dcterms:W3CDTF">2020-12-16T19:53:37Z</dcterms:modified>
</cp:coreProperties>
</file>