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7641-6F6E-4228-9996-4BDF71B8B18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4D65-82C0-48FE-B91E-168D3E2C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1874520" y="838200"/>
            <a:ext cx="5257800" cy="5257800"/>
            <a:chOff x="1874520" y="838200"/>
            <a:chExt cx="5257800" cy="5257800"/>
          </a:xfrm>
        </p:grpSpPr>
        <p:sp>
          <p:nvSpPr>
            <p:cNvPr id="4" name="Rechteck 3"/>
            <p:cNvSpPr/>
            <p:nvPr/>
          </p:nvSpPr>
          <p:spPr>
            <a:xfrm>
              <a:off x="1874520" y="838200"/>
              <a:ext cx="5257800" cy="525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1874520" y="4267200"/>
              <a:ext cx="5257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ihandform 7"/>
            <p:cNvSpPr/>
            <p:nvPr/>
          </p:nvSpPr>
          <p:spPr>
            <a:xfrm>
              <a:off x="2011680" y="4110679"/>
              <a:ext cx="1280160" cy="171761"/>
            </a:xfrm>
            <a:custGeom>
              <a:avLst/>
              <a:gdLst>
                <a:gd name="connsiteX0" fmla="*/ 0 w 1280160"/>
                <a:gd name="connsiteY0" fmla="*/ 171761 h 171761"/>
                <a:gd name="connsiteX1" fmla="*/ 76200 w 1280160"/>
                <a:gd name="connsiteY1" fmla="*/ 141281 h 171761"/>
                <a:gd name="connsiteX2" fmla="*/ 121920 w 1280160"/>
                <a:gd name="connsiteY2" fmla="*/ 110801 h 171761"/>
                <a:gd name="connsiteX3" fmla="*/ 228600 w 1280160"/>
                <a:gd name="connsiteY3" fmla="*/ 80321 h 171761"/>
                <a:gd name="connsiteX4" fmla="*/ 548640 w 1280160"/>
                <a:gd name="connsiteY4" fmla="*/ 110801 h 171761"/>
                <a:gd name="connsiteX5" fmla="*/ 594360 w 1280160"/>
                <a:gd name="connsiteY5" fmla="*/ 141281 h 171761"/>
                <a:gd name="connsiteX6" fmla="*/ 944880 w 1280160"/>
                <a:gd name="connsiteY6" fmla="*/ 126041 h 171761"/>
                <a:gd name="connsiteX7" fmla="*/ 1082040 w 1280160"/>
                <a:gd name="connsiteY7" fmla="*/ 19361 h 171761"/>
                <a:gd name="connsiteX8" fmla="*/ 1280160 w 1280160"/>
                <a:gd name="connsiteY8" fmla="*/ 4121 h 17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171761">
                  <a:moveTo>
                    <a:pt x="0" y="171761"/>
                  </a:moveTo>
                  <a:cubicBezTo>
                    <a:pt x="25400" y="161601"/>
                    <a:pt x="51731" y="153515"/>
                    <a:pt x="76200" y="141281"/>
                  </a:cubicBezTo>
                  <a:cubicBezTo>
                    <a:pt x="92583" y="133090"/>
                    <a:pt x="105537" y="118992"/>
                    <a:pt x="121920" y="110801"/>
                  </a:cubicBezTo>
                  <a:cubicBezTo>
                    <a:pt x="143784" y="99869"/>
                    <a:pt x="209068" y="85204"/>
                    <a:pt x="228600" y="80321"/>
                  </a:cubicBezTo>
                  <a:cubicBezTo>
                    <a:pt x="235481" y="80703"/>
                    <a:pt x="465764" y="69363"/>
                    <a:pt x="548640" y="110801"/>
                  </a:cubicBezTo>
                  <a:cubicBezTo>
                    <a:pt x="565023" y="118992"/>
                    <a:pt x="579120" y="131121"/>
                    <a:pt x="594360" y="141281"/>
                  </a:cubicBezTo>
                  <a:cubicBezTo>
                    <a:pt x="711200" y="136201"/>
                    <a:pt x="829630" y="145912"/>
                    <a:pt x="944880" y="126041"/>
                  </a:cubicBezTo>
                  <a:cubicBezTo>
                    <a:pt x="1026981" y="111886"/>
                    <a:pt x="1026462" y="56413"/>
                    <a:pt x="1082040" y="19361"/>
                  </a:cubicBezTo>
                  <a:cubicBezTo>
                    <a:pt x="1128997" y="-11943"/>
                    <a:pt x="1260185" y="4121"/>
                    <a:pt x="1280160" y="412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Gerade Verbindung 9"/>
            <p:cNvCxnSpPr/>
            <p:nvPr/>
          </p:nvCxnSpPr>
          <p:spPr>
            <a:xfrm flipV="1">
              <a:off x="3291840" y="1143000"/>
              <a:ext cx="137160" cy="2967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429000" y="1143000"/>
              <a:ext cx="152400" cy="396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3733800" y="4282440"/>
              <a:ext cx="0" cy="59436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3886200" y="4282440"/>
              <a:ext cx="0" cy="29718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4038600" y="4282440"/>
              <a:ext cx="0" cy="14859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191000" y="4282440"/>
              <a:ext cx="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4343400" y="4110679"/>
              <a:ext cx="0" cy="171761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V="1">
              <a:off x="4495800" y="3962400"/>
              <a:ext cx="0" cy="32004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V="1">
              <a:off x="4648200" y="3886200"/>
              <a:ext cx="0" cy="39624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4800600" y="3810000"/>
              <a:ext cx="0" cy="47244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4953000" y="3886200"/>
              <a:ext cx="0" cy="39624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5105400" y="404622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5257800" y="4164330"/>
              <a:ext cx="0" cy="11811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V="1">
              <a:off x="5410200" y="4223385"/>
              <a:ext cx="0" cy="59055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5562600" y="4223385"/>
              <a:ext cx="0" cy="59055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5715000" y="4282440"/>
              <a:ext cx="0" cy="74295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867400" y="4223385"/>
              <a:ext cx="0" cy="59055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V="1">
              <a:off x="6019800" y="4223385"/>
              <a:ext cx="0" cy="59055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6172200" y="4282440"/>
              <a:ext cx="0" cy="37147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6324600" y="4282440"/>
              <a:ext cx="0" cy="37147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V="1">
              <a:off x="6477000" y="4267200"/>
              <a:ext cx="0" cy="1524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6629400" y="4282440"/>
              <a:ext cx="0" cy="18573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781800" y="4282440"/>
              <a:ext cx="0" cy="37147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22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874520" y="838200"/>
            <a:ext cx="5257800" cy="5257800"/>
            <a:chOff x="1874520" y="838200"/>
            <a:chExt cx="5257800" cy="5257800"/>
          </a:xfrm>
        </p:grpSpPr>
        <p:sp>
          <p:nvSpPr>
            <p:cNvPr id="4" name="Rechteck 3"/>
            <p:cNvSpPr/>
            <p:nvPr/>
          </p:nvSpPr>
          <p:spPr>
            <a:xfrm>
              <a:off x="1874520" y="838200"/>
              <a:ext cx="5257800" cy="525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1874520" y="4267200"/>
              <a:ext cx="5257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ihandform 7"/>
            <p:cNvSpPr/>
            <p:nvPr/>
          </p:nvSpPr>
          <p:spPr>
            <a:xfrm>
              <a:off x="2011680" y="4110679"/>
              <a:ext cx="1280160" cy="171761"/>
            </a:xfrm>
            <a:custGeom>
              <a:avLst/>
              <a:gdLst>
                <a:gd name="connsiteX0" fmla="*/ 0 w 1280160"/>
                <a:gd name="connsiteY0" fmla="*/ 171761 h 171761"/>
                <a:gd name="connsiteX1" fmla="*/ 76200 w 1280160"/>
                <a:gd name="connsiteY1" fmla="*/ 141281 h 171761"/>
                <a:gd name="connsiteX2" fmla="*/ 121920 w 1280160"/>
                <a:gd name="connsiteY2" fmla="*/ 110801 h 171761"/>
                <a:gd name="connsiteX3" fmla="*/ 228600 w 1280160"/>
                <a:gd name="connsiteY3" fmla="*/ 80321 h 171761"/>
                <a:gd name="connsiteX4" fmla="*/ 548640 w 1280160"/>
                <a:gd name="connsiteY4" fmla="*/ 110801 h 171761"/>
                <a:gd name="connsiteX5" fmla="*/ 594360 w 1280160"/>
                <a:gd name="connsiteY5" fmla="*/ 141281 h 171761"/>
                <a:gd name="connsiteX6" fmla="*/ 944880 w 1280160"/>
                <a:gd name="connsiteY6" fmla="*/ 126041 h 171761"/>
                <a:gd name="connsiteX7" fmla="*/ 1082040 w 1280160"/>
                <a:gd name="connsiteY7" fmla="*/ 19361 h 171761"/>
                <a:gd name="connsiteX8" fmla="*/ 1280160 w 1280160"/>
                <a:gd name="connsiteY8" fmla="*/ 4121 h 17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171761">
                  <a:moveTo>
                    <a:pt x="0" y="171761"/>
                  </a:moveTo>
                  <a:cubicBezTo>
                    <a:pt x="25400" y="161601"/>
                    <a:pt x="51731" y="153515"/>
                    <a:pt x="76200" y="141281"/>
                  </a:cubicBezTo>
                  <a:cubicBezTo>
                    <a:pt x="92583" y="133090"/>
                    <a:pt x="105537" y="118992"/>
                    <a:pt x="121920" y="110801"/>
                  </a:cubicBezTo>
                  <a:cubicBezTo>
                    <a:pt x="143784" y="99869"/>
                    <a:pt x="209068" y="85204"/>
                    <a:pt x="228600" y="80321"/>
                  </a:cubicBezTo>
                  <a:cubicBezTo>
                    <a:pt x="235481" y="80703"/>
                    <a:pt x="465764" y="69363"/>
                    <a:pt x="548640" y="110801"/>
                  </a:cubicBezTo>
                  <a:cubicBezTo>
                    <a:pt x="565023" y="118992"/>
                    <a:pt x="579120" y="131121"/>
                    <a:pt x="594360" y="141281"/>
                  </a:cubicBezTo>
                  <a:cubicBezTo>
                    <a:pt x="711200" y="136201"/>
                    <a:pt x="829630" y="145912"/>
                    <a:pt x="944880" y="126041"/>
                  </a:cubicBezTo>
                  <a:cubicBezTo>
                    <a:pt x="1026981" y="111886"/>
                    <a:pt x="1026462" y="56413"/>
                    <a:pt x="1082040" y="19361"/>
                  </a:cubicBezTo>
                  <a:cubicBezTo>
                    <a:pt x="1128997" y="-11943"/>
                    <a:pt x="1260185" y="4121"/>
                    <a:pt x="1280160" y="412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Gerade Verbindung 9"/>
            <p:cNvCxnSpPr/>
            <p:nvPr/>
          </p:nvCxnSpPr>
          <p:spPr>
            <a:xfrm flipV="1">
              <a:off x="3291840" y="1143000"/>
              <a:ext cx="137160" cy="296767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429000" y="1143000"/>
              <a:ext cx="152400" cy="39624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3733800" y="4282440"/>
              <a:ext cx="0" cy="594360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4038600" y="4282440"/>
              <a:ext cx="0" cy="148590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191000" y="4282440"/>
              <a:ext cx="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4343400" y="4110679"/>
              <a:ext cx="0" cy="171761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V="1">
              <a:off x="4648200" y="3886200"/>
              <a:ext cx="0" cy="396240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4953000" y="3886200"/>
              <a:ext cx="0" cy="396240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5257800" y="4164330"/>
              <a:ext cx="0" cy="118110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5562600" y="4223385"/>
              <a:ext cx="0" cy="59055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867400" y="4223385"/>
              <a:ext cx="0" cy="59055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6172200" y="4282440"/>
              <a:ext cx="0" cy="37147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V="1">
              <a:off x="6477000" y="4267200"/>
              <a:ext cx="0" cy="15240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781800" y="4282440"/>
              <a:ext cx="0" cy="37147"/>
            </a:xfrm>
            <a:prstGeom prst="line">
              <a:avLst/>
            </a:prstGeom>
            <a:ln w="508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00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>
            <a:off x="1874520" y="838200"/>
            <a:ext cx="5257800" cy="5257800"/>
            <a:chOff x="1874520" y="838200"/>
            <a:chExt cx="5257800" cy="5257800"/>
          </a:xfrm>
        </p:grpSpPr>
        <p:sp>
          <p:nvSpPr>
            <p:cNvPr id="4" name="Rechteck 3"/>
            <p:cNvSpPr/>
            <p:nvPr/>
          </p:nvSpPr>
          <p:spPr>
            <a:xfrm>
              <a:off x="1874520" y="838200"/>
              <a:ext cx="5257800" cy="52578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1874520" y="42672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ihandform 7"/>
            <p:cNvSpPr/>
            <p:nvPr/>
          </p:nvSpPr>
          <p:spPr>
            <a:xfrm>
              <a:off x="2011680" y="3886201"/>
              <a:ext cx="1188720" cy="396240"/>
            </a:xfrm>
            <a:custGeom>
              <a:avLst/>
              <a:gdLst>
                <a:gd name="connsiteX0" fmla="*/ 0 w 1280160"/>
                <a:gd name="connsiteY0" fmla="*/ 171761 h 171761"/>
                <a:gd name="connsiteX1" fmla="*/ 76200 w 1280160"/>
                <a:gd name="connsiteY1" fmla="*/ 141281 h 171761"/>
                <a:gd name="connsiteX2" fmla="*/ 121920 w 1280160"/>
                <a:gd name="connsiteY2" fmla="*/ 110801 h 171761"/>
                <a:gd name="connsiteX3" fmla="*/ 228600 w 1280160"/>
                <a:gd name="connsiteY3" fmla="*/ 80321 h 171761"/>
                <a:gd name="connsiteX4" fmla="*/ 548640 w 1280160"/>
                <a:gd name="connsiteY4" fmla="*/ 110801 h 171761"/>
                <a:gd name="connsiteX5" fmla="*/ 594360 w 1280160"/>
                <a:gd name="connsiteY5" fmla="*/ 141281 h 171761"/>
                <a:gd name="connsiteX6" fmla="*/ 944880 w 1280160"/>
                <a:gd name="connsiteY6" fmla="*/ 126041 h 171761"/>
                <a:gd name="connsiteX7" fmla="*/ 1082040 w 1280160"/>
                <a:gd name="connsiteY7" fmla="*/ 19361 h 171761"/>
                <a:gd name="connsiteX8" fmla="*/ 1280160 w 1280160"/>
                <a:gd name="connsiteY8" fmla="*/ 4121 h 17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171761">
                  <a:moveTo>
                    <a:pt x="0" y="171761"/>
                  </a:moveTo>
                  <a:cubicBezTo>
                    <a:pt x="25400" y="161601"/>
                    <a:pt x="51731" y="153515"/>
                    <a:pt x="76200" y="141281"/>
                  </a:cubicBezTo>
                  <a:cubicBezTo>
                    <a:pt x="92583" y="133090"/>
                    <a:pt x="105537" y="118992"/>
                    <a:pt x="121920" y="110801"/>
                  </a:cubicBezTo>
                  <a:cubicBezTo>
                    <a:pt x="143784" y="99869"/>
                    <a:pt x="209068" y="85204"/>
                    <a:pt x="228600" y="80321"/>
                  </a:cubicBezTo>
                  <a:cubicBezTo>
                    <a:pt x="235481" y="80703"/>
                    <a:pt x="465764" y="69363"/>
                    <a:pt x="548640" y="110801"/>
                  </a:cubicBezTo>
                  <a:cubicBezTo>
                    <a:pt x="565023" y="118992"/>
                    <a:pt x="579120" y="131121"/>
                    <a:pt x="594360" y="141281"/>
                  </a:cubicBezTo>
                  <a:cubicBezTo>
                    <a:pt x="711200" y="136201"/>
                    <a:pt x="829630" y="145912"/>
                    <a:pt x="944880" y="126041"/>
                  </a:cubicBezTo>
                  <a:cubicBezTo>
                    <a:pt x="1026981" y="111886"/>
                    <a:pt x="1026462" y="56413"/>
                    <a:pt x="1082040" y="19361"/>
                  </a:cubicBezTo>
                  <a:cubicBezTo>
                    <a:pt x="1128997" y="-11943"/>
                    <a:pt x="1260185" y="4121"/>
                    <a:pt x="1280160" y="4121"/>
                  </a:cubicBezTo>
                </a:path>
              </a:pathLst>
            </a:custGeom>
            <a:noFill/>
            <a:ln w="1016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Gerade Verbindung 9"/>
            <p:cNvCxnSpPr>
              <a:stCxn id="8" idx="8"/>
            </p:cNvCxnSpPr>
            <p:nvPr/>
          </p:nvCxnSpPr>
          <p:spPr>
            <a:xfrm flipV="1">
              <a:off x="3200400" y="1143002"/>
              <a:ext cx="228600" cy="275270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429000" y="1143000"/>
              <a:ext cx="76200" cy="43434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3810000" y="4282440"/>
              <a:ext cx="0" cy="594360"/>
            </a:xfrm>
            <a:prstGeom prst="line">
              <a:avLst/>
            </a:prstGeom>
            <a:ln w="1016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267200" y="4282440"/>
              <a:ext cx="0" cy="0"/>
            </a:xfrm>
            <a:prstGeom prst="line">
              <a:avLst/>
            </a:prstGeom>
            <a:ln w="1016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4419600" y="3886200"/>
              <a:ext cx="0" cy="396242"/>
            </a:xfrm>
            <a:prstGeom prst="line">
              <a:avLst/>
            </a:prstGeom>
            <a:ln w="1016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5029200" y="3733800"/>
              <a:ext cx="0" cy="548640"/>
            </a:xfrm>
            <a:prstGeom prst="line">
              <a:avLst/>
            </a:prstGeom>
            <a:ln w="1016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5638800" y="4008120"/>
              <a:ext cx="0" cy="274321"/>
            </a:xfrm>
            <a:prstGeom prst="line">
              <a:avLst/>
            </a:prstGeom>
            <a:ln w="1016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6248400" y="4282440"/>
              <a:ext cx="0" cy="37147"/>
            </a:xfrm>
            <a:prstGeom prst="line">
              <a:avLst/>
            </a:prstGeom>
            <a:ln w="1016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858000" y="4282440"/>
              <a:ext cx="0" cy="37147"/>
            </a:xfrm>
            <a:prstGeom prst="line">
              <a:avLst/>
            </a:prstGeom>
            <a:ln w="1016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3379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von Blomberg</dc:creator>
  <cp:lastModifiedBy>Axel von Blomberg</cp:lastModifiedBy>
  <cp:revision>4</cp:revision>
  <dcterms:created xsi:type="dcterms:W3CDTF">2015-12-07T09:28:37Z</dcterms:created>
  <dcterms:modified xsi:type="dcterms:W3CDTF">2015-12-07T13:40:10Z</dcterms:modified>
</cp:coreProperties>
</file>