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6"/>
  </p:notesMasterIdLst>
  <p:sldIdLst>
    <p:sldId id="256" r:id="rId2"/>
    <p:sldId id="257" r:id="rId3"/>
    <p:sldId id="281" r:id="rId4"/>
    <p:sldId id="271" r:id="rId5"/>
    <p:sldId id="258" r:id="rId6"/>
    <p:sldId id="259" r:id="rId7"/>
    <p:sldId id="285" r:id="rId8"/>
    <p:sldId id="282" r:id="rId9"/>
    <p:sldId id="283" r:id="rId10"/>
    <p:sldId id="278" r:id="rId11"/>
    <p:sldId id="286" r:id="rId12"/>
    <p:sldId id="284" r:id="rId13"/>
    <p:sldId id="264" r:id="rId14"/>
    <p:sldId id="27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0BB0E49-7FEC-124E-AB80-1D63BC5E18CD}">
          <p14:sldIdLst>
            <p14:sldId id="256"/>
            <p14:sldId id="257"/>
          </p14:sldIdLst>
        </p14:section>
        <p14:section name="Machine à sous" id="{49C8913F-B6FC-A247-BDAC-B368732B706A}">
          <p14:sldIdLst>
            <p14:sldId id="281"/>
            <p14:sldId id="271"/>
            <p14:sldId id="258"/>
            <p14:sldId id="259"/>
            <p14:sldId id="285"/>
            <p14:sldId id="282"/>
            <p14:sldId id="283"/>
            <p14:sldId id="278"/>
            <p14:sldId id="286"/>
            <p14:sldId id="284"/>
            <p14:sldId id="264"/>
          </p14:sldIdLst>
        </p14:section>
        <p14:section name="Merci" id="{C650E0DD-FFC0-124A-AF56-3EDAB41AFE7B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1419"/>
  </p:normalViewPr>
  <p:slideViewPr>
    <p:cSldViewPr snapToGrid="0" snapToObjects="1">
      <p:cViewPr varScale="1">
        <p:scale>
          <a:sx n="74" d="100"/>
          <a:sy n="74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8B9F0-0B9A-4194-BBF7-7E6F07EE160D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52D63-E49E-48F4-B8F7-E3E14BD654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56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5D16BD7-EEE2-4257-9C39-85D5720A0919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06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E149-E9FF-4E7E-8A24-9D428ED09893}" type="datetime1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13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89ED-AE45-4400-B90F-7627019CFE0D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83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DF8C-3D8F-4B3D-84D2-469EB8F49C44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47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8DAF-2347-4A13-B00F-83C3FE1DA90F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EC08-27D4-4BEB-B984-80274E8527C0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6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7C18-627E-4AEC-A51E-6FA9C044B429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A9C4-C98B-4854-B215-DD1CC44B746D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EF2B-584C-40D9-BB70-2CD0CA373C3B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9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688C-4E19-446E-8018-E7F8630D9A20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30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E9B2-D9C8-4F19-A853-29FCA6CE472C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885-654D-4873-92E0-09AD22390B88}" type="datetime1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80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843D-4D37-4CB9-B8ED-FEAF4A53620E}" type="datetime1">
              <a:rPr lang="fr-FR" smtClean="0"/>
              <a:t>11/05/2017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25-7378-4B69-9D17-3CD13759BFE7}" type="datetime1">
              <a:rPr lang="fr-FR" smtClean="0"/>
              <a:t>11/05/2017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E6DA-5830-42FC-9550-013BF0B86A99}" type="datetime1">
              <a:rPr lang="fr-FR" smtClean="0"/>
              <a:t>11/05/2017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11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B40-0961-4A0B-8843-212E39D33557}" type="datetime1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5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A8A8-8D48-45D5-881C-D5AE151009E2}" type="datetime1">
              <a:rPr lang="fr-FR" smtClean="0"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0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24CB18-F608-4490-89F4-7B19AD9229EC}" type="datetime1">
              <a:rPr lang="fr-FR" smtClean="0"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516F67-D7D5-0C48-892C-5B3A7FC0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3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08400" y="1473200"/>
            <a:ext cx="7451725" cy="2912531"/>
          </a:xfrm>
        </p:spPr>
        <p:txBody>
          <a:bodyPr>
            <a:normAutofit/>
          </a:bodyPr>
          <a:lstStyle/>
          <a:p>
            <a:r>
              <a:rPr lang="fr-FR" dirty="0">
                <a:latin typeface="Stilu" charset="0"/>
                <a:ea typeface="Stilu" charset="0"/>
                <a:cs typeface="Stilu" charset="0"/>
              </a:rPr>
              <a:t>Projet javascript </a:t>
            </a:r>
            <a:r>
              <a:rPr lang="fr-FR" sz="6600" dirty="0">
                <a:latin typeface="Stilu" charset="0"/>
                <a:ea typeface="Stilu" charset="0"/>
                <a:cs typeface="Stilu" charset="0"/>
              </a:rPr>
              <a:t>machine à sous</a:t>
            </a:r>
            <a:endParaRPr lang="fr-FR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41700" y="4385732"/>
            <a:ext cx="7718425" cy="1405467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Stilu" charset="0"/>
                <a:ea typeface="Stilu" charset="0"/>
                <a:cs typeface="Stilu" charset="0"/>
              </a:rPr>
              <a:t>B1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Ingésup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Ynov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paris</a:t>
            </a:r>
          </a:p>
          <a:p>
            <a:endParaRPr lang="fr-FR" sz="2400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0" y="6384450"/>
            <a:ext cx="12192000" cy="492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latin typeface="Stilu" charset="0"/>
                <a:ea typeface="Stilu" charset="0"/>
                <a:cs typeface="Stilu" charset="0"/>
              </a:rPr>
              <a:t>Axel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floquet-trillot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11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MAi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2017</a:t>
            </a:r>
          </a:p>
        </p:txBody>
      </p:sp>
      <p:sp>
        <p:nvSpPr>
          <p:cNvPr id="8" name="Espace réservé du numéro de diapositive 7"/>
          <p:cNvSpPr txBox="1">
            <a:spLocks/>
          </p:cNvSpPr>
          <p:nvPr/>
        </p:nvSpPr>
        <p:spPr>
          <a:xfrm>
            <a:off x="280396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1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Difficultés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8301" y="1473200"/>
            <a:ext cx="10515599" cy="495299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Animations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Propriétés que je connais peu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Nouvelles propriétés apprises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Gestion élément enfant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Gestion des scores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Encapsulation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4981" r="16461"/>
          <a:stretch/>
        </p:blipFill>
        <p:spPr>
          <a:xfrm>
            <a:off x="5913120" y="2165451"/>
            <a:ext cx="5420360" cy="3568497"/>
          </a:xfrm>
          <a:prstGeom prst="rect">
            <a:avLst/>
          </a:prstGeom>
        </p:spPr>
      </p:pic>
      <p:sp>
        <p:nvSpPr>
          <p:cNvPr id="9" name="Espace réservé du numéro de diapositive 7"/>
          <p:cNvSpPr txBox="1">
            <a:spLocks/>
          </p:cNvSpPr>
          <p:nvPr/>
        </p:nvSpPr>
        <p:spPr>
          <a:xfrm>
            <a:off x="10266060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10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Facilités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8301" y="1473200"/>
            <a:ext cx="10515599" cy="495299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Structure HTML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CSS : propriétés les plus courantes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Gestion des événements JS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Interaction avec le DOM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80" y="2338323"/>
            <a:ext cx="5201920" cy="3222752"/>
          </a:xfrm>
          <a:prstGeom prst="rect">
            <a:avLst/>
          </a:prstGeom>
        </p:spPr>
      </p:pic>
      <p:sp>
        <p:nvSpPr>
          <p:cNvPr id="11" name="Espace réservé du numéro de diapositive 7"/>
          <p:cNvSpPr txBox="1">
            <a:spLocks/>
          </p:cNvSpPr>
          <p:nvPr/>
        </p:nvSpPr>
        <p:spPr>
          <a:xfrm>
            <a:off x="10266060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11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7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08400" y="1473200"/>
            <a:ext cx="7451725" cy="2912531"/>
          </a:xfrm>
        </p:spPr>
        <p:txBody>
          <a:bodyPr>
            <a:normAutofit/>
          </a:bodyPr>
          <a:lstStyle/>
          <a:p>
            <a:r>
              <a:rPr lang="fr-FR" dirty="0">
                <a:latin typeface="Stilu" charset="0"/>
                <a:ea typeface="Stilu" charset="0"/>
                <a:cs typeface="Stilu" charset="0"/>
              </a:rPr>
              <a:t>Projet javascript </a:t>
            </a:r>
            <a:br>
              <a:rPr lang="fr-FR" dirty="0">
                <a:latin typeface="Stilu" charset="0"/>
                <a:ea typeface="Stilu" charset="0"/>
                <a:cs typeface="Stilu" charset="0"/>
              </a:rPr>
            </a:br>
            <a:r>
              <a:rPr lang="fr-FR" sz="6600" dirty="0">
                <a:latin typeface="Stilu" charset="0"/>
                <a:ea typeface="Stilu" charset="0"/>
                <a:cs typeface="Stilu" charset="0"/>
              </a:rPr>
              <a:t>Améliorations</a:t>
            </a:r>
            <a:endParaRPr lang="fr-FR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41700" y="4385732"/>
            <a:ext cx="7718425" cy="1405467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Stilu" charset="0"/>
                <a:ea typeface="Stilu" charset="0"/>
                <a:cs typeface="Stilu" charset="0"/>
              </a:rPr>
              <a:t>B1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Ingésup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Ynov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paris</a:t>
            </a:r>
          </a:p>
          <a:p>
            <a:endParaRPr lang="fr-FR" sz="2400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0" y="6384450"/>
            <a:ext cx="12192000" cy="492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latin typeface="Stilu" charset="0"/>
                <a:ea typeface="Stilu" charset="0"/>
                <a:cs typeface="Stilu" charset="0"/>
              </a:rPr>
              <a:t>Axel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floquet-trillot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11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MAi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2017</a:t>
            </a:r>
          </a:p>
        </p:txBody>
      </p:sp>
      <p:sp>
        <p:nvSpPr>
          <p:cNvPr id="8" name="Espace réservé du numéro de diapositive 7"/>
          <p:cNvSpPr txBox="1">
            <a:spLocks/>
          </p:cNvSpPr>
          <p:nvPr/>
        </p:nvSpPr>
        <p:spPr>
          <a:xfrm>
            <a:off x="280396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12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Améliorations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8301" y="1473200"/>
            <a:ext cx="10515599" cy="495299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Système de profil permettant de récupérer une partie non terminée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Modification du pseudo d’un score récent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Amélioration des animations pour plus de fluidité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Amélioration des symboles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Optimisation supplémentaire pour petits appareils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Développer la gestion par cookie si </a:t>
            </a:r>
            <a:r>
              <a:rPr lang="fr-FR" sz="2800" dirty="0" err="1">
                <a:latin typeface="Stilu" charset="0"/>
                <a:ea typeface="Stilu" charset="0"/>
                <a:cs typeface="Stilu" charset="0"/>
              </a:rPr>
              <a:t>localStorage</a:t>
            </a: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 indisponible</a:t>
            </a:r>
          </a:p>
        </p:txBody>
      </p:sp>
      <p:sp>
        <p:nvSpPr>
          <p:cNvPr id="7" name="Espace réservé du numéro de diapositive 7"/>
          <p:cNvSpPr txBox="1">
            <a:spLocks/>
          </p:cNvSpPr>
          <p:nvPr/>
        </p:nvSpPr>
        <p:spPr>
          <a:xfrm>
            <a:off x="10266060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13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771607"/>
            <a:ext cx="10131425" cy="1301584"/>
          </a:xfrm>
        </p:spPr>
        <p:txBody>
          <a:bodyPr>
            <a:normAutofit/>
          </a:bodyPr>
          <a:lstStyle/>
          <a:p>
            <a:pPr algn="ctr"/>
            <a:r>
              <a:rPr lang="fr-FR" sz="6600" b="1" cap="none" dirty="0">
                <a:latin typeface="Stilu" charset="0"/>
                <a:ea typeface="Stilu" charset="0"/>
                <a:cs typeface="Stilu" charset="0"/>
              </a:rPr>
              <a:t>Des questions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3214260"/>
            <a:ext cx="10515599" cy="2283681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fr-FR" sz="6600" dirty="0">
                <a:latin typeface="Stilu" charset="0"/>
                <a:ea typeface="Stilu" charset="0"/>
                <a:cs typeface="Stilu" charset="0"/>
              </a:rPr>
              <a:t>Merci pour votre attention !!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685801" y="2590800"/>
            <a:ext cx="10718799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8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8301" y="1168400"/>
            <a:ext cx="10131425" cy="5511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Le code</a:t>
            </a:r>
          </a:p>
          <a:p>
            <a:pPr lvl="1">
              <a:spcBef>
                <a:spcPts val="6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HTML</a:t>
            </a:r>
          </a:p>
          <a:p>
            <a:pPr lvl="1">
              <a:spcBef>
                <a:spcPts val="6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CSS</a:t>
            </a:r>
          </a:p>
          <a:p>
            <a:pPr lvl="1">
              <a:spcBef>
                <a:spcPts val="6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JS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Démo</a:t>
            </a:r>
            <a:endParaRPr lang="fr-FR" sz="2600" dirty="0">
              <a:latin typeface="Stilu" charset="0"/>
              <a:ea typeface="Stilu" charset="0"/>
              <a:cs typeface="Stilu" charset="0"/>
            </a:endParaRP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Difficultés</a:t>
            </a:r>
          </a:p>
          <a:p>
            <a:pPr>
              <a:spcBef>
                <a:spcPts val="6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Améliorations possibles</a:t>
            </a:r>
            <a:endParaRPr lang="fr-FR" sz="2800" dirty="0">
              <a:latin typeface="Stilu" charset="0"/>
              <a:ea typeface="Stilu" charset="0"/>
              <a:cs typeface="Stilu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02" y="2057399"/>
            <a:ext cx="5779424" cy="381983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0266060" y="585786"/>
            <a:ext cx="551167" cy="377825"/>
          </a:xfrm>
        </p:spPr>
        <p:txBody>
          <a:bodyPr/>
          <a:lstStyle/>
          <a:p>
            <a:fld id="{7C516F67-D7D5-0C48-892C-5B3A7FC026CA}" type="slidenum">
              <a:rPr lang="fr-FR" sz="2600">
                <a:latin typeface="Stilu" charset="0"/>
              </a:rPr>
              <a:t>2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08400" y="1473200"/>
            <a:ext cx="7451725" cy="2912531"/>
          </a:xfrm>
        </p:spPr>
        <p:txBody>
          <a:bodyPr>
            <a:normAutofit/>
          </a:bodyPr>
          <a:lstStyle/>
          <a:p>
            <a:r>
              <a:rPr lang="fr-FR" dirty="0">
                <a:latin typeface="Stilu" charset="0"/>
                <a:ea typeface="Stilu" charset="0"/>
                <a:cs typeface="Stilu" charset="0"/>
              </a:rPr>
              <a:t>Projet javascript </a:t>
            </a:r>
            <a:br>
              <a:rPr lang="fr-FR" dirty="0">
                <a:latin typeface="Stilu" charset="0"/>
                <a:ea typeface="Stilu" charset="0"/>
                <a:cs typeface="Stilu" charset="0"/>
              </a:rPr>
            </a:br>
            <a:r>
              <a:rPr lang="fr-FR" sz="6600" dirty="0">
                <a:latin typeface="Stilu" charset="0"/>
                <a:ea typeface="Stilu" charset="0"/>
                <a:cs typeface="Stilu" charset="0"/>
              </a:rPr>
              <a:t>Le code</a:t>
            </a:r>
            <a:endParaRPr lang="fr-FR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41700" y="4385732"/>
            <a:ext cx="7718425" cy="1405467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Stilu" charset="0"/>
                <a:ea typeface="Stilu" charset="0"/>
                <a:cs typeface="Stilu" charset="0"/>
              </a:rPr>
              <a:t>B1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Ingésup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Ynov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paris</a:t>
            </a:r>
          </a:p>
          <a:p>
            <a:endParaRPr lang="fr-FR" sz="2400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0" y="6384450"/>
            <a:ext cx="12192000" cy="492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latin typeface="Stilu" charset="0"/>
                <a:ea typeface="Stilu" charset="0"/>
                <a:cs typeface="Stilu" charset="0"/>
              </a:rPr>
              <a:t>Axel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floquet-trillot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11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MAi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2017</a:t>
            </a:r>
          </a:p>
        </p:txBody>
      </p:sp>
      <p:sp>
        <p:nvSpPr>
          <p:cNvPr id="8" name="Espace réservé du numéro de diapositive 7"/>
          <p:cNvSpPr txBox="1">
            <a:spLocks/>
          </p:cNvSpPr>
          <p:nvPr/>
        </p:nvSpPr>
        <p:spPr>
          <a:xfrm>
            <a:off x="280396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3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1" y="1320800"/>
            <a:ext cx="10515599" cy="5384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Le plus simple possible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4 parties – 118 lignes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Titre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Machine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Boutons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Score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JS et CSS totalement à part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Rappel Javascript nécessaire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71" y="1366405"/>
            <a:ext cx="3365308" cy="52300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2274816"/>
            <a:ext cx="3465512" cy="3413268"/>
          </a:xfrm>
          <a:prstGeom prst="rect">
            <a:avLst/>
          </a:prstGeom>
        </p:spPr>
      </p:pic>
      <p:sp>
        <p:nvSpPr>
          <p:cNvPr id="9" name="Espace réservé du numéro de diapositive 7"/>
          <p:cNvSpPr txBox="1">
            <a:spLocks/>
          </p:cNvSpPr>
          <p:nvPr/>
        </p:nvSpPr>
        <p:spPr>
          <a:xfrm>
            <a:off x="10266060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4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2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CSS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5601" y="1473200"/>
            <a:ext cx="10131425" cy="495299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2 fichiers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600" dirty="0" err="1">
                <a:latin typeface="Stilu" charset="0"/>
                <a:ea typeface="Stilu" charset="0"/>
                <a:cs typeface="Stilu" charset="0"/>
              </a:rPr>
              <a:t>Keyframes</a:t>
            </a: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 – 41 lignes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Style </a:t>
            </a:r>
            <a:r>
              <a:rPr lang="fr-FR" sz="2600">
                <a:latin typeface="Stilu" charset="0"/>
                <a:ea typeface="Stilu" charset="0"/>
                <a:cs typeface="Stilu" charset="0"/>
              </a:rPr>
              <a:t>– 297 </a:t>
            </a: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lignes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S’adapte en partie aux petits appareils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Animations : uniquement CSS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91" y="863598"/>
            <a:ext cx="2628659" cy="56388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766" y="1002504"/>
            <a:ext cx="2714234" cy="5360987"/>
          </a:xfrm>
          <a:prstGeom prst="rect">
            <a:avLst/>
          </a:prstGeom>
        </p:spPr>
      </p:pic>
      <p:sp>
        <p:nvSpPr>
          <p:cNvPr id="10" name="Espace réservé du numéro de diapositive 7"/>
          <p:cNvSpPr txBox="1">
            <a:spLocks/>
          </p:cNvSpPr>
          <p:nvPr/>
        </p:nvSpPr>
        <p:spPr>
          <a:xfrm>
            <a:off x="10266060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5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1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JS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8301" y="1219200"/>
            <a:ext cx="10131425" cy="5207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3 fichiers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Initialisation – 36 lignes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Fonctions – 216 lignes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fr-FR" sz="2600" dirty="0">
                <a:latin typeface="Stilu" charset="0"/>
                <a:ea typeface="Stilu" charset="0"/>
                <a:cs typeface="Stilu" charset="0"/>
              </a:rPr>
              <a:t>Jeu / Événements – 53 lignes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Gestion des variables : </a:t>
            </a:r>
            <a:r>
              <a:rPr lang="fr-FR" sz="2800" dirty="0" err="1">
                <a:latin typeface="Stilu" charset="0"/>
                <a:ea typeface="Stilu" charset="0"/>
                <a:cs typeface="Stilu" charset="0"/>
              </a:rPr>
              <a:t>localStorage</a:t>
            </a:r>
            <a:endParaRPr lang="fr-FR" sz="2800" dirty="0">
              <a:latin typeface="Stilu" charset="0"/>
              <a:ea typeface="Stilu" charset="0"/>
              <a:cs typeface="Stilu" charset="0"/>
            </a:endParaRP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Scores : JSON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Manipulation du DOM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2800" dirty="0">
                <a:latin typeface="Stilu" charset="0"/>
                <a:ea typeface="Stilu" charset="0"/>
                <a:cs typeface="Stilu" charset="0"/>
              </a:rPr>
              <a:t>Activation des animations CSS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344" y="1693069"/>
            <a:ext cx="6043556" cy="4263231"/>
          </a:xfrm>
          <a:prstGeom prst="rect">
            <a:avLst/>
          </a:prstGeom>
        </p:spPr>
      </p:pic>
      <p:sp>
        <p:nvSpPr>
          <p:cNvPr id="9" name="Espace réservé du numéro de diapositive 7"/>
          <p:cNvSpPr txBox="1">
            <a:spLocks/>
          </p:cNvSpPr>
          <p:nvPr/>
        </p:nvSpPr>
        <p:spPr>
          <a:xfrm>
            <a:off x="10266060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6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4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30200"/>
            <a:ext cx="10131425" cy="888999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Stilu" charset="0"/>
                <a:ea typeface="Stilu" charset="0"/>
                <a:cs typeface="Stilu" charset="0"/>
              </a:rPr>
              <a:t>JS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63" y="1146462"/>
            <a:ext cx="4275957" cy="53436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054" y="1146462"/>
            <a:ext cx="4956554" cy="5343605"/>
          </a:xfrm>
          <a:prstGeom prst="rect">
            <a:avLst/>
          </a:prstGeom>
        </p:spPr>
      </p:pic>
      <p:sp>
        <p:nvSpPr>
          <p:cNvPr id="10" name="Espace réservé du numéro de diapositive 7"/>
          <p:cNvSpPr txBox="1">
            <a:spLocks/>
          </p:cNvSpPr>
          <p:nvPr/>
        </p:nvSpPr>
        <p:spPr>
          <a:xfrm>
            <a:off x="10266060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7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08400" y="1473200"/>
            <a:ext cx="7451725" cy="2912531"/>
          </a:xfrm>
        </p:spPr>
        <p:txBody>
          <a:bodyPr>
            <a:normAutofit/>
          </a:bodyPr>
          <a:lstStyle/>
          <a:p>
            <a:r>
              <a:rPr lang="fr-FR" dirty="0">
                <a:latin typeface="Stilu" charset="0"/>
                <a:ea typeface="Stilu" charset="0"/>
                <a:cs typeface="Stilu" charset="0"/>
              </a:rPr>
              <a:t>Projet javascript </a:t>
            </a:r>
            <a:br>
              <a:rPr lang="fr-FR" dirty="0">
                <a:latin typeface="Stilu" charset="0"/>
                <a:ea typeface="Stilu" charset="0"/>
                <a:cs typeface="Stilu" charset="0"/>
              </a:rPr>
            </a:br>
            <a:r>
              <a:rPr lang="fr-FR" sz="6600" dirty="0">
                <a:latin typeface="Stilu" charset="0"/>
                <a:ea typeface="Stilu" charset="0"/>
                <a:cs typeface="Stilu" charset="0"/>
              </a:rPr>
              <a:t>Démo</a:t>
            </a:r>
            <a:endParaRPr lang="fr-FR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41700" y="4385732"/>
            <a:ext cx="7718425" cy="1405467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Stilu" charset="0"/>
                <a:ea typeface="Stilu" charset="0"/>
                <a:cs typeface="Stilu" charset="0"/>
              </a:rPr>
              <a:t>B1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Ingésup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Ynov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paris</a:t>
            </a:r>
          </a:p>
          <a:p>
            <a:endParaRPr lang="fr-FR" sz="2400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0" y="6384450"/>
            <a:ext cx="12192000" cy="492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latin typeface="Stilu" charset="0"/>
                <a:ea typeface="Stilu" charset="0"/>
                <a:cs typeface="Stilu" charset="0"/>
              </a:rPr>
              <a:t>Axel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floquet-trillot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11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MAi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2017</a:t>
            </a:r>
          </a:p>
        </p:txBody>
      </p:sp>
      <p:sp>
        <p:nvSpPr>
          <p:cNvPr id="8" name="Espace réservé du numéro de diapositive 7"/>
          <p:cNvSpPr txBox="1">
            <a:spLocks/>
          </p:cNvSpPr>
          <p:nvPr/>
        </p:nvSpPr>
        <p:spPr>
          <a:xfrm>
            <a:off x="280396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8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19400" y="1473200"/>
            <a:ext cx="8340725" cy="2912531"/>
          </a:xfrm>
        </p:spPr>
        <p:txBody>
          <a:bodyPr>
            <a:normAutofit/>
          </a:bodyPr>
          <a:lstStyle/>
          <a:p>
            <a:r>
              <a:rPr lang="fr-FR" dirty="0">
                <a:latin typeface="Stilu" charset="0"/>
                <a:ea typeface="Stilu" charset="0"/>
                <a:cs typeface="Stilu" charset="0"/>
              </a:rPr>
              <a:t>Projet javascript </a:t>
            </a:r>
            <a:br>
              <a:rPr lang="fr-FR" dirty="0">
                <a:latin typeface="Stilu" charset="0"/>
                <a:ea typeface="Stilu" charset="0"/>
                <a:cs typeface="Stilu" charset="0"/>
              </a:rPr>
            </a:br>
            <a:r>
              <a:rPr lang="fr-FR" sz="6600" dirty="0">
                <a:latin typeface="Stilu" charset="0"/>
                <a:ea typeface="Stilu" charset="0"/>
                <a:cs typeface="Stilu" charset="0"/>
              </a:rPr>
              <a:t>Difficultés / Facilités</a:t>
            </a:r>
            <a:endParaRPr lang="fr-FR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41700" y="4385732"/>
            <a:ext cx="7718425" cy="1405467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Stilu" charset="0"/>
                <a:ea typeface="Stilu" charset="0"/>
                <a:cs typeface="Stilu" charset="0"/>
              </a:rPr>
              <a:t>B1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Ingésup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Ynov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paris</a:t>
            </a:r>
          </a:p>
          <a:p>
            <a:endParaRPr lang="fr-FR" sz="2400" dirty="0">
              <a:latin typeface="Stilu" charset="0"/>
              <a:ea typeface="Stilu" charset="0"/>
              <a:cs typeface="Stilu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0" y="6384450"/>
            <a:ext cx="12192000" cy="492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>
                <a:latin typeface="Stilu" charset="0"/>
                <a:ea typeface="Stilu" charset="0"/>
                <a:cs typeface="Stilu" charset="0"/>
              </a:rPr>
              <a:t>Axel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floquet-trillot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– 11 </a:t>
            </a:r>
            <a:r>
              <a:rPr lang="fr-FR" sz="2400" dirty="0" err="1">
                <a:latin typeface="Stilu" charset="0"/>
                <a:ea typeface="Stilu" charset="0"/>
                <a:cs typeface="Stilu" charset="0"/>
              </a:rPr>
              <a:t>MAi</a:t>
            </a:r>
            <a:r>
              <a:rPr lang="fr-FR" sz="2400" dirty="0">
                <a:latin typeface="Stilu" charset="0"/>
                <a:ea typeface="Stilu" charset="0"/>
                <a:cs typeface="Stilu" charset="0"/>
              </a:rPr>
              <a:t> 2017</a:t>
            </a:r>
          </a:p>
        </p:txBody>
      </p:sp>
      <p:sp>
        <p:nvSpPr>
          <p:cNvPr id="8" name="Espace réservé du numéro de diapositive 7"/>
          <p:cNvSpPr txBox="1">
            <a:spLocks/>
          </p:cNvSpPr>
          <p:nvPr/>
        </p:nvSpPr>
        <p:spPr>
          <a:xfrm>
            <a:off x="280396" y="58578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16F67-D7D5-0C48-892C-5B3A7FC026CA}" type="slidenum">
              <a:rPr lang="fr-FR" sz="2600" smtClean="0">
                <a:latin typeface="Stilu" charset="0"/>
              </a:rPr>
              <a:pPr/>
              <a:t>9</a:t>
            </a:fld>
            <a:endParaRPr lang="fr-FR" sz="2600" dirty="0">
              <a:latin typeface="Stil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1241</TotalTime>
  <Words>250</Words>
  <Application>Microsoft Office PowerPoint</Application>
  <PresentationFormat>Grand écran</PresentationFormat>
  <Paragraphs>82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Stilu</vt:lpstr>
      <vt:lpstr>Wingdings</vt:lpstr>
      <vt:lpstr>Céleste</vt:lpstr>
      <vt:lpstr>Projet javascript machine à sous</vt:lpstr>
      <vt:lpstr>Plan</vt:lpstr>
      <vt:lpstr>Projet javascript  Le code</vt:lpstr>
      <vt:lpstr>HTML</vt:lpstr>
      <vt:lpstr>CSS</vt:lpstr>
      <vt:lpstr>JS</vt:lpstr>
      <vt:lpstr>JS</vt:lpstr>
      <vt:lpstr>Projet javascript  Démo</vt:lpstr>
      <vt:lpstr>Projet javascript  Difficultés / Facilités</vt:lpstr>
      <vt:lpstr>Difficultés</vt:lpstr>
      <vt:lpstr>Facilités</vt:lpstr>
      <vt:lpstr>Projet javascript  Améliorations</vt:lpstr>
      <vt:lpstr>Améliorations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Communication</dc:title>
  <dc:creator>Axel Floquet-Trillot</dc:creator>
  <cp:lastModifiedBy>FLOQUET-TRILLOT Axel</cp:lastModifiedBy>
  <cp:revision>65</cp:revision>
  <dcterms:created xsi:type="dcterms:W3CDTF">2015-11-27T16:55:11Z</dcterms:created>
  <dcterms:modified xsi:type="dcterms:W3CDTF">2017-05-11T08:11:27Z</dcterms:modified>
</cp:coreProperties>
</file>