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77" r:id="rId4"/>
    <p:sldId id="288" r:id="rId5"/>
    <p:sldId id="27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85" r:id="rId16"/>
    <p:sldId id="300" r:id="rId17"/>
    <p:sldId id="299" r:id="rId18"/>
    <p:sldId id="28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900F-DD74-4F43-9DE5-3F410069CBE0}" type="datetimeFigureOut">
              <a:rPr lang="fr-BE" smtClean="0"/>
              <a:t>10-05-16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47109-6E0C-4AC5-ACB1-D5AF855D19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868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17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58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32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7A9-67B9-4EF6-876A-8B4252C26A5A}" type="datetimeFigureOut">
              <a:rPr lang="fr-BE" smtClean="0"/>
              <a:t>10-05-16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A35-95EE-43F5-B9A9-686A3BA568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003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7A9-67B9-4EF6-876A-8B4252C26A5A}" type="datetimeFigureOut">
              <a:rPr lang="fr-BE" smtClean="0"/>
              <a:t>10-05-16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A35-95EE-43F5-B9A9-686A3BA568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287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7A9-67B9-4EF6-876A-8B4252C26A5A}" type="datetimeFigureOut">
              <a:rPr lang="fr-BE" smtClean="0"/>
              <a:t>10-05-16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A35-95EE-43F5-B9A9-686A3BA568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89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1069409" y="2388324"/>
            <a:ext cx="313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914400" y="2452567"/>
            <a:ext cx="80488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6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069409" y="2286724"/>
            <a:ext cx="313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914400" y="2415933"/>
            <a:ext cx="66512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914400" y="4091533"/>
            <a:ext cx="66512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67"/>
            </a:lvl1pPr>
            <a:lvl2pPr lvl="1" rtl="0">
              <a:spcBef>
                <a:spcPts val="0"/>
              </a:spcBef>
              <a:buSzPct val="100000"/>
              <a:buNone/>
              <a:defRPr sz="1867"/>
            </a:lvl2pPr>
            <a:lvl3pPr lvl="2" rtl="0">
              <a:spcBef>
                <a:spcPts val="0"/>
              </a:spcBef>
              <a:buSzPct val="100000"/>
              <a:buNone/>
              <a:defRPr sz="1867"/>
            </a:lvl3pPr>
            <a:lvl4pPr lvl="3" rtl="0">
              <a:spcBef>
                <a:spcPts val="0"/>
              </a:spcBef>
              <a:buSzPct val="100000"/>
              <a:buNone/>
              <a:defRPr sz="1867"/>
            </a:lvl4pPr>
            <a:lvl5pPr lvl="4" rtl="0">
              <a:spcBef>
                <a:spcPts val="0"/>
              </a:spcBef>
              <a:buSzPct val="100000"/>
              <a:buNone/>
              <a:defRPr sz="1867"/>
            </a:lvl5pPr>
            <a:lvl6pPr lvl="5" rtl="0">
              <a:spcBef>
                <a:spcPts val="0"/>
              </a:spcBef>
              <a:buSzPct val="100000"/>
              <a:buNone/>
              <a:defRPr sz="1867"/>
            </a:lvl6pPr>
            <a:lvl7pPr lvl="6" rtl="0">
              <a:spcBef>
                <a:spcPts val="0"/>
              </a:spcBef>
              <a:buSzPct val="100000"/>
              <a:buNone/>
              <a:defRPr sz="1867"/>
            </a:lvl7pPr>
            <a:lvl8pPr lvl="7" rtl="0">
              <a:spcBef>
                <a:spcPts val="0"/>
              </a:spcBef>
              <a:buSzPct val="100000"/>
              <a:buNone/>
              <a:defRPr sz="1867"/>
            </a:lvl8pPr>
            <a:lvl9pPr lvl="8" rtl="0">
              <a:spcBef>
                <a:spcPts val="0"/>
              </a:spcBef>
              <a:buSzPct val="1000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3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772067" y="1446791"/>
            <a:ext cx="313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09600" y="1528033"/>
            <a:ext cx="2872800" cy="1088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948733" y="1528033"/>
            <a:ext cx="7337200" cy="47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pPr/>
              <a:t>‹N°›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5432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772067" y="1446791"/>
            <a:ext cx="313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09600" y="1528033"/>
            <a:ext cx="2872800" cy="1088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652767" y="1446800"/>
            <a:ext cx="2528400" cy="512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7"/>
            </a:lvl1pPr>
            <a:lvl2pPr lvl="1" rtl="0">
              <a:spcBef>
                <a:spcPts val="0"/>
              </a:spcBef>
              <a:buSzPct val="100000"/>
              <a:defRPr sz="1867"/>
            </a:lvl2pPr>
            <a:lvl3pPr lvl="2" rtl="0">
              <a:spcBef>
                <a:spcPts val="0"/>
              </a:spcBef>
              <a:buSzPct val="100000"/>
              <a:defRPr sz="1867"/>
            </a:lvl3pPr>
            <a:lvl4pPr lvl="3" rtl="0">
              <a:spcBef>
                <a:spcPts val="0"/>
              </a:spcBef>
              <a:buSzPct val="100000"/>
              <a:defRPr sz="1867"/>
            </a:lvl4pPr>
            <a:lvl5pPr lvl="4" rtl="0">
              <a:spcBef>
                <a:spcPts val="0"/>
              </a:spcBef>
              <a:buSzPct val="100000"/>
              <a:defRPr sz="1867"/>
            </a:lvl5pPr>
            <a:lvl6pPr lvl="5" rtl="0">
              <a:spcBef>
                <a:spcPts val="0"/>
              </a:spcBef>
              <a:buSzPct val="100000"/>
              <a:defRPr sz="1867"/>
            </a:lvl6pPr>
            <a:lvl7pPr lvl="6" rtl="0">
              <a:spcBef>
                <a:spcPts val="0"/>
              </a:spcBef>
              <a:buSzPct val="100000"/>
              <a:defRPr sz="1867"/>
            </a:lvl7pPr>
            <a:lvl8pPr lvl="7" rtl="0">
              <a:spcBef>
                <a:spcPts val="0"/>
              </a:spcBef>
              <a:buSzPct val="100000"/>
              <a:defRPr sz="1867"/>
            </a:lvl8pPr>
            <a:lvl9pPr lvl="8" rtl="0">
              <a:spcBef>
                <a:spcPts val="0"/>
              </a:spcBef>
              <a:buSzPct val="100000"/>
              <a:defRPr sz="1867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6310644" y="1446800"/>
            <a:ext cx="2528400" cy="512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7"/>
            </a:lvl1pPr>
            <a:lvl2pPr lvl="1" rtl="0">
              <a:spcBef>
                <a:spcPts val="0"/>
              </a:spcBef>
              <a:buSzPct val="100000"/>
              <a:defRPr sz="1867"/>
            </a:lvl2pPr>
            <a:lvl3pPr lvl="2" rtl="0">
              <a:spcBef>
                <a:spcPts val="0"/>
              </a:spcBef>
              <a:buSzPct val="100000"/>
              <a:defRPr sz="1867"/>
            </a:lvl3pPr>
            <a:lvl4pPr lvl="3" rtl="0">
              <a:spcBef>
                <a:spcPts val="0"/>
              </a:spcBef>
              <a:buSzPct val="100000"/>
              <a:defRPr sz="1867"/>
            </a:lvl4pPr>
            <a:lvl5pPr lvl="4" rtl="0">
              <a:spcBef>
                <a:spcPts val="0"/>
              </a:spcBef>
              <a:buSzPct val="100000"/>
              <a:defRPr sz="1867"/>
            </a:lvl5pPr>
            <a:lvl6pPr lvl="5" rtl="0">
              <a:spcBef>
                <a:spcPts val="0"/>
              </a:spcBef>
              <a:buSzPct val="100000"/>
              <a:defRPr sz="1867"/>
            </a:lvl6pPr>
            <a:lvl7pPr lvl="6" rtl="0">
              <a:spcBef>
                <a:spcPts val="0"/>
              </a:spcBef>
              <a:buSzPct val="100000"/>
              <a:defRPr sz="1867"/>
            </a:lvl7pPr>
            <a:lvl8pPr lvl="7" rtl="0">
              <a:spcBef>
                <a:spcPts val="0"/>
              </a:spcBef>
              <a:buSzPct val="100000"/>
              <a:defRPr sz="1867"/>
            </a:lvl8pPr>
            <a:lvl9pPr lvl="8" rtl="0">
              <a:spcBef>
                <a:spcPts val="0"/>
              </a:spcBef>
              <a:buSzPct val="100000"/>
              <a:defRPr sz="1867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8968523" y="1446800"/>
            <a:ext cx="2528400" cy="512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7"/>
            </a:lvl1pPr>
            <a:lvl2pPr lvl="1" rtl="0">
              <a:spcBef>
                <a:spcPts val="0"/>
              </a:spcBef>
              <a:buSzPct val="100000"/>
              <a:defRPr sz="1867"/>
            </a:lvl2pPr>
            <a:lvl3pPr lvl="2" rtl="0">
              <a:spcBef>
                <a:spcPts val="0"/>
              </a:spcBef>
              <a:buSzPct val="100000"/>
              <a:defRPr sz="1867"/>
            </a:lvl3pPr>
            <a:lvl4pPr lvl="3" rtl="0">
              <a:spcBef>
                <a:spcPts val="0"/>
              </a:spcBef>
              <a:buSzPct val="100000"/>
              <a:defRPr sz="1867"/>
            </a:lvl4pPr>
            <a:lvl5pPr lvl="4" rtl="0">
              <a:spcBef>
                <a:spcPts val="0"/>
              </a:spcBef>
              <a:buSzPct val="100000"/>
              <a:defRPr sz="1867"/>
            </a:lvl5pPr>
            <a:lvl6pPr lvl="5" rtl="0">
              <a:spcBef>
                <a:spcPts val="0"/>
              </a:spcBef>
              <a:buSzPct val="100000"/>
              <a:defRPr sz="1867"/>
            </a:lvl6pPr>
            <a:lvl7pPr lvl="6" rtl="0">
              <a:spcBef>
                <a:spcPts val="0"/>
              </a:spcBef>
              <a:buSzPct val="100000"/>
              <a:defRPr sz="1867"/>
            </a:lvl7pPr>
            <a:lvl8pPr lvl="7" rtl="0">
              <a:spcBef>
                <a:spcPts val="0"/>
              </a:spcBef>
              <a:buSzPct val="100000"/>
              <a:defRPr sz="1867"/>
            </a:lvl8pPr>
            <a:lvl9pPr lvl="8" rtl="0">
              <a:spcBef>
                <a:spcPts val="0"/>
              </a:spcBef>
              <a:buSzPct val="100000"/>
              <a:defRPr sz="1867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/>
              <a:pPr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6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/>
              <a:pPr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31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no phot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/>
              <a:pPr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26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7A9-67B9-4EF6-876A-8B4252C26A5A}" type="datetimeFigureOut">
              <a:rPr lang="fr-BE" smtClean="0"/>
              <a:t>10-05-16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A35-95EE-43F5-B9A9-686A3BA568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890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7A9-67B9-4EF6-876A-8B4252C26A5A}" type="datetimeFigureOut">
              <a:rPr lang="fr-BE" smtClean="0"/>
              <a:t>10-05-16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A35-95EE-43F5-B9A9-686A3BA568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712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7A9-67B9-4EF6-876A-8B4252C26A5A}" type="datetimeFigureOut">
              <a:rPr lang="fr-BE" smtClean="0"/>
              <a:t>10-05-16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A35-95EE-43F5-B9A9-686A3BA568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481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7A9-67B9-4EF6-876A-8B4252C26A5A}" type="datetimeFigureOut">
              <a:rPr lang="fr-BE" smtClean="0"/>
              <a:t>10-05-16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A35-95EE-43F5-B9A9-686A3BA568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032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7A9-67B9-4EF6-876A-8B4252C26A5A}" type="datetimeFigureOut">
              <a:rPr lang="fr-BE" smtClean="0"/>
              <a:t>10-05-16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A35-95EE-43F5-B9A9-686A3BA568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073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7A9-67B9-4EF6-876A-8B4252C26A5A}" type="datetimeFigureOut">
              <a:rPr lang="fr-BE" smtClean="0"/>
              <a:t>10-05-16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A35-95EE-43F5-B9A9-686A3BA568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259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7A9-67B9-4EF6-876A-8B4252C26A5A}" type="datetimeFigureOut">
              <a:rPr lang="fr-BE" smtClean="0"/>
              <a:t>10-05-16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A35-95EE-43F5-B9A9-686A3BA568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974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7A9-67B9-4EF6-876A-8B4252C26A5A}" type="datetimeFigureOut">
              <a:rPr lang="fr-BE" smtClean="0"/>
              <a:t>10-05-16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A35-95EE-43F5-B9A9-686A3BA568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16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E7A9-67B9-4EF6-876A-8B4252C26A5A}" type="datetimeFigureOut">
              <a:rPr lang="fr-BE" smtClean="0"/>
              <a:t>10-05-16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9A35-95EE-43F5-B9A9-686A3BA568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218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86D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1528033"/>
            <a:ext cx="2872800" cy="10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948733" y="1528033"/>
            <a:ext cx="7337200" cy="47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pPr/>
              <a:t>‹N°›</a:t>
            </a:fld>
            <a:endParaRPr lang="en" b="1" ker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920661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76338" y="1122363"/>
            <a:ext cx="9839325" cy="2387600"/>
          </a:xfrm>
        </p:spPr>
        <p:txBody>
          <a:bodyPr>
            <a:normAutofit fontScale="90000"/>
          </a:bodyPr>
          <a:lstStyle/>
          <a:p>
            <a:r>
              <a:rPr lang="fr-BE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INFOM451 </a:t>
            </a:r>
            <a:r>
              <a:rPr lang="fr-BE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fr-BE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BE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 d’applications mobiles</a:t>
            </a:r>
            <a:endParaRPr lang="fr-BE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06888"/>
            <a:ext cx="9144000" cy="1655762"/>
          </a:xfrm>
        </p:spPr>
        <p:txBody>
          <a:bodyPr/>
          <a:lstStyle/>
          <a:p>
            <a:r>
              <a:rPr lang="fr-BE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environnement</a:t>
            </a:r>
            <a:endParaRPr lang="fr-BE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118505" y="5819685"/>
            <a:ext cx="3931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b="1" dirty="0">
                <a:solidFill>
                  <a:srgbClr val="002060"/>
                </a:solidFill>
              </a:rPr>
              <a:t>Dorian </a:t>
            </a:r>
            <a:r>
              <a:rPr lang="fr-BE" b="1" dirty="0" smtClean="0">
                <a:solidFill>
                  <a:srgbClr val="002060"/>
                </a:solidFill>
              </a:rPr>
              <a:t>Lecomte</a:t>
            </a:r>
            <a:r>
              <a:rPr lang="fr-BE" b="1" dirty="0" smtClean="0">
                <a:solidFill>
                  <a:srgbClr val="002060"/>
                </a:solidFill>
              </a:rPr>
              <a:t/>
            </a:r>
            <a:br>
              <a:rPr lang="fr-BE" b="1" dirty="0" smtClean="0">
                <a:solidFill>
                  <a:srgbClr val="002060"/>
                </a:solidFill>
              </a:rPr>
            </a:br>
            <a:r>
              <a:rPr lang="fr-BE" b="1" dirty="0" smtClean="0">
                <a:solidFill>
                  <a:srgbClr val="002060"/>
                </a:solidFill>
              </a:rPr>
              <a:t>Cyril Carlier</a:t>
            </a:r>
            <a:br>
              <a:rPr lang="fr-BE" b="1" dirty="0" smtClean="0">
                <a:solidFill>
                  <a:srgbClr val="002060"/>
                </a:solidFill>
              </a:rPr>
            </a:br>
            <a:r>
              <a:rPr lang="fr-BE" b="1" dirty="0">
                <a:solidFill>
                  <a:srgbClr val="002060"/>
                </a:solidFill>
              </a:rPr>
              <a:t>Axel Halin</a:t>
            </a:r>
            <a:endParaRPr lang="fr-BE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</p:spPr>
        <p:txBody>
          <a:bodyPr/>
          <a:lstStyle/>
          <a:p>
            <a:r>
              <a:rPr lang="fr-BE" dirty="0" err="1" smtClean="0">
                <a:solidFill>
                  <a:schemeClr val="bg1"/>
                </a:solidFill>
              </a:rPr>
              <a:t>Autonomous</a:t>
            </a:r>
            <a:r>
              <a:rPr lang="fr-BE" dirty="0" smtClean="0">
                <a:solidFill>
                  <a:schemeClr val="bg1"/>
                </a:solidFill>
              </a:rPr>
              <a:t> Agent – </a:t>
            </a:r>
            <a:r>
              <a:rPr lang="fr-BE" dirty="0" err="1" smtClean="0">
                <a:solidFill>
                  <a:schemeClr val="bg1"/>
                </a:solidFill>
              </a:rPr>
              <a:t>Next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771065"/>
            <a:ext cx="5760000" cy="4320000"/>
          </a:xfrm>
          <a:prstGeom prst="rect">
            <a:avLst/>
          </a:prstGeom>
        </p:spPr>
      </p:pic>
      <p:pic>
        <p:nvPicPr>
          <p:cNvPr id="3" name="Image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93" y="1771065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</p:spPr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Interac</a:t>
            </a:r>
            <a:r>
              <a:rPr lang="fr-BE" dirty="0" smtClean="0">
                <a:solidFill>
                  <a:schemeClr val="bg1"/>
                </a:solidFill>
              </a:rPr>
              <a:t>tive</a:t>
            </a:r>
            <a:r>
              <a:rPr lang="fr-BE" dirty="0" smtClean="0">
                <a:solidFill>
                  <a:schemeClr val="bg1"/>
                </a:solidFill>
              </a:rPr>
              <a:t> Agent – </a:t>
            </a:r>
            <a:r>
              <a:rPr lang="fr-BE" dirty="0" err="1" smtClean="0">
                <a:solidFill>
                  <a:schemeClr val="bg1"/>
                </a:solidFill>
              </a:rPr>
              <a:t>Implementation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880913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</p:spPr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Interac</a:t>
            </a:r>
            <a:r>
              <a:rPr lang="fr-BE" dirty="0" smtClean="0">
                <a:solidFill>
                  <a:schemeClr val="bg1"/>
                </a:solidFill>
              </a:rPr>
              <a:t>tive</a:t>
            </a:r>
            <a:r>
              <a:rPr lang="fr-BE" dirty="0" smtClean="0">
                <a:solidFill>
                  <a:schemeClr val="bg1"/>
                </a:solidFill>
              </a:rPr>
              <a:t> Agent – </a:t>
            </a:r>
            <a:r>
              <a:rPr lang="fr-BE" dirty="0" err="1" smtClean="0">
                <a:solidFill>
                  <a:schemeClr val="bg1"/>
                </a:solidFill>
              </a:rPr>
              <a:t>Parsing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536860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3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</p:spPr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Interac</a:t>
            </a:r>
            <a:r>
              <a:rPr lang="fr-BE" dirty="0" smtClean="0">
                <a:solidFill>
                  <a:schemeClr val="bg1"/>
                </a:solidFill>
              </a:rPr>
              <a:t>tive</a:t>
            </a:r>
            <a:r>
              <a:rPr lang="fr-BE" dirty="0" smtClean="0">
                <a:solidFill>
                  <a:schemeClr val="bg1"/>
                </a:solidFill>
              </a:rPr>
              <a:t> Agent – </a:t>
            </a:r>
            <a:r>
              <a:rPr lang="fr-BE" dirty="0" err="1" smtClean="0">
                <a:solidFill>
                  <a:schemeClr val="bg1"/>
                </a:solidFill>
              </a:rPr>
              <a:t>Execution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717269"/>
            <a:ext cx="5760000" cy="4320000"/>
          </a:xfrm>
          <a:prstGeom prst="rect">
            <a:avLst/>
          </a:prstGeom>
        </p:spPr>
      </p:pic>
      <p:pic>
        <p:nvPicPr>
          <p:cNvPr id="5" name="Image 4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1717269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5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 idx="4294967295"/>
          </p:nvPr>
        </p:nvSpPr>
        <p:spPr>
          <a:xfrm>
            <a:off x="625898" y="3171182"/>
            <a:ext cx="7714516" cy="2189297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8000" dirty="0" smtClean="0"/>
              <a:t>Question </a:t>
            </a:r>
            <a:r>
              <a:rPr lang="en" sz="9600" dirty="0" smtClean="0"/>
              <a:t>2</a:t>
            </a:r>
            <a:endParaRPr lang="en" sz="9600" dirty="0"/>
          </a:p>
        </p:txBody>
      </p:sp>
      <p:grpSp>
        <p:nvGrpSpPr>
          <p:cNvPr id="30" name="Shape 770"/>
          <p:cNvGrpSpPr/>
          <p:nvPr/>
        </p:nvGrpSpPr>
        <p:grpSpPr>
          <a:xfrm>
            <a:off x="555544" y="346509"/>
            <a:ext cx="839713" cy="1371035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31" name="Shape 77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Shape 77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Shape 77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Shape 77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Shape 77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Shape 77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Shape 77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Shape 77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689468" y="1013404"/>
            <a:ext cx="5418809" cy="2956835"/>
            <a:chOff x="5689468" y="1013404"/>
            <a:chExt cx="5418809" cy="2956835"/>
          </a:xfrm>
        </p:grpSpPr>
        <p:sp>
          <p:nvSpPr>
            <p:cNvPr id="40" name="Shape 151"/>
            <p:cNvSpPr/>
            <p:nvPr/>
          </p:nvSpPr>
          <p:spPr>
            <a:xfrm rot="9835936">
              <a:off x="8774369" y="3458347"/>
              <a:ext cx="216969" cy="207171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41" name="Shape 152"/>
            <p:cNvGrpSpPr/>
            <p:nvPr/>
          </p:nvGrpSpPr>
          <p:grpSpPr>
            <a:xfrm>
              <a:off x="6666917" y="1451565"/>
              <a:ext cx="216912" cy="217225"/>
              <a:chOff x="5294400" y="974850"/>
              <a:chExt cx="416500" cy="417100"/>
            </a:xfrm>
          </p:grpSpPr>
          <p:sp>
            <p:nvSpPr>
              <p:cNvPr id="63" name="Shape 153"/>
              <p:cNvSpPr/>
              <p:nvPr/>
            </p:nvSpPr>
            <p:spPr>
              <a:xfrm>
                <a:off x="5325450" y="997975"/>
                <a:ext cx="151650" cy="154700"/>
              </a:xfrm>
              <a:custGeom>
                <a:avLst/>
                <a:gdLst/>
                <a:ahLst/>
                <a:cxnLst/>
                <a:rect l="0" t="0" r="0" b="0"/>
                <a:pathLst>
                  <a:path w="6066" h="6188" fill="none" extrusionOk="0">
                    <a:moveTo>
                      <a:pt x="2680" y="74"/>
                    </a:moveTo>
                    <a:lnTo>
                      <a:pt x="2680" y="74"/>
                    </a:lnTo>
                    <a:lnTo>
                      <a:pt x="2607" y="1"/>
                    </a:lnTo>
                    <a:lnTo>
                      <a:pt x="2534" y="1"/>
                    </a:lnTo>
                    <a:lnTo>
                      <a:pt x="2461" y="25"/>
                    </a:lnTo>
                    <a:lnTo>
                      <a:pt x="2436" y="147"/>
                    </a:lnTo>
                    <a:lnTo>
                      <a:pt x="2095" y="1803"/>
                    </a:lnTo>
                    <a:lnTo>
                      <a:pt x="2095" y="1803"/>
                    </a:lnTo>
                    <a:lnTo>
                      <a:pt x="2047" y="1925"/>
                    </a:lnTo>
                    <a:lnTo>
                      <a:pt x="1974" y="2047"/>
                    </a:lnTo>
                    <a:lnTo>
                      <a:pt x="1852" y="2169"/>
                    </a:lnTo>
                    <a:lnTo>
                      <a:pt x="1730" y="2217"/>
                    </a:lnTo>
                    <a:lnTo>
                      <a:pt x="123" y="2753"/>
                    </a:lnTo>
                    <a:lnTo>
                      <a:pt x="123" y="2753"/>
                    </a:lnTo>
                    <a:lnTo>
                      <a:pt x="25" y="2826"/>
                    </a:lnTo>
                    <a:lnTo>
                      <a:pt x="1" y="2875"/>
                    </a:lnTo>
                    <a:lnTo>
                      <a:pt x="25" y="2948"/>
                    </a:lnTo>
                    <a:lnTo>
                      <a:pt x="98" y="3021"/>
                    </a:lnTo>
                    <a:lnTo>
                      <a:pt x="1584" y="3849"/>
                    </a:lnTo>
                    <a:lnTo>
                      <a:pt x="1584" y="3849"/>
                    </a:lnTo>
                    <a:lnTo>
                      <a:pt x="1706" y="3922"/>
                    </a:lnTo>
                    <a:lnTo>
                      <a:pt x="1803" y="4044"/>
                    </a:lnTo>
                    <a:lnTo>
                      <a:pt x="1852" y="4190"/>
                    </a:lnTo>
                    <a:lnTo>
                      <a:pt x="1876" y="4312"/>
                    </a:lnTo>
                    <a:lnTo>
                      <a:pt x="1901" y="6017"/>
                    </a:lnTo>
                    <a:lnTo>
                      <a:pt x="1901" y="6017"/>
                    </a:lnTo>
                    <a:lnTo>
                      <a:pt x="1925" y="6114"/>
                    </a:lnTo>
                    <a:lnTo>
                      <a:pt x="1974" y="6187"/>
                    </a:lnTo>
                    <a:lnTo>
                      <a:pt x="2047" y="6187"/>
                    </a:lnTo>
                    <a:lnTo>
                      <a:pt x="2120" y="6114"/>
                    </a:lnTo>
                    <a:lnTo>
                      <a:pt x="3362" y="4969"/>
                    </a:lnTo>
                    <a:lnTo>
                      <a:pt x="3362" y="4969"/>
                    </a:lnTo>
                    <a:lnTo>
                      <a:pt x="3484" y="4872"/>
                    </a:lnTo>
                    <a:lnTo>
                      <a:pt x="3630" y="4823"/>
                    </a:lnTo>
                    <a:lnTo>
                      <a:pt x="3776" y="4823"/>
                    </a:lnTo>
                    <a:lnTo>
                      <a:pt x="3922" y="4848"/>
                    </a:lnTo>
                    <a:lnTo>
                      <a:pt x="5530" y="5335"/>
                    </a:lnTo>
                    <a:lnTo>
                      <a:pt x="5530" y="5335"/>
                    </a:lnTo>
                    <a:lnTo>
                      <a:pt x="5651" y="5359"/>
                    </a:lnTo>
                    <a:lnTo>
                      <a:pt x="5700" y="5335"/>
                    </a:lnTo>
                    <a:lnTo>
                      <a:pt x="5724" y="5262"/>
                    </a:lnTo>
                    <a:lnTo>
                      <a:pt x="5700" y="5164"/>
                    </a:lnTo>
                    <a:lnTo>
                      <a:pt x="4994" y="3606"/>
                    </a:lnTo>
                    <a:lnTo>
                      <a:pt x="4994" y="3606"/>
                    </a:lnTo>
                    <a:lnTo>
                      <a:pt x="4945" y="3484"/>
                    </a:lnTo>
                    <a:lnTo>
                      <a:pt x="4945" y="3338"/>
                    </a:lnTo>
                    <a:lnTo>
                      <a:pt x="4969" y="3191"/>
                    </a:lnTo>
                    <a:lnTo>
                      <a:pt x="5042" y="3070"/>
                    </a:lnTo>
                    <a:lnTo>
                      <a:pt x="6017" y="1681"/>
                    </a:lnTo>
                    <a:lnTo>
                      <a:pt x="6017" y="1681"/>
                    </a:lnTo>
                    <a:lnTo>
                      <a:pt x="6065" y="1584"/>
                    </a:lnTo>
                    <a:lnTo>
                      <a:pt x="6065" y="1511"/>
                    </a:lnTo>
                    <a:lnTo>
                      <a:pt x="5992" y="1462"/>
                    </a:lnTo>
                    <a:lnTo>
                      <a:pt x="5895" y="1462"/>
                    </a:lnTo>
                    <a:lnTo>
                      <a:pt x="4190" y="1657"/>
                    </a:lnTo>
                    <a:lnTo>
                      <a:pt x="4190" y="1657"/>
                    </a:lnTo>
                    <a:lnTo>
                      <a:pt x="4068" y="1657"/>
                    </a:lnTo>
                    <a:lnTo>
                      <a:pt x="3922" y="1608"/>
                    </a:lnTo>
                    <a:lnTo>
                      <a:pt x="3800" y="1535"/>
                    </a:lnTo>
                    <a:lnTo>
                      <a:pt x="3703" y="1438"/>
                    </a:lnTo>
                    <a:lnTo>
                      <a:pt x="2680" y="7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4" name="Shape 154"/>
              <p:cNvSpPr/>
              <p:nvPr/>
            </p:nvSpPr>
            <p:spPr>
              <a:xfrm>
                <a:off x="5294400" y="974850"/>
                <a:ext cx="416500" cy="417100"/>
              </a:xfrm>
              <a:custGeom>
                <a:avLst/>
                <a:gdLst/>
                <a:ahLst/>
                <a:cxnLst/>
                <a:rect l="0" t="0" r="0" b="0"/>
                <a:pathLst>
                  <a:path w="16660" h="16684" fill="none" extrusionOk="0">
                    <a:moveTo>
                      <a:pt x="4872" y="12202"/>
                    </a:moveTo>
                    <a:lnTo>
                      <a:pt x="4872" y="12202"/>
                    </a:lnTo>
                    <a:lnTo>
                      <a:pt x="5261" y="12178"/>
                    </a:lnTo>
                    <a:lnTo>
                      <a:pt x="5627" y="12154"/>
                    </a:lnTo>
                    <a:lnTo>
                      <a:pt x="5992" y="12105"/>
                    </a:lnTo>
                    <a:lnTo>
                      <a:pt x="6357" y="12032"/>
                    </a:lnTo>
                    <a:lnTo>
                      <a:pt x="6698" y="11959"/>
                    </a:lnTo>
                    <a:lnTo>
                      <a:pt x="7039" y="11861"/>
                    </a:lnTo>
                    <a:lnTo>
                      <a:pt x="7380" y="11740"/>
                    </a:lnTo>
                    <a:lnTo>
                      <a:pt x="7721" y="11618"/>
                    </a:lnTo>
                    <a:lnTo>
                      <a:pt x="8038" y="11472"/>
                    </a:lnTo>
                    <a:lnTo>
                      <a:pt x="8355" y="11301"/>
                    </a:lnTo>
                    <a:lnTo>
                      <a:pt x="8671" y="11131"/>
                    </a:lnTo>
                    <a:lnTo>
                      <a:pt x="8963" y="10936"/>
                    </a:lnTo>
                    <a:lnTo>
                      <a:pt x="9256" y="10741"/>
                    </a:lnTo>
                    <a:lnTo>
                      <a:pt x="9524" y="10522"/>
                    </a:lnTo>
                    <a:lnTo>
                      <a:pt x="9792" y="10303"/>
                    </a:lnTo>
                    <a:lnTo>
                      <a:pt x="10035" y="10059"/>
                    </a:lnTo>
                    <a:lnTo>
                      <a:pt x="10279" y="9791"/>
                    </a:lnTo>
                    <a:lnTo>
                      <a:pt x="10522" y="9523"/>
                    </a:lnTo>
                    <a:lnTo>
                      <a:pt x="10741" y="9255"/>
                    </a:lnTo>
                    <a:lnTo>
                      <a:pt x="10936" y="8963"/>
                    </a:lnTo>
                    <a:lnTo>
                      <a:pt x="11131" y="8671"/>
                    </a:lnTo>
                    <a:lnTo>
                      <a:pt x="11302" y="8379"/>
                    </a:lnTo>
                    <a:lnTo>
                      <a:pt x="11472" y="8062"/>
                    </a:lnTo>
                    <a:lnTo>
                      <a:pt x="11618" y="7721"/>
                    </a:lnTo>
                    <a:lnTo>
                      <a:pt x="11740" y="7404"/>
                    </a:lnTo>
                    <a:lnTo>
                      <a:pt x="11862" y="7063"/>
                    </a:lnTo>
                    <a:lnTo>
                      <a:pt x="11959" y="6722"/>
                    </a:lnTo>
                    <a:lnTo>
                      <a:pt x="12032" y="6357"/>
                    </a:lnTo>
                    <a:lnTo>
                      <a:pt x="12105" y="5992"/>
                    </a:lnTo>
                    <a:lnTo>
                      <a:pt x="12154" y="5626"/>
                    </a:lnTo>
                    <a:lnTo>
                      <a:pt x="12178" y="5261"/>
                    </a:lnTo>
                    <a:lnTo>
                      <a:pt x="12178" y="4896"/>
                    </a:lnTo>
                    <a:lnTo>
                      <a:pt x="12178" y="4896"/>
                    </a:lnTo>
                    <a:lnTo>
                      <a:pt x="12178" y="4531"/>
                    </a:lnTo>
                    <a:lnTo>
                      <a:pt x="12154" y="4190"/>
                    </a:lnTo>
                    <a:lnTo>
                      <a:pt x="12105" y="3849"/>
                    </a:lnTo>
                    <a:lnTo>
                      <a:pt x="12057" y="3508"/>
                    </a:lnTo>
                    <a:lnTo>
                      <a:pt x="11983" y="3191"/>
                    </a:lnTo>
                    <a:lnTo>
                      <a:pt x="11886" y="2850"/>
                    </a:lnTo>
                    <a:lnTo>
                      <a:pt x="11789" y="2533"/>
                    </a:lnTo>
                    <a:lnTo>
                      <a:pt x="11691" y="2217"/>
                    </a:lnTo>
                    <a:lnTo>
                      <a:pt x="11545" y="1925"/>
                    </a:lnTo>
                    <a:lnTo>
                      <a:pt x="11423" y="1632"/>
                    </a:lnTo>
                    <a:lnTo>
                      <a:pt x="11253" y="1340"/>
                    </a:lnTo>
                    <a:lnTo>
                      <a:pt x="11107" y="1048"/>
                    </a:lnTo>
                    <a:lnTo>
                      <a:pt x="10912" y="780"/>
                    </a:lnTo>
                    <a:lnTo>
                      <a:pt x="10717" y="512"/>
                    </a:lnTo>
                    <a:lnTo>
                      <a:pt x="10303" y="0"/>
                    </a:lnTo>
                    <a:lnTo>
                      <a:pt x="10303" y="0"/>
                    </a:lnTo>
                    <a:lnTo>
                      <a:pt x="10644" y="98"/>
                    </a:lnTo>
                    <a:lnTo>
                      <a:pt x="10985" y="220"/>
                    </a:lnTo>
                    <a:lnTo>
                      <a:pt x="11642" y="463"/>
                    </a:lnTo>
                    <a:lnTo>
                      <a:pt x="12251" y="780"/>
                    </a:lnTo>
                    <a:lnTo>
                      <a:pt x="12836" y="1121"/>
                    </a:lnTo>
                    <a:lnTo>
                      <a:pt x="13396" y="1535"/>
                    </a:lnTo>
                    <a:lnTo>
                      <a:pt x="13932" y="1973"/>
                    </a:lnTo>
                    <a:lnTo>
                      <a:pt x="14419" y="2460"/>
                    </a:lnTo>
                    <a:lnTo>
                      <a:pt x="14857" y="2972"/>
                    </a:lnTo>
                    <a:lnTo>
                      <a:pt x="15271" y="3532"/>
                    </a:lnTo>
                    <a:lnTo>
                      <a:pt x="15612" y="4116"/>
                    </a:lnTo>
                    <a:lnTo>
                      <a:pt x="15929" y="4750"/>
                    </a:lnTo>
                    <a:lnTo>
                      <a:pt x="16197" y="5383"/>
                    </a:lnTo>
                    <a:lnTo>
                      <a:pt x="16294" y="5724"/>
                    </a:lnTo>
                    <a:lnTo>
                      <a:pt x="16392" y="6065"/>
                    </a:lnTo>
                    <a:lnTo>
                      <a:pt x="16465" y="6406"/>
                    </a:lnTo>
                    <a:lnTo>
                      <a:pt x="16538" y="6771"/>
                    </a:lnTo>
                    <a:lnTo>
                      <a:pt x="16587" y="7112"/>
                    </a:lnTo>
                    <a:lnTo>
                      <a:pt x="16635" y="7477"/>
                    </a:lnTo>
                    <a:lnTo>
                      <a:pt x="16660" y="7843"/>
                    </a:lnTo>
                    <a:lnTo>
                      <a:pt x="16660" y="8208"/>
                    </a:lnTo>
                    <a:lnTo>
                      <a:pt x="16660" y="8208"/>
                    </a:lnTo>
                    <a:lnTo>
                      <a:pt x="16660" y="8647"/>
                    </a:lnTo>
                    <a:lnTo>
                      <a:pt x="16611" y="9061"/>
                    </a:lnTo>
                    <a:lnTo>
                      <a:pt x="16562" y="9499"/>
                    </a:lnTo>
                    <a:lnTo>
                      <a:pt x="16489" y="9913"/>
                    </a:lnTo>
                    <a:lnTo>
                      <a:pt x="16392" y="10327"/>
                    </a:lnTo>
                    <a:lnTo>
                      <a:pt x="16294" y="10717"/>
                    </a:lnTo>
                    <a:lnTo>
                      <a:pt x="16148" y="11131"/>
                    </a:lnTo>
                    <a:lnTo>
                      <a:pt x="16002" y="11496"/>
                    </a:lnTo>
                    <a:lnTo>
                      <a:pt x="15832" y="11886"/>
                    </a:lnTo>
                    <a:lnTo>
                      <a:pt x="15637" y="12251"/>
                    </a:lnTo>
                    <a:lnTo>
                      <a:pt x="15442" y="12592"/>
                    </a:lnTo>
                    <a:lnTo>
                      <a:pt x="15223" y="12933"/>
                    </a:lnTo>
                    <a:lnTo>
                      <a:pt x="14979" y="13274"/>
                    </a:lnTo>
                    <a:lnTo>
                      <a:pt x="14736" y="13591"/>
                    </a:lnTo>
                    <a:lnTo>
                      <a:pt x="14468" y="13907"/>
                    </a:lnTo>
                    <a:lnTo>
                      <a:pt x="14175" y="14199"/>
                    </a:lnTo>
                    <a:lnTo>
                      <a:pt x="13883" y="14467"/>
                    </a:lnTo>
                    <a:lnTo>
                      <a:pt x="13591" y="14735"/>
                    </a:lnTo>
                    <a:lnTo>
                      <a:pt x="13274" y="15003"/>
                    </a:lnTo>
                    <a:lnTo>
                      <a:pt x="12933" y="15222"/>
                    </a:lnTo>
                    <a:lnTo>
                      <a:pt x="12592" y="15442"/>
                    </a:lnTo>
                    <a:lnTo>
                      <a:pt x="12227" y="15661"/>
                    </a:lnTo>
                    <a:lnTo>
                      <a:pt x="11862" y="15831"/>
                    </a:lnTo>
                    <a:lnTo>
                      <a:pt x="11496" y="16002"/>
                    </a:lnTo>
                    <a:lnTo>
                      <a:pt x="11107" y="16172"/>
                    </a:lnTo>
                    <a:lnTo>
                      <a:pt x="10717" y="16294"/>
                    </a:lnTo>
                    <a:lnTo>
                      <a:pt x="10303" y="16416"/>
                    </a:lnTo>
                    <a:lnTo>
                      <a:pt x="9913" y="16513"/>
                    </a:lnTo>
                    <a:lnTo>
                      <a:pt x="9475" y="16586"/>
                    </a:lnTo>
                    <a:lnTo>
                      <a:pt x="9061" y="16635"/>
                    </a:lnTo>
                    <a:lnTo>
                      <a:pt x="8622" y="16659"/>
                    </a:lnTo>
                    <a:lnTo>
                      <a:pt x="8208" y="16684"/>
                    </a:lnTo>
                    <a:lnTo>
                      <a:pt x="8208" y="16684"/>
                    </a:lnTo>
                    <a:lnTo>
                      <a:pt x="7819" y="16659"/>
                    </a:lnTo>
                    <a:lnTo>
                      <a:pt x="7453" y="16635"/>
                    </a:lnTo>
                    <a:lnTo>
                      <a:pt x="7112" y="16611"/>
                    </a:lnTo>
                    <a:lnTo>
                      <a:pt x="6747" y="16562"/>
                    </a:lnTo>
                    <a:lnTo>
                      <a:pt x="6406" y="16489"/>
                    </a:lnTo>
                    <a:lnTo>
                      <a:pt x="6065" y="16391"/>
                    </a:lnTo>
                    <a:lnTo>
                      <a:pt x="5724" y="16294"/>
                    </a:lnTo>
                    <a:lnTo>
                      <a:pt x="5383" y="16197"/>
                    </a:lnTo>
                    <a:lnTo>
                      <a:pt x="4726" y="15929"/>
                    </a:lnTo>
                    <a:lnTo>
                      <a:pt x="4117" y="15636"/>
                    </a:lnTo>
                    <a:lnTo>
                      <a:pt x="3532" y="15271"/>
                    </a:lnTo>
                    <a:lnTo>
                      <a:pt x="2972" y="14857"/>
                    </a:lnTo>
                    <a:lnTo>
                      <a:pt x="2436" y="14419"/>
                    </a:lnTo>
                    <a:lnTo>
                      <a:pt x="1974" y="13932"/>
                    </a:lnTo>
                    <a:lnTo>
                      <a:pt x="1511" y="13420"/>
                    </a:lnTo>
                    <a:lnTo>
                      <a:pt x="1121" y="12860"/>
                    </a:lnTo>
                    <a:lnTo>
                      <a:pt x="756" y="12275"/>
                    </a:lnTo>
                    <a:lnTo>
                      <a:pt x="464" y="11642"/>
                    </a:lnTo>
                    <a:lnTo>
                      <a:pt x="196" y="10985"/>
                    </a:lnTo>
                    <a:lnTo>
                      <a:pt x="98" y="10668"/>
                    </a:lnTo>
                    <a:lnTo>
                      <a:pt x="1" y="10327"/>
                    </a:lnTo>
                    <a:lnTo>
                      <a:pt x="1" y="10327"/>
                    </a:lnTo>
                    <a:lnTo>
                      <a:pt x="488" y="10741"/>
                    </a:lnTo>
                    <a:lnTo>
                      <a:pt x="756" y="10936"/>
                    </a:lnTo>
                    <a:lnTo>
                      <a:pt x="1048" y="11106"/>
                    </a:lnTo>
                    <a:lnTo>
                      <a:pt x="1316" y="11277"/>
                    </a:lnTo>
                    <a:lnTo>
                      <a:pt x="1608" y="11423"/>
                    </a:lnTo>
                    <a:lnTo>
                      <a:pt x="1901" y="11569"/>
                    </a:lnTo>
                    <a:lnTo>
                      <a:pt x="2217" y="11691"/>
                    </a:lnTo>
                    <a:lnTo>
                      <a:pt x="2534" y="11813"/>
                    </a:lnTo>
                    <a:lnTo>
                      <a:pt x="2850" y="11910"/>
                    </a:lnTo>
                    <a:lnTo>
                      <a:pt x="3167" y="11983"/>
                    </a:lnTo>
                    <a:lnTo>
                      <a:pt x="3508" y="12056"/>
                    </a:lnTo>
                    <a:lnTo>
                      <a:pt x="3849" y="12129"/>
                    </a:lnTo>
                    <a:lnTo>
                      <a:pt x="4190" y="12154"/>
                    </a:lnTo>
                    <a:lnTo>
                      <a:pt x="4531" y="12178"/>
                    </a:lnTo>
                    <a:lnTo>
                      <a:pt x="4872" y="12202"/>
                    </a:lnTo>
                    <a:lnTo>
                      <a:pt x="4872" y="122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Shape 155"/>
            <p:cNvGrpSpPr/>
            <p:nvPr/>
          </p:nvGrpSpPr>
          <p:grpSpPr>
            <a:xfrm>
              <a:off x="9425293" y="2287043"/>
              <a:ext cx="1682984" cy="1683196"/>
              <a:chOff x="6643075" y="3664250"/>
              <a:chExt cx="407950" cy="407975"/>
            </a:xfrm>
          </p:grpSpPr>
          <p:sp>
            <p:nvSpPr>
              <p:cNvPr id="61" name="Shape 156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0" t="0" r="0" b="0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" name="Shape 15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0" t="0" r="0" b="0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Shape 158"/>
            <p:cNvGrpSpPr/>
            <p:nvPr/>
          </p:nvGrpSpPr>
          <p:grpSpPr>
            <a:xfrm rot="4171020">
              <a:off x="8751167" y="2069057"/>
              <a:ext cx="606059" cy="606025"/>
              <a:chOff x="576250" y="4319400"/>
              <a:chExt cx="442075" cy="442050"/>
            </a:xfrm>
          </p:grpSpPr>
          <p:sp>
            <p:nvSpPr>
              <p:cNvPr id="57" name="Shape 159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0" t="0" r="0" b="0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8" name="Shape 160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0" t="0" r="0" b="0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" name="Shape 161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0" t="0" r="0" b="0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0" name="Shape 162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0" t="0" r="0" b="0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Shape 163"/>
            <p:cNvGrpSpPr/>
            <p:nvPr/>
          </p:nvGrpSpPr>
          <p:grpSpPr>
            <a:xfrm>
              <a:off x="6160663" y="1717544"/>
              <a:ext cx="478499" cy="478499"/>
              <a:chOff x="5941025" y="3634400"/>
              <a:chExt cx="467650" cy="467650"/>
            </a:xfrm>
          </p:grpSpPr>
          <p:sp>
            <p:nvSpPr>
              <p:cNvPr id="51" name="Shape 164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2" name="Shape 165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3" name="Shape 166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4" name="Shape 167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5" name="Shape 168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Shape 169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45" name="Shape 170"/>
            <p:cNvSpPr/>
            <p:nvPr/>
          </p:nvSpPr>
          <p:spPr>
            <a:xfrm rot="1902146">
              <a:off x="9880741" y="1541895"/>
              <a:ext cx="216956" cy="20715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Shape 171"/>
            <p:cNvSpPr/>
            <p:nvPr/>
          </p:nvSpPr>
          <p:spPr>
            <a:xfrm rot="-1130564">
              <a:off x="5817856" y="1676665"/>
              <a:ext cx="216949" cy="207151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Shape 172"/>
            <p:cNvSpPr/>
            <p:nvPr/>
          </p:nvSpPr>
          <p:spPr>
            <a:xfrm>
              <a:off x="9103129" y="3747237"/>
              <a:ext cx="131328" cy="12539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Shape 173"/>
            <p:cNvSpPr/>
            <p:nvPr/>
          </p:nvSpPr>
          <p:spPr>
            <a:xfrm rot="-9946640">
              <a:off x="10341633" y="1013404"/>
              <a:ext cx="131327" cy="12539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Shape 174"/>
            <p:cNvSpPr/>
            <p:nvPr/>
          </p:nvSpPr>
          <p:spPr>
            <a:xfrm rot="3967602">
              <a:off x="5686502" y="2019865"/>
              <a:ext cx="131340" cy="125408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Shape 175"/>
            <p:cNvSpPr/>
            <p:nvPr/>
          </p:nvSpPr>
          <p:spPr>
            <a:xfrm rot="715072">
              <a:off x="6718376" y="1793925"/>
              <a:ext cx="1916345" cy="349684"/>
            </a:xfrm>
            <a:custGeom>
              <a:avLst/>
              <a:gdLst/>
              <a:ahLst/>
              <a:cxnLst/>
              <a:rect l="0" t="0" r="0" b="0"/>
              <a:pathLst>
                <a:path w="57493" h="10491" extrusionOk="0">
                  <a:moveTo>
                    <a:pt x="0" y="10491"/>
                  </a:moveTo>
                  <a:cubicBezTo>
                    <a:pt x="4699" y="8765"/>
                    <a:pt x="18613" y="1055"/>
                    <a:pt x="28196" y="138"/>
                  </a:cubicBezTo>
                  <a:cubicBezTo>
                    <a:pt x="37778" y="-779"/>
                    <a:pt x="52610" y="4176"/>
                    <a:pt x="57493" y="4984"/>
                  </a:cubicBez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sp>
      </p:grpSp>
    </p:spTree>
    <p:extLst>
      <p:ext uri="{BB962C8B-B14F-4D97-AF65-F5344CB8AC3E}">
        <p14:creationId xmlns:p14="http://schemas.microsoft.com/office/powerpoint/2010/main" val="35071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Question 2 - Structure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>
                <a:solidFill>
                  <a:schemeClr val="bg1"/>
                </a:solidFill>
              </a:rPr>
              <a:t>4th </a:t>
            </a:r>
            <a:r>
              <a:rPr lang="fr-BE" dirty="0" err="1" smtClean="0">
                <a:solidFill>
                  <a:schemeClr val="bg1"/>
                </a:solidFill>
              </a:rPr>
              <a:t>window</a:t>
            </a:r>
            <a:endParaRPr lang="fr-BE" dirty="0" smtClean="0">
              <a:solidFill>
                <a:schemeClr val="bg1"/>
              </a:solidFill>
            </a:endParaRPr>
          </a:p>
          <a:p>
            <a:pPr lvl="1"/>
            <a:r>
              <a:rPr lang="fr-BE" dirty="0" err="1" smtClean="0">
                <a:solidFill>
                  <a:schemeClr val="bg1"/>
                </a:solidFill>
              </a:rPr>
              <a:t>VisualBlackboard.scala</a:t>
            </a:r>
            <a:endParaRPr lang="fr-BE" dirty="0">
              <a:solidFill>
                <a:schemeClr val="bg1"/>
              </a:solidFill>
            </a:endParaRPr>
          </a:p>
          <a:p>
            <a:endParaRPr lang="fr-BE" dirty="0" smtClean="0">
              <a:solidFill>
                <a:schemeClr val="bg1"/>
              </a:solidFill>
            </a:endParaRPr>
          </a:p>
          <a:p>
            <a:r>
              <a:rPr lang="fr-BE" dirty="0" err="1" smtClean="0">
                <a:solidFill>
                  <a:schemeClr val="bg1"/>
                </a:solidFill>
              </a:rPr>
              <a:t>Blackboard</a:t>
            </a:r>
            <a:endParaRPr lang="fr-BE" dirty="0" smtClean="0">
              <a:solidFill>
                <a:schemeClr val="bg1"/>
              </a:solidFill>
            </a:endParaRPr>
          </a:p>
          <a:p>
            <a:pPr lvl="1"/>
            <a:r>
              <a:rPr lang="fr-BE" dirty="0" err="1" smtClean="0">
                <a:solidFill>
                  <a:schemeClr val="bg1"/>
                </a:solidFill>
              </a:rPr>
              <a:t>Listeners</a:t>
            </a:r>
            <a:endParaRPr lang="fr-BE" dirty="0" smtClean="0">
              <a:solidFill>
                <a:schemeClr val="bg1"/>
              </a:solidFill>
            </a:endParaRPr>
          </a:p>
          <a:p>
            <a:pPr lvl="1"/>
            <a:endParaRPr lang="fr-BE" dirty="0">
              <a:solidFill>
                <a:schemeClr val="bg1"/>
              </a:solidFill>
            </a:endParaRPr>
          </a:p>
          <a:p>
            <a:r>
              <a:rPr lang="fr-BE" dirty="0" smtClean="0">
                <a:solidFill>
                  <a:schemeClr val="bg1"/>
                </a:solidFill>
              </a:rPr>
              <a:t>Display</a:t>
            </a:r>
          </a:p>
          <a:p>
            <a:pPr lvl="1"/>
            <a:r>
              <a:rPr lang="fr-BE" dirty="0" err="1" smtClean="0">
                <a:solidFill>
                  <a:schemeClr val="bg1"/>
                </a:solidFill>
              </a:rPr>
              <a:t>Tokens</a:t>
            </a:r>
            <a:r>
              <a:rPr lang="fr-BE" dirty="0" smtClean="0">
                <a:solidFill>
                  <a:schemeClr val="bg1"/>
                </a:solidFill>
              </a:rPr>
              <a:t> </a:t>
            </a:r>
            <a:r>
              <a:rPr lang="fr-BE" dirty="0" err="1" smtClean="0">
                <a:solidFill>
                  <a:schemeClr val="bg1"/>
                </a:solidFill>
              </a:rPr>
              <a:t>density</a:t>
            </a:r>
            <a:r>
              <a:rPr lang="fr-BE" dirty="0" smtClean="0">
                <a:solidFill>
                  <a:schemeClr val="bg1"/>
                </a:solidFill>
              </a:rPr>
              <a:t> </a:t>
            </a:r>
            <a:r>
              <a:rPr lang="fr-BE" dirty="0" err="1" smtClean="0">
                <a:solidFill>
                  <a:schemeClr val="bg1"/>
                </a:solidFill>
              </a:rPr>
              <a:t>based</a:t>
            </a:r>
            <a:endParaRPr lang="fr-BE" dirty="0" smtClean="0">
              <a:solidFill>
                <a:schemeClr val="bg1"/>
              </a:solidFill>
            </a:endParaRPr>
          </a:p>
          <a:p>
            <a:pPr lvl="1"/>
            <a:r>
              <a:rPr lang="fr-BE" dirty="0" err="1" smtClean="0">
                <a:solidFill>
                  <a:schemeClr val="bg1"/>
                </a:solidFill>
              </a:rPr>
              <a:t>Filling</a:t>
            </a:r>
            <a:r>
              <a:rPr lang="fr-BE" dirty="0" smtClean="0">
                <a:solidFill>
                  <a:schemeClr val="bg1"/>
                </a:solidFill>
              </a:rPr>
              <a:t> </a:t>
            </a:r>
            <a:r>
              <a:rPr lang="fr-BE" smtClean="0">
                <a:solidFill>
                  <a:schemeClr val="bg1"/>
                </a:solidFill>
              </a:rPr>
              <a:t>jar images</a:t>
            </a:r>
            <a:endParaRPr lang="fr-B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</p:spPr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Visual </a:t>
            </a:r>
            <a:r>
              <a:rPr lang="fr-BE" dirty="0" err="1" smtClean="0">
                <a:solidFill>
                  <a:schemeClr val="bg1"/>
                </a:solidFill>
              </a:rPr>
              <a:t>Blackboard</a:t>
            </a:r>
            <a:r>
              <a:rPr lang="fr-BE" dirty="0" smtClean="0">
                <a:solidFill>
                  <a:schemeClr val="bg1"/>
                </a:solidFill>
              </a:rPr>
              <a:t> – </a:t>
            </a:r>
            <a:r>
              <a:rPr lang="fr-BE" dirty="0" err="1" smtClean="0">
                <a:solidFill>
                  <a:schemeClr val="bg1"/>
                </a:solidFill>
              </a:rPr>
              <a:t>Implementation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6860"/>
            <a:ext cx="4320000" cy="5040000"/>
          </a:xfrm>
          <a:prstGeom prst="rect">
            <a:avLst/>
          </a:prstGeom>
        </p:spPr>
      </p:pic>
      <p:pic>
        <p:nvPicPr>
          <p:cNvPr id="5" name="Image 4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00" y="1896860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7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 idx="4294967295"/>
          </p:nvPr>
        </p:nvSpPr>
        <p:spPr>
          <a:xfrm>
            <a:off x="2144656" y="2430882"/>
            <a:ext cx="11063784" cy="15464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9600" dirty="0" smtClean="0"/>
              <a:t>Merci</a:t>
            </a:r>
            <a:endParaRPr lang="en" sz="9600" dirty="0"/>
          </a:p>
        </p:txBody>
      </p:sp>
      <p:grpSp>
        <p:nvGrpSpPr>
          <p:cNvPr id="30" name="Shape 770"/>
          <p:cNvGrpSpPr/>
          <p:nvPr/>
        </p:nvGrpSpPr>
        <p:grpSpPr>
          <a:xfrm>
            <a:off x="555544" y="346509"/>
            <a:ext cx="839713" cy="1371035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31" name="Shape 77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Shape 77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Shape 77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Shape 77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Shape 77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Shape 77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Shape 77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Shape 77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689468" y="1013404"/>
            <a:ext cx="5418809" cy="2956835"/>
            <a:chOff x="5689468" y="1013404"/>
            <a:chExt cx="5418809" cy="2956835"/>
          </a:xfrm>
        </p:grpSpPr>
        <p:sp>
          <p:nvSpPr>
            <p:cNvPr id="40" name="Shape 151"/>
            <p:cNvSpPr/>
            <p:nvPr/>
          </p:nvSpPr>
          <p:spPr>
            <a:xfrm rot="9835936">
              <a:off x="8774369" y="3458347"/>
              <a:ext cx="216969" cy="207171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41" name="Shape 152"/>
            <p:cNvGrpSpPr/>
            <p:nvPr/>
          </p:nvGrpSpPr>
          <p:grpSpPr>
            <a:xfrm>
              <a:off x="6666917" y="1451565"/>
              <a:ext cx="216912" cy="217225"/>
              <a:chOff x="5294400" y="974850"/>
              <a:chExt cx="416500" cy="417100"/>
            </a:xfrm>
          </p:grpSpPr>
          <p:sp>
            <p:nvSpPr>
              <p:cNvPr id="63" name="Shape 153"/>
              <p:cNvSpPr/>
              <p:nvPr/>
            </p:nvSpPr>
            <p:spPr>
              <a:xfrm>
                <a:off x="5325450" y="997975"/>
                <a:ext cx="151650" cy="154700"/>
              </a:xfrm>
              <a:custGeom>
                <a:avLst/>
                <a:gdLst/>
                <a:ahLst/>
                <a:cxnLst/>
                <a:rect l="0" t="0" r="0" b="0"/>
                <a:pathLst>
                  <a:path w="6066" h="6188" fill="none" extrusionOk="0">
                    <a:moveTo>
                      <a:pt x="2680" y="74"/>
                    </a:moveTo>
                    <a:lnTo>
                      <a:pt x="2680" y="74"/>
                    </a:lnTo>
                    <a:lnTo>
                      <a:pt x="2607" y="1"/>
                    </a:lnTo>
                    <a:lnTo>
                      <a:pt x="2534" y="1"/>
                    </a:lnTo>
                    <a:lnTo>
                      <a:pt x="2461" y="25"/>
                    </a:lnTo>
                    <a:lnTo>
                      <a:pt x="2436" y="147"/>
                    </a:lnTo>
                    <a:lnTo>
                      <a:pt x="2095" y="1803"/>
                    </a:lnTo>
                    <a:lnTo>
                      <a:pt x="2095" y="1803"/>
                    </a:lnTo>
                    <a:lnTo>
                      <a:pt x="2047" y="1925"/>
                    </a:lnTo>
                    <a:lnTo>
                      <a:pt x="1974" y="2047"/>
                    </a:lnTo>
                    <a:lnTo>
                      <a:pt x="1852" y="2169"/>
                    </a:lnTo>
                    <a:lnTo>
                      <a:pt x="1730" y="2217"/>
                    </a:lnTo>
                    <a:lnTo>
                      <a:pt x="123" y="2753"/>
                    </a:lnTo>
                    <a:lnTo>
                      <a:pt x="123" y="2753"/>
                    </a:lnTo>
                    <a:lnTo>
                      <a:pt x="25" y="2826"/>
                    </a:lnTo>
                    <a:lnTo>
                      <a:pt x="1" y="2875"/>
                    </a:lnTo>
                    <a:lnTo>
                      <a:pt x="25" y="2948"/>
                    </a:lnTo>
                    <a:lnTo>
                      <a:pt x="98" y="3021"/>
                    </a:lnTo>
                    <a:lnTo>
                      <a:pt x="1584" y="3849"/>
                    </a:lnTo>
                    <a:lnTo>
                      <a:pt x="1584" y="3849"/>
                    </a:lnTo>
                    <a:lnTo>
                      <a:pt x="1706" y="3922"/>
                    </a:lnTo>
                    <a:lnTo>
                      <a:pt x="1803" y="4044"/>
                    </a:lnTo>
                    <a:lnTo>
                      <a:pt x="1852" y="4190"/>
                    </a:lnTo>
                    <a:lnTo>
                      <a:pt x="1876" y="4312"/>
                    </a:lnTo>
                    <a:lnTo>
                      <a:pt x="1901" y="6017"/>
                    </a:lnTo>
                    <a:lnTo>
                      <a:pt x="1901" y="6017"/>
                    </a:lnTo>
                    <a:lnTo>
                      <a:pt x="1925" y="6114"/>
                    </a:lnTo>
                    <a:lnTo>
                      <a:pt x="1974" y="6187"/>
                    </a:lnTo>
                    <a:lnTo>
                      <a:pt x="2047" y="6187"/>
                    </a:lnTo>
                    <a:lnTo>
                      <a:pt x="2120" y="6114"/>
                    </a:lnTo>
                    <a:lnTo>
                      <a:pt x="3362" y="4969"/>
                    </a:lnTo>
                    <a:lnTo>
                      <a:pt x="3362" y="4969"/>
                    </a:lnTo>
                    <a:lnTo>
                      <a:pt x="3484" y="4872"/>
                    </a:lnTo>
                    <a:lnTo>
                      <a:pt x="3630" y="4823"/>
                    </a:lnTo>
                    <a:lnTo>
                      <a:pt x="3776" y="4823"/>
                    </a:lnTo>
                    <a:lnTo>
                      <a:pt x="3922" y="4848"/>
                    </a:lnTo>
                    <a:lnTo>
                      <a:pt x="5530" y="5335"/>
                    </a:lnTo>
                    <a:lnTo>
                      <a:pt x="5530" y="5335"/>
                    </a:lnTo>
                    <a:lnTo>
                      <a:pt x="5651" y="5359"/>
                    </a:lnTo>
                    <a:lnTo>
                      <a:pt x="5700" y="5335"/>
                    </a:lnTo>
                    <a:lnTo>
                      <a:pt x="5724" y="5262"/>
                    </a:lnTo>
                    <a:lnTo>
                      <a:pt x="5700" y="5164"/>
                    </a:lnTo>
                    <a:lnTo>
                      <a:pt x="4994" y="3606"/>
                    </a:lnTo>
                    <a:lnTo>
                      <a:pt x="4994" y="3606"/>
                    </a:lnTo>
                    <a:lnTo>
                      <a:pt x="4945" y="3484"/>
                    </a:lnTo>
                    <a:lnTo>
                      <a:pt x="4945" y="3338"/>
                    </a:lnTo>
                    <a:lnTo>
                      <a:pt x="4969" y="3191"/>
                    </a:lnTo>
                    <a:lnTo>
                      <a:pt x="5042" y="3070"/>
                    </a:lnTo>
                    <a:lnTo>
                      <a:pt x="6017" y="1681"/>
                    </a:lnTo>
                    <a:lnTo>
                      <a:pt x="6017" y="1681"/>
                    </a:lnTo>
                    <a:lnTo>
                      <a:pt x="6065" y="1584"/>
                    </a:lnTo>
                    <a:lnTo>
                      <a:pt x="6065" y="1511"/>
                    </a:lnTo>
                    <a:lnTo>
                      <a:pt x="5992" y="1462"/>
                    </a:lnTo>
                    <a:lnTo>
                      <a:pt x="5895" y="1462"/>
                    </a:lnTo>
                    <a:lnTo>
                      <a:pt x="4190" y="1657"/>
                    </a:lnTo>
                    <a:lnTo>
                      <a:pt x="4190" y="1657"/>
                    </a:lnTo>
                    <a:lnTo>
                      <a:pt x="4068" y="1657"/>
                    </a:lnTo>
                    <a:lnTo>
                      <a:pt x="3922" y="1608"/>
                    </a:lnTo>
                    <a:lnTo>
                      <a:pt x="3800" y="1535"/>
                    </a:lnTo>
                    <a:lnTo>
                      <a:pt x="3703" y="1438"/>
                    </a:lnTo>
                    <a:lnTo>
                      <a:pt x="2680" y="7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4" name="Shape 154"/>
              <p:cNvSpPr/>
              <p:nvPr/>
            </p:nvSpPr>
            <p:spPr>
              <a:xfrm>
                <a:off x="5294400" y="974850"/>
                <a:ext cx="416500" cy="417100"/>
              </a:xfrm>
              <a:custGeom>
                <a:avLst/>
                <a:gdLst/>
                <a:ahLst/>
                <a:cxnLst/>
                <a:rect l="0" t="0" r="0" b="0"/>
                <a:pathLst>
                  <a:path w="16660" h="16684" fill="none" extrusionOk="0">
                    <a:moveTo>
                      <a:pt x="4872" y="12202"/>
                    </a:moveTo>
                    <a:lnTo>
                      <a:pt x="4872" y="12202"/>
                    </a:lnTo>
                    <a:lnTo>
                      <a:pt x="5261" y="12178"/>
                    </a:lnTo>
                    <a:lnTo>
                      <a:pt x="5627" y="12154"/>
                    </a:lnTo>
                    <a:lnTo>
                      <a:pt x="5992" y="12105"/>
                    </a:lnTo>
                    <a:lnTo>
                      <a:pt x="6357" y="12032"/>
                    </a:lnTo>
                    <a:lnTo>
                      <a:pt x="6698" y="11959"/>
                    </a:lnTo>
                    <a:lnTo>
                      <a:pt x="7039" y="11861"/>
                    </a:lnTo>
                    <a:lnTo>
                      <a:pt x="7380" y="11740"/>
                    </a:lnTo>
                    <a:lnTo>
                      <a:pt x="7721" y="11618"/>
                    </a:lnTo>
                    <a:lnTo>
                      <a:pt x="8038" y="11472"/>
                    </a:lnTo>
                    <a:lnTo>
                      <a:pt x="8355" y="11301"/>
                    </a:lnTo>
                    <a:lnTo>
                      <a:pt x="8671" y="11131"/>
                    </a:lnTo>
                    <a:lnTo>
                      <a:pt x="8963" y="10936"/>
                    </a:lnTo>
                    <a:lnTo>
                      <a:pt x="9256" y="10741"/>
                    </a:lnTo>
                    <a:lnTo>
                      <a:pt x="9524" y="10522"/>
                    </a:lnTo>
                    <a:lnTo>
                      <a:pt x="9792" y="10303"/>
                    </a:lnTo>
                    <a:lnTo>
                      <a:pt x="10035" y="10059"/>
                    </a:lnTo>
                    <a:lnTo>
                      <a:pt x="10279" y="9791"/>
                    </a:lnTo>
                    <a:lnTo>
                      <a:pt x="10522" y="9523"/>
                    </a:lnTo>
                    <a:lnTo>
                      <a:pt x="10741" y="9255"/>
                    </a:lnTo>
                    <a:lnTo>
                      <a:pt x="10936" y="8963"/>
                    </a:lnTo>
                    <a:lnTo>
                      <a:pt x="11131" y="8671"/>
                    </a:lnTo>
                    <a:lnTo>
                      <a:pt x="11302" y="8379"/>
                    </a:lnTo>
                    <a:lnTo>
                      <a:pt x="11472" y="8062"/>
                    </a:lnTo>
                    <a:lnTo>
                      <a:pt x="11618" y="7721"/>
                    </a:lnTo>
                    <a:lnTo>
                      <a:pt x="11740" y="7404"/>
                    </a:lnTo>
                    <a:lnTo>
                      <a:pt x="11862" y="7063"/>
                    </a:lnTo>
                    <a:lnTo>
                      <a:pt x="11959" y="6722"/>
                    </a:lnTo>
                    <a:lnTo>
                      <a:pt x="12032" y="6357"/>
                    </a:lnTo>
                    <a:lnTo>
                      <a:pt x="12105" y="5992"/>
                    </a:lnTo>
                    <a:lnTo>
                      <a:pt x="12154" y="5626"/>
                    </a:lnTo>
                    <a:lnTo>
                      <a:pt x="12178" y="5261"/>
                    </a:lnTo>
                    <a:lnTo>
                      <a:pt x="12178" y="4896"/>
                    </a:lnTo>
                    <a:lnTo>
                      <a:pt x="12178" y="4896"/>
                    </a:lnTo>
                    <a:lnTo>
                      <a:pt x="12178" y="4531"/>
                    </a:lnTo>
                    <a:lnTo>
                      <a:pt x="12154" y="4190"/>
                    </a:lnTo>
                    <a:lnTo>
                      <a:pt x="12105" y="3849"/>
                    </a:lnTo>
                    <a:lnTo>
                      <a:pt x="12057" y="3508"/>
                    </a:lnTo>
                    <a:lnTo>
                      <a:pt x="11983" y="3191"/>
                    </a:lnTo>
                    <a:lnTo>
                      <a:pt x="11886" y="2850"/>
                    </a:lnTo>
                    <a:lnTo>
                      <a:pt x="11789" y="2533"/>
                    </a:lnTo>
                    <a:lnTo>
                      <a:pt x="11691" y="2217"/>
                    </a:lnTo>
                    <a:lnTo>
                      <a:pt x="11545" y="1925"/>
                    </a:lnTo>
                    <a:lnTo>
                      <a:pt x="11423" y="1632"/>
                    </a:lnTo>
                    <a:lnTo>
                      <a:pt x="11253" y="1340"/>
                    </a:lnTo>
                    <a:lnTo>
                      <a:pt x="11107" y="1048"/>
                    </a:lnTo>
                    <a:lnTo>
                      <a:pt x="10912" y="780"/>
                    </a:lnTo>
                    <a:lnTo>
                      <a:pt x="10717" y="512"/>
                    </a:lnTo>
                    <a:lnTo>
                      <a:pt x="10303" y="0"/>
                    </a:lnTo>
                    <a:lnTo>
                      <a:pt x="10303" y="0"/>
                    </a:lnTo>
                    <a:lnTo>
                      <a:pt x="10644" y="98"/>
                    </a:lnTo>
                    <a:lnTo>
                      <a:pt x="10985" y="220"/>
                    </a:lnTo>
                    <a:lnTo>
                      <a:pt x="11642" y="463"/>
                    </a:lnTo>
                    <a:lnTo>
                      <a:pt x="12251" y="780"/>
                    </a:lnTo>
                    <a:lnTo>
                      <a:pt x="12836" y="1121"/>
                    </a:lnTo>
                    <a:lnTo>
                      <a:pt x="13396" y="1535"/>
                    </a:lnTo>
                    <a:lnTo>
                      <a:pt x="13932" y="1973"/>
                    </a:lnTo>
                    <a:lnTo>
                      <a:pt x="14419" y="2460"/>
                    </a:lnTo>
                    <a:lnTo>
                      <a:pt x="14857" y="2972"/>
                    </a:lnTo>
                    <a:lnTo>
                      <a:pt x="15271" y="3532"/>
                    </a:lnTo>
                    <a:lnTo>
                      <a:pt x="15612" y="4116"/>
                    </a:lnTo>
                    <a:lnTo>
                      <a:pt x="15929" y="4750"/>
                    </a:lnTo>
                    <a:lnTo>
                      <a:pt x="16197" y="5383"/>
                    </a:lnTo>
                    <a:lnTo>
                      <a:pt x="16294" y="5724"/>
                    </a:lnTo>
                    <a:lnTo>
                      <a:pt x="16392" y="6065"/>
                    </a:lnTo>
                    <a:lnTo>
                      <a:pt x="16465" y="6406"/>
                    </a:lnTo>
                    <a:lnTo>
                      <a:pt x="16538" y="6771"/>
                    </a:lnTo>
                    <a:lnTo>
                      <a:pt x="16587" y="7112"/>
                    </a:lnTo>
                    <a:lnTo>
                      <a:pt x="16635" y="7477"/>
                    </a:lnTo>
                    <a:lnTo>
                      <a:pt x="16660" y="7843"/>
                    </a:lnTo>
                    <a:lnTo>
                      <a:pt x="16660" y="8208"/>
                    </a:lnTo>
                    <a:lnTo>
                      <a:pt x="16660" y="8208"/>
                    </a:lnTo>
                    <a:lnTo>
                      <a:pt x="16660" y="8647"/>
                    </a:lnTo>
                    <a:lnTo>
                      <a:pt x="16611" y="9061"/>
                    </a:lnTo>
                    <a:lnTo>
                      <a:pt x="16562" y="9499"/>
                    </a:lnTo>
                    <a:lnTo>
                      <a:pt x="16489" y="9913"/>
                    </a:lnTo>
                    <a:lnTo>
                      <a:pt x="16392" y="10327"/>
                    </a:lnTo>
                    <a:lnTo>
                      <a:pt x="16294" y="10717"/>
                    </a:lnTo>
                    <a:lnTo>
                      <a:pt x="16148" y="11131"/>
                    </a:lnTo>
                    <a:lnTo>
                      <a:pt x="16002" y="11496"/>
                    </a:lnTo>
                    <a:lnTo>
                      <a:pt x="15832" y="11886"/>
                    </a:lnTo>
                    <a:lnTo>
                      <a:pt x="15637" y="12251"/>
                    </a:lnTo>
                    <a:lnTo>
                      <a:pt x="15442" y="12592"/>
                    </a:lnTo>
                    <a:lnTo>
                      <a:pt x="15223" y="12933"/>
                    </a:lnTo>
                    <a:lnTo>
                      <a:pt x="14979" y="13274"/>
                    </a:lnTo>
                    <a:lnTo>
                      <a:pt x="14736" y="13591"/>
                    </a:lnTo>
                    <a:lnTo>
                      <a:pt x="14468" y="13907"/>
                    </a:lnTo>
                    <a:lnTo>
                      <a:pt x="14175" y="14199"/>
                    </a:lnTo>
                    <a:lnTo>
                      <a:pt x="13883" y="14467"/>
                    </a:lnTo>
                    <a:lnTo>
                      <a:pt x="13591" y="14735"/>
                    </a:lnTo>
                    <a:lnTo>
                      <a:pt x="13274" y="15003"/>
                    </a:lnTo>
                    <a:lnTo>
                      <a:pt x="12933" y="15222"/>
                    </a:lnTo>
                    <a:lnTo>
                      <a:pt x="12592" y="15442"/>
                    </a:lnTo>
                    <a:lnTo>
                      <a:pt x="12227" y="15661"/>
                    </a:lnTo>
                    <a:lnTo>
                      <a:pt x="11862" y="15831"/>
                    </a:lnTo>
                    <a:lnTo>
                      <a:pt x="11496" y="16002"/>
                    </a:lnTo>
                    <a:lnTo>
                      <a:pt x="11107" y="16172"/>
                    </a:lnTo>
                    <a:lnTo>
                      <a:pt x="10717" y="16294"/>
                    </a:lnTo>
                    <a:lnTo>
                      <a:pt x="10303" y="16416"/>
                    </a:lnTo>
                    <a:lnTo>
                      <a:pt x="9913" y="16513"/>
                    </a:lnTo>
                    <a:lnTo>
                      <a:pt x="9475" y="16586"/>
                    </a:lnTo>
                    <a:lnTo>
                      <a:pt x="9061" y="16635"/>
                    </a:lnTo>
                    <a:lnTo>
                      <a:pt x="8622" y="16659"/>
                    </a:lnTo>
                    <a:lnTo>
                      <a:pt x="8208" y="16684"/>
                    </a:lnTo>
                    <a:lnTo>
                      <a:pt x="8208" y="16684"/>
                    </a:lnTo>
                    <a:lnTo>
                      <a:pt x="7819" y="16659"/>
                    </a:lnTo>
                    <a:lnTo>
                      <a:pt x="7453" y="16635"/>
                    </a:lnTo>
                    <a:lnTo>
                      <a:pt x="7112" y="16611"/>
                    </a:lnTo>
                    <a:lnTo>
                      <a:pt x="6747" y="16562"/>
                    </a:lnTo>
                    <a:lnTo>
                      <a:pt x="6406" y="16489"/>
                    </a:lnTo>
                    <a:lnTo>
                      <a:pt x="6065" y="16391"/>
                    </a:lnTo>
                    <a:lnTo>
                      <a:pt x="5724" y="16294"/>
                    </a:lnTo>
                    <a:lnTo>
                      <a:pt x="5383" y="16197"/>
                    </a:lnTo>
                    <a:lnTo>
                      <a:pt x="4726" y="15929"/>
                    </a:lnTo>
                    <a:lnTo>
                      <a:pt x="4117" y="15636"/>
                    </a:lnTo>
                    <a:lnTo>
                      <a:pt x="3532" y="15271"/>
                    </a:lnTo>
                    <a:lnTo>
                      <a:pt x="2972" y="14857"/>
                    </a:lnTo>
                    <a:lnTo>
                      <a:pt x="2436" y="14419"/>
                    </a:lnTo>
                    <a:lnTo>
                      <a:pt x="1974" y="13932"/>
                    </a:lnTo>
                    <a:lnTo>
                      <a:pt x="1511" y="13420"/>
                    </a:lnTo>
                    <a:lnTo>
                      <a:pt x="1121" y="12860"/>
                    </a:lnTo>
                    <a:lnTo>
                      <a:pt x="756" y="12275"/>
                    </a:lnTo>
                    <a:lnTo>
                      <a:pt x="464" y="11642"/>
                    </a:lnTo>
                    <a:lnTo>
                      <a:pt x="196" y="10985"/>
                    </a:lnTo>
                    <a:lnTo>
                      <a:pt x="98" y="10668"/>
                    </a:lnTo>
                    <a:lnTo>
                      <a:pt x="1" y="10327"/>
                    </a:lnTo>
                    <a:lnTo>
                      <a:pt x="1" y="10327"/>
                    </a:lnTo>
                    <a:lnTo>
                      <a:pt x="488" y="10741"/>
                    </a:lnTo>
                    <a:lnTo>
                      <a:pt x="756" y="10936"/>
                    </a:lnTo>
                    <a:lnTo>
                      <a:pt x="1048" y="11106"/>
                    </a:lnTo>
                    <a:lnTo>
                      <a:pt x="1316" y="11277"/>
                    </a:lnTo>
                    <a:lnTo>
                      <a:pt x="1608" y="11423"/>
                    </a:lnTo>
                    <a:lnTo>
                      <a:pt x="1901" y="11569"/>
                    </a:lnTo>
                    <a:lnTo>
                      <a:pt x="2217" y="11691"/>
                    </a:lnTo>
                    <a:lnTo>
                      <a:pt x="2534" y="11813"/>
                    </a:lnTo>
                    <a:lnTo>
                      <a:pt x="2850" y="11910"/>
                    </a:lnTo>
                    <a:lnTo>
                      <a:pt x="3167" y="11983"/>
                    </a:lnTo>
                    <a:lnTo>
                      <a:pt x="3508" y="12056"/>
                    </a:lnTo>
                    <a:lnTo>
                      <a:pt x="3849" y="12129"/>
                    </a:lnTo>
                    <a:lnTo>
                      <a:pt x="4190" y="12154"/>
                    </a:lnTo>
                    <a:lnTo>
                      <a:pt x="4531" y="12178"/>
                    </a:lnTo>
                    <a:lnTo>
                      <a:pt x="4872" y="12202"/>
                    </a:lnTo>
                    <a:lnTo>
                      <a:pt x="4872" y="122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Shape 155"/>
            <p:cNvGrpSpPr/>
            <p:nvPr/>
          </p:nvGrpSpPr>
          <p:grpSpPr>
            <a:xfrm>
              <a:off x="9425293" y="2287043"/>
              <a:ext cx="1682984" cy="1683196"/>
              <a:chOff x="6643075" y="3664250"/>
              <a:chExt cx="407950" cy="407975"/>
            </a:xfrm>
          </p:grpSpPr>
          <p:sp>
            <p:nvSpPr>
              <p:cNvPr id="61" name="Shape 156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0" t="0" r="0" b="0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" name="Shape 15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0" t="0" r="0" b="0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Shape 158"/>
            <p:cNvGrpSpPr/>
            <p:nvPr/>
          </p:nvGrpSpPr>
          <p:grpSpPr>
            <a:xfrm rot="4171020">
              <a:off x="8751167" y="2069057"/>
              <a:ext cx="606059" cy="606025"/>
              <a:chOff x="576250" y="4319400"/>
              <a:chExt cx="442075" cy="442050"/>
            </a:xfrm>
          </p:grpSpPr>
          <p:sp>
            <p:nvSpPr>
              <p:cNvPr id="57" name="Shape 159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0" t="0" r="0" b="0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8" name="Shape 160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0" t="0" r="0" b="0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" name="Shape 161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0" t="0" r="0" b="0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0" name="Shape 162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0" t="0" r="0" b="0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Shape 163"/>
            <p:cNvGrpSpPr/>
            <p:nvPr/>
          </p:nvGrpSpPr>
          <p:grpSpPr>
            <a:xfrm>
              <a:off x="6160663" y="1717544"/>
              <a:ext cx="478499" cy="478499"/>
              <a:chOff x="5941025" y="3634400"/>
              <a:chExt cx="467650" cy="467650"/>
            </a:xfrm>
          </p:grpSpPr>
          <p:sp>
            <p:nvSpPr>
              <p:cNvPr id="51" name="Shape 164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2" name="Shape 165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3" name="Shape 166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4" name="Shape 167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5" name="Shape 168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Shape 169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45" name="Shape 170"/>
            <p:cNvSpPr/>
            <p:nvPr/>
          </p:nvSpPr>
          <p:spPr>
            <a:xfrm rot="1902146">
              <a:off x="9880741" y="1541895"/>
              <a:ext cx="216956" cy="20715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Shape 171"/>
            <p:cNvSpPr/>
            <p:nvPr/>
          </p:nvSpPr>
          <p:spPr>
            <a:xfrm rot="-1130564">
              <a:off x="5817856" y="1676665"/>
              <a:ext cx="216949" cy="207151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Shape 172"/>
            <p:cNvSpPr/>
            <p:nvPr/>
          </p:nvSpPr>
          <p:spPr>
            <a:xfrm>
              <a:off x="9103129" y="3747237"/>
              <a:ext cx="131328" cy="12539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Shape 173"/>
            <p:cNvSpPr/>
            <p:nvPr/>
          </p:nvSpPr>
          <p:spPr>
            <a:xfrm rot="-9946640">
              <a:off x="10341633" y="1013404"/>
              <a:ext cx="131327" cy="12539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Shape 174"/>
            <p:cNvSpPr/>
            <p:nvPr/>
          </p:nvSpPr>
          <p:spPr>
            <a:xfrm rot="3967602">
              <a:off x="5686502" y="2019865"/>
              <a:ext cx="131340" cy="125408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Shape 175"/>
            <p:cNvSpPr/>
            <p:nvPr/>
          </p:nvSpPr>
          <p:spPr>
            <a:xfrm rot="715072">
              <a:off x="6718376" y="1793925"/>
              <a:ext cx="1916345" cy="349684"/>
            </a:xfrm>
            <a:custGeom>
              <a:avLst/>
              <a:gdLst/>
              <a:ahLst/>
              <a:cxnLst/>
              <a:rect l="0" t="0" r="0" b="0"/>
              <a:pathLst>
                <a:path w="57493" h="10491" extrusionOk="0">
                  <a:moveTo>
                    <a:pt x="0" y="10491"/>
                  </a:moveTo>
                  <a:cubicBezTo>
                    <a:pt x="4699" y="8765"/>
                    <a:pt x="18613" y="1055"/>
                    <a:pt x="28196" y="138"/>
                  </a:cubicBezTo>
                  <a:cubicBezTo>
                    <a:pt x="37778" y="-779"/>
                    <a:pt x="52610" y="4176"/>
                    <a:pt x="57493" y="4984"/>
                  </a:cubicBez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sp>
      </p:grpSp>
    </p:spTree>
    <p:extLst>
      <p:ext uri="{BB962C8B-B14F-4D97-AF65-F5344CB8AC3E}">
        <p14:creationId xmlns:p14="http://schemas.microsoft.com/office/powerpoint/2010/main" val="180255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5324" y="365126"/>
            <a:ext cx="10658476" cy="1069536"/>
          </a:xfrm>
        </p:spPr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  Instructions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838200" y="1690688"/>
            <a:ext cx="11219916" cy="48553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 smtClean="0">
                <a:solidFill>
                  <a:schemeClr val="bg1"/>
                </a:solidFill>
              </a:rPr>
              <a:t>Mandatory</a:t>
            </a:r>
            <a:r>
              <a:rPr lang="fr-BE" dirty="0" smtClean="0">
                <a:solidFill>
                  <a:schemeClr val="bg1"/>
                </a:solidFill>
              </a:rPr>
              <a:t> :</a:t>
            </a:r>
          </a:p>
          <a:p>
            <a:pPr lvl="1"/>
            <a:r>
              <a:rPr lang="fr-BE" dirty="0" err="1" smtClean="0">
                <a:solidFill>
                  <a:schemeClr val="bg1"/>
                </a:solidFill>
              </a:rPr>
              <a:t>Based</a:t>
            </a:r>
            <a:r>
              <a:rPr lang="fr-BE" dirty="0" smtClean="0">
                <a:solidFill>
                  <a:schemeClr val="bg1"/>
                </a:solidFill>
              </a:rPr>
              <a:t> on the command-line </a:t>
            </a:r>
            <a:r>
              <a:rPr lang="fr-BE" dirty="0" err="1" smtClean="0">
                <a:solidFill>
                  <a:schemeClr val="bg1"/>
                </a:solidFill>
              </a:rPr>
              <a:t>interpreter</a:t>
            </a:r>
            <a:r>
              <a:rPr lang="fr-BE" dirty="0" smtClean="0">
                <a:solidFill>
                  <a:schemeClr val="bg1"/>
                </a:solidFill>
              </a:rPr>
              <a:t>, design and </a:t>
            </a:r>
            <a:r>
              <a:rPr lang="fr-BE" dirty="0" err="1" smtClean="0">
                <a:solidFill>
                  <a:schemeClr val="bg1"/>
                </a:solidFill>
              </a:rPr>
              <a:t>implement</a:t>
            </a:r>
            <a:r>
              <a:rPr lang="fr-BE" dirty="0" smtClean="0">
                <a:solidFill>
                  <a:schemeClr val="bg1"/>
                </a:solidFill>
              </a:rPr>
              <a:t> a simulation </a:t>
            </a:r>
            <a:r>
              <a:rPr lang="fr-BE" dirty="0" err="1" smtClean="0">
                <a:solidFill>
                  <a:schemeClr val="bg1"/>
                </a:solidFill>
              </a:rPr>
              <a:t>environment</a:t>
            </a:r>
            <a:r>
              <a:rPr lang="fr-BE" dirty="0" smtClean="0">
                <a:solidFill>
                  <a:schemeClr val="bg1"/>
                </a:solidFill>
              </a:rPr>
              <a:t>, </a:t>
            </a:r>
            <a:r>
              <a:rPr lang="fr-BE" dirty="0" err="1" smtClean="0">
                <a:solidFill>
                  <a:schemeClr val="bg1"/>
                </a:solidFill>
              </a:rPr>
              <a:t>which</a:t>
            </a:r>
            <a:r>
              <a:rPr lang="fr-BE" dirty="0" smtClean="0">
                <a:solidFill>
                  <a:schemeClr val="bg1"/>
                </a:solidFill>
              </a:rPr>
              <a:t> </a:t>
            </a:r>
            <a:r>
              <a:rPr lang="fr-BE" dirty="0" err="1" smtClean="0">
                <a:solidFill>
                  <a:schemeClr val="bg1"/>
                </a:solidFill>
              </a:rPr>
              <a:t>allows</a:t>
            </a:r>
            <a:r>
              <a:rPr lang="fr-BE" dirty="0" smtClean="0">
                <a:solidFill>
                  <a:schemeClr val="bg1"/>
                </a:solidFill>
              </a:rPr>
              <a:t> to </a:t>
            </a:r>
            <a:r>
              <a:rPr lang="fr-BE" dirty="0" err="1" smtClean="0">
                <a:solidFill>
                  <a:schemeClr val="bg1"/>
                </a:solidFill>
              </a:rPr>
              <a:t>depict</a:t>
            </a:r>
            <a:r>
              <a:rPr lang="fr-BE" dirty="0" smtClean="0">
                <a:solidFill>
                  <a:schemeClr val="bg1"/>
                </a:solidFill>
              </a:rPr>
              <a:t> the </a:t>
            </a:r>
            <a:r>
              <a:rPr lang="fr-BE" dirty="0" err="1" smtClean="0">
                <a:solidFill>
                  <a:schemeClr val="bg1"/>
                </a:solidFill>
              </a:rPr>
              <a:t>blackboard</a:t>
            </a:r>
            <a:r>
              <a:rPr lang="fr-BE" dirty="0" smtClean="0">
                <a:solidFill>
                  <a:schemeClr val="bg1"/>
                </a:solidFill>
              </a:rPr>
              <a:t> contents and to </a:t>
            </a:r>
            <a:r>
              <a:rPr lang="fr-BE" dirty="0" err="1" smtClean="0">
                <a:solidFill>
                  <a:schemeClr val="bg1"/>
                </a:solidFill>
              </a:rPr>
              <a:t>launch</a:t>
            </a:r>
            <a:r>
              <a:rPr lang="fr-BE" dirty="0" smtClean="0">
                <a:solidFill>
                  <a:schemeClr val="bg1"/>
                </a:solidFill>
              </a:rPr>
              <a:t> </a:t>
            </a:r>
            <a:r>
              <a:rPr lang="fr-BE" dirty="0" err="1" smtClean="0">
                <a:solidFill>
                  <a:schemeClr val="bg1"/>
                </a:solidFill>
              </a:rPr>
              <a:t>processes</a:t>
            </a:r>
            <a:r>
              <a:rPr lang="fr-BE" dirty="0" smtClean="0">
                <a:solidFill>
                  <a:schemeClr val="bg1"/>
                </a:solidFill>
              </a:rPr>
              <a:t> </a:t>
            </a:r>
            <a:r>
              <a:rPr lang="fr-BE" dirty="0" err="1" smtClean="0">
                <a:solidFill>
                  <a:schemeClr val="bg1"/>
                </a:solidFill>
              </a:rPr>
              <a:t>around</a:t>
            </a:r>
            <a:r>
              <a:rPr lang="fr-BE" dirty="0" smtClean="0">
                <a:solidFill>
                  <a:schemeClr val="bg1"/>
                </a:solidFill>
              </a:rPr>
              <a:t> </a:t>
            </a:r>
            <a:r>
              <a:rPr lang="fr-BE" dirty="0" err="1" smtClean="0">
                <a:solidFill>
                  <a:schemeClr val="bg1"/>
                </a:solidFill>
              </a:rPr>
              <a:t>it</a:t>
            </a:r>
            <a:r>
              <a:rPr lang="fr-BE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fr-BE" dirty="0" smtClean="0">
              <a:solidFill>
                <a:schemeClr val="bg1"/>
              </a:solidFill>
            </a:endParaRPr>
          </a:p>
          <a:p>
            <a:pPr lvl="1"/>
            <a:endParaRPr lang="fr-BE" dirty="0" smtClean="0">
              <a:solidFill>
                <a:schemeClr val="bg1"/>
              </a:solidFill>
            </a:endParaRPr>
          </a:p>
          <a:p>
            <a:r>
              <a:rPr lang="fr-BE" dirty="0" smtClean="0">
                <a:solidFill>
                  <a:schemeClr val="bg1"/>
                </a:solidFill>
              </a:rPr>
              <a:t> </a:t>
            </a:r>
            <a:r>
              <a:rPr lang="fr-BE" dirty="0" err="1" smtClean="0">
                <a:solidFill>
                  <a:schemeClr val="bg1"/>
                </a:solidFill>
              </a:rPr>
              <a:t>Optional</a:t>
            </a:r>
            <a:r>
              <a:rPr lang="fr-BE" dirty="0" smtClean="0">
                <a:solidFill>
                  <a:schemeClr val="bg1"/>
                </a:solidFill>
              </a:rPr>
              <a:t> but </a:t>
            </a:r>
            <a:r>
              <a:rPr lang="fr-BE" dirty="0" err="1" smtClean="0">
                <a:solidFill>
                  <a:schemeClr val="bg1"/>
                </a:solidFill>
              </a:rPr>
              <a:t>strongly</a:t>
            </a:r>
            <a:r>
              <a:rPr lang="fr-BE" dirty="0" smtClean="0">
                <a:solidFill>
                  <a:schemeClr val="bg1"/>
                </a:solidFill>
              </a:rPr>
              <a:t> </a:t>
            </a:r>
            <a:r>
              <a:rPr lang="fr-BE" dirty="0" err="1" smtClean="0">
                <a:solidFill>
                  <a:schemeClr val="bg1"/>
                </a:solidFill>
              </a:rPr>
              <a:t>suggested</a:t>
            </a:r>
            <a:r>
              <a:rPr lang="fr-BE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simulation and animation purposes, design a language that allow to display images on the basis of the contents of the blackboard. Some inspiration can be taken from the </a:t>
            </a:r>
            <a:r>
              <a:rPr lang="en-US" dirty="0" err="1" smtClean="0">
                <a:solidFill>
                  <a:schemeClr val="bg1"/>
                </a:solidFill>
              </a:rPr>
              <a:t>BMotionStudio</a:t>
            </a:r>
            <a:r>
              <a:rPr lang="en-US" dirty="0" smtClean="0">
                <a:solidFill>
                  <a:schemeClr val="bg1"/>
                </a:solidFill>
              </a:rPr>
              <a:t> developed for Event-B.</a:t>
            </a:r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1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 idx="4294967295"/>
          </p:nvPr>
        </p:nvSpPr>
        <p:spPr>
          <a:xfrm>
            <a:off x="394438" y="3197039"/>
            <a:ext cx="11063784" cy="15464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8000" dirty="0" smtClean="0"/>
              <a:t>Question</a:t>
            </a:r>
            <a:r>
              <a:rPr lang="en" sz="9600" dirty="0" smtClean="0"/>
              <a:t> 1</a:t>
            </a:r>
            <a:endParaRPr lang="en" sz="9600" dirty="0"/>
          </a:p>
        </p:txBody>
      </p:sp>
      <p:grpSp>
        <p:nvGrpSpPr>
          <p:cNvPr id="30" name="Shape 770"/>
          <p:cNvGrpSpPr/>
          <p:nvPr/>
        </p:nvGrpSpPr>
        <p:grpSpPr>
          <a:xfrm>
            <a:off x="555544" y="346509"/>
            <a:ext cx="839713" cy="1371035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31" name="Shape 77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Shape 77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Shape 77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Shape 77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Shape 77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Shape 77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Shape 77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Shape 77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689468" y="1013404"/>
            <a:ext cx="5418809" cy="2956835"/>
            <a:chOff x="5689468" y="1013404"/>
            <a:chExt cx="5418809" cy="2956835"/>
          </a:xfrm>
        </p:grpSpPr>
        <p:sp>
          <p:nvSpPr>
            <p:cNvPr id="40" name="Shape 151"/>
            <p:cNvSpPr/>
            <p:nvPr/>
          </p:nvSpPr>
          <p:spPr>
            <a:xfrm rot="9835936">
              <a:off x="8774369" y="3458347"/>
              <a:ext cx="216969" cy="207171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41" name="Shape 152"/>
            <p:cNvGrpSpPr/>
            <p:nvPr/>
          </p:nvGrpSpPr>
          <p:grpSpPr>
            <a:xfrm>
              <a:off x="6666917" y="1451565"/>
              <a:ext cx="216912" cy="217225"/>
              <a:chOff x="5294400" y="974850"/>
              <a:chExt cx="416500" cy="417100"/>
            </a:xfrm>
          </p:grpSpPr>
          <p:sp>
            <p:nvSpPr>
              <p:cNvPr id="63" name="Shape 153"/>
              <p:cNvSpPr/>
              <p:nvPr/>
            </p:nvSpPr>
            <p:spPr>
              <a:xfrm>
                <a:off x="5325450" y="997975"/>
                <a:ext cx="151650" cy="154700"/>
              </a:xfrm>
              <a:custGeom>
                <a:avLst/>
                <a:gdLst/>
                <a:ahLst/>
                <a:cxnLst/>
                <a:rect l="0" t="0" r="0" b="0"/>
                <a:pathLst>
                  <a:path w="6066" h="6188" fill="none" extrusionOk="0">
                    <a:moveTo>
                      <a:pt x="2680" y="74"/>
                    </a:moveTo>
                    <a:lnTo>
                      <a:pt x="2680" y="74"/>
                    </a:lnTo>
                    <a:lnTo>
                      <a:pt x="2607" y="1"/>
                    </a:lnTo>
                    <a:lnTo>
                      <a:pt x="2534" y="1"/>
                    </a:lnTo>
                    <a:lnTo>
                      <a:pt x="2461" y="25"/>
                    </a:lnTo>
                    <a:lnTo>
                      <a:pt x="2436" y="147"/>
                    </a:lnTo>
                    <a:lnTo>
                      <a:pt x="2095" y="1803"/>
                    </a:lnTo>
                    <a:lnTo>
                      <a:pt x="2095" y="1803"/>
                    </a:lnTo>
                    <a:lnTo>
                      <a:pt x="2047" y="1925"/>
                    </a:lnTo>
                    <a:lnTo>
                      <a:pt x="1974" y="2047"/>
                    </a:lnTo>
                    <a:lnTo>
                      <a:pt x="1852" y="2169"/>
                    </a:lnTo>
                    <a:lnTo>
                      <a:pt x="1730" y="2217"/>
                    </a:lnTo>
                    <a:lnTo>
                      <a:pt x="123" y="2753"/>
                    </a:lnTo>
                    <a:lnTo>
                      <a:pt x="123" y="2753"/>
                    </a:lnTo>
                    <a:lnTo>
                      <a:pt x="25" y="2826"/>
                    </a:lnTo>
                    <a:lnTo>
                      <a:pt x="1" y="2875"/>
                    </a:lnTo>
                    <a:lnTo>
                      <a:pt x="25" y="2948"/>
                    </a:lnTo>
                    <a:lnTo>
                      <a:pt x="98" y="3021"/>
                    </a:lnTo>
                    <a:lnTo>
                      <a:pt x="1584" y="3849"/>
                    </a:lnTo>
                    <a:lnTo>
                      <a:pt x="1584" y="3849"/>
                    </a:lnTo>
                    <a:lnTo>
                      <a:pt x="1706" y="3922"/>
                    </a:lnTo>
                    <a:lnTo>
                      <a:pt x="1803" y="4044"/>
                    </a:lnTo>
                    <a:lnTo>
                      <a:pt x="1852" y="4190"/>
                    </a:lnTo>
                    <a:lnTo>
                      <a:pt x="1876" y="4312"/>
                    </a:lnTo>
                    <a:lnTo>
                      <a:pt x="1901" y="6017"/>
                    </a:lnTo>
                    <a:lnTo>
                      <a:pt x="1901" y="6017"/>
                    </a:lnTo>
                    <a:lnTo>
                      <a:pt x="1925" y="6114"/>
                    </a:lnTo>
                    <a:lnTo>
                      <a:pt x="1974" y="6187"/>
                    </a:lnTo>
                    <a:lnTo>
                      <a:pt x="2047" y="6187"/>
                    </a:lnTo>
                    <a:lnTo>
                      <a:pt x="2120" y="6114"/>
                    </a:lnTo>
                    <a:lnTo>
                      <a:pt x="3362" y="4969"/>
                    </a:lnTo>
                    <a:lnTo>
                      <a:pt x="3362" y="4969"/>
                    </a:lnTo>
                    <a:lnTo>
                      <a:pt x="3484" y="4872"/>
                    </a:lnTo>
                    <a:lnTo>
                      <a:pt x="3630" y="4823"/>
                    </a:lnTo>
                    <a:lnTo>
                      <a:pt x="3776" y="4823"/>
                    </a:lnTo>
                    <a:lnTo>
                      <a:pt x="3922" y="4848"/>
                    </a:lnTo>
                    <a:lnTo>
                      <a:pt x="5530" y="5335"/>
                    </a:lnTo>
                    <a:lnTo>
                      <a:pt x="5530" y="5335"/>
                    </a:lnTo>
                    <a:lnTo>
                      <a:pt x="5651" y="5359"/>
                    </a:lnTo>
                    <a:lnTo>
                      <a:pt x="5700" y="5335"/>
                    </a:lnTo>
                    <a:lnTo>
                      <a:pt x="5724" y="5262"/>
                    </a:lnTo>
                    <a:lnTo>
                      <a:pt x="5700" y="5164"/>
                    </a:lnTo>
                    <a:lnTo>
                      <a:pt x="4994" y="3606"/>
                    </a:lnTo>
                    <a:lnTo>
                      <a:pt x="4994" y="3606"/>
                    </a:lnTo>
                    <a:lnTo>
                      <a:pt x="4945" y="3484"/>
                    </a:lnTo>
                    <a:lnTo>
                      <a:pt x="4945" y="3338"/>
                    </a:lnTo>
                    <a:lnTo>
                      <a:pt x="4969" y="3191"/>
                    </a:lnTo>
                    <a:lnTo>
                      <a:pt x="5042" y="3070"/>
                    </a:lnTo>
                    <a:lnTo>
                      <a:pt x="6017" y="1681"/>
                    </a:lnTo>
                    <a:lnTo>
                      <a:pt x="6017" y="1681"/>
                    </a:lnTo>
                    <a:lnTo>
                      <a:pt x="6065" y="1584"/>
                    </a:lnTo>
                    <a:lnTo>
                      <a:pt x="6065" y="1511"/>
                    </a:lnTo>
                    <a:lnTo>
                      <a:pt x="5992" y="1462"/>
                    </a:lnTo>
                    <a:lnTo>
                      <a:pt x="5895" y="1462"/>
                    </a:lnTo>
                    <a:lnTo>
                      <a:pt x="4190" y="1657"/>
                    </a:lnTo>
                    <a:lnTo>
                      <a:pt x="4190" y="1657"/>
                    </a:lnTo>
                    <a:lnTo>
                      <a:pt x="4068" y="1657"/>
                    </a:lnTo>
                    <a:lnTo>
                      <a:pt x="3922" y="1608"/>
                    </a:lnTo>
                    <a:lnTo>
                      <a:pt x="3800" y="1535"/>
                    </a:lnTo>
                    <a:lnTo>
                      <a:pt x="3703" y="1438"/>
                    </a:lnTo>
                    <a:lnTo>
                      <a:pt x="2680" y="7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4" name="Shape 154"/>
              <p:cNvSpPr/>
              <p:nvPr/>
            </p:nvSpPr>
            <p:spPr>
              <a:xfrm>
                <a:off x="5294400" y="974850"/>
                <a:ext cx="416500" cy="417100"/>
              </a:xfrm>
              <a:custGeom>
                <a:avLst/>
                <a:gdLst/>
                <a:ahLst/>
                <a:cxnLst/>
                <a:rect l="0" t="0" r="0" b="0"/>
                <a:pathLst>
                  <a:path w="16660" h="16684" fill="none" extrusionOk="0">
                    <a:moveTo>
                      <a:pt x="4872" y="12202"/>
                    </a:moveTo>
                    <a:lnTo>
                      <a:pt x="4872" y="12202"/>
                    </a:lnTo>
                    <a:lnTo>
                      <a:pt x="5261" y="12178"/>
                    </a:lnTo>
                    <a:lnTo>
                      <a:pt x="5627" y="12154"/>
                    </a:lnTo>
                    <a:lnTo>
                      <a:pt x="5992" y="12105"/>
                    </a:lnTo>
                    <a:lnTo>
                      <a:pt x="6357" y="12032"/>
                    </a:lnTo>
                    <a:lnTo>
                      <a:pt x="6698" y="11959"/>
                    </a:lnTo>
                    <a:lnTo>
                      <a:pt x="7039" y="11861"/>
                    </a:lnTo>
                    <a:lnTo>
                      <a:pt x="7380" y="11740"/>
                    </a:lnTo>
                    <a:lnTo>
                      <a:pt x="7721" y="11618"/>
                    </a:lnTo>
                    <a:lnTo>
                      <a:pt x="8038" y="11472"/>
                    </a:lnTo>
                    <a:lnTo>
                      <a:pt x="8355" y="11301"/>
                    </a:lnTo>
                    <a:lnTo>
                      <a:pt x="8671" y="11131"/>
                    </a:lnTo>
                    <a:lnTo>
                      <a:pt x="8963" y="10936"/>
                    </a:lnTo>
                    <a:lnTo>
                      <a:pt x="9256" y="10741"/>
                    </a:lnTo>
                    <a:lnTo>
                      <a:pt x="9524" y="10522"/>
                    </a:lnTo>
                    <a:lnTo>
                      <a:pt x="9792" y="10303"/>
                    </a:lnTo>
                    <a:lnTo>
                      <a:pt x="10035" y="10059"/>
                    </a:lnTo>
                    <a:lnTo>
                      <a:pt x="10279" y="9791"/>
                    </a:lnTo>
                    <a:lnTo>
                      <a:pt x="10522" y="9523"/>
                    </a:lnTo>
                    <a:lnTo>
                      <a:pt x="10741" y="9255"/>
                    </a:lnTo>
                    <a:lnTo>
                      <a:pt x="10936" y="8963"/>
                    </a:lnTo>
                    <a:lnTo>
                      <a:pt x="11131" y="8671"/>
                    </a:lnTo>
                    <a:lnTo>
                      <a:pt x="11302" y="8379"/>
                    </a:lnTo>
                    <a:lnTo>
                      <a:pt x="11472" y="8062"/>
                    </a:lnTo>
                    <a:lnTo>
                      <a:pt x="11618" y="7721"/>
                    </a:lnTo>
                    <a:lnTo>
                      <a:pt x="11740" y="7404"/>
                    </a:lnTo>
                    <a:lnTo>
                      <a:pt x="11862" y="7063"/>
                    </a:lnTo>
                    <a:lnTo>
                      <a:pt x="11959" y="6722"/>
                    </a:lnTo>
                    <a:lnTo>
                      <a:pt x="12032" y="6357"/>
                    </a:lnTo>
                    <a:lnTo>
                      <a:pt x="12105" y="5992"/>
                    </a:lnTo>
                    <a:lnTo>
                      <a:pt x="12154" y="5626"/>
                    </a:lnTo>
                    <a:lnTo>
                      <a:pt x="12178" y="5261"/>
                    </a:lnTo>
                    <a:lnTo>
                      <a:pt x="12178" y="4896"/>
                    </a:lnTo>
                    <a:lnTo>
                      <a:pt x="12178" y="4896"/>
                    </a:lnTo>
                    <a:lnTo>
                      <a:pt x="12178" y="4531"/>
                    </a:lnTo>
                    <a:lnTo>
                      <a:pt x="12154" y="4190"/>
                    </a:lnTo>
                    <a:lnTo>
                      <a:pt x="12105" y="3849"/>
                    </a:lnTo>
                    <a:lnTo>
                      <a:pt x="12057" y="3508"/>
                    </a:lnTo>
                    <a:lnTo>
                      <a:pt x="11983" y="3191"/>
                    </a:lnTo>
                    <a:lnTo>
                      <a:pt x="11886" y="2850"/>
                    </a:lnTo>
                    <a:lnTo>
                      <a:pt x="11789" y="2533"/>
                    </a:lnTo>
                    <a:lnTo>
                      <a:pt x="11691" y="2217"/>
                    </a:lnTo>
                    <a:lnTo>
                      <a:pt x="11545" y="1925"/>
                    </a:lnTo>
                    <a:lnTo>
                      <a:pt x="11423" y="1632"/>
                    </a:lnTo>
                    <a:lnTo>
                      <a:pt x="11253" y="1340"/>
                    </a:lnTo>
                    <a:lnTo>
                      <a:pt x="11107" y="1048"/>
                    </a:lnTo>
                    <a:lnTo>
                      <a:pt x="10912" y="780"/>
                    </a:lnTo>
                    <a:lnTo>
                      <a:pt x="10717" y="512"/>
                    </a:lnTo>
                    <a:lnTo>
                      <a:pt x="10303" y="0"/>
                    </a:lnTo>
                    <a:lnTo>
                      <a:pt x="10303" y="0"/>
                    </a:lnTo>
                    <a:lnTo>
                      <a:pt x="10644" y="98"/>
                    </a:lnTo>
                    <a:lnTo>
                      <a:pt x="10985" y="220"/>
                    </a:lnTo>
                    <a:lnTo>
                      <a:pt x="11642" y="463"/>
                    </a:lnTo>
                    <a:lnTo>
                      <a:pt x="12251" y="780"/>
                    </a:lnTo>
                    <a:lnTo>
                      <a:pt x="12836" y="1121"/>
                    </a:lnTo>
                    <a:lnTo>
                      <a:pt x="13396" y="1535"/>
                    </a:lnTo>
                    <a:lnTo>
                      <a:pt x="13932" y="1973"/>
                    </a:lnTo>
                    <a:lnTo>
                      <a:pt x="14419" y="2460"/>
                    </a:lnTo>
                    <a:lnTo>
                      <a:pt x="14857" y="2972"/>
                    </a:lnTo>
                    <a:lnTo>
                      <a:pt x="15271" y="3532"/>
                    </a:lnTo>
                    <a:lnTo>
                      <a:pt x="15612" y="4116"/>
                    </a:lnTo>
                    <a:lnTo>
                      <a:pt x="15929" y="4750"/>
                    </a:lnTo>
                    <a:lnTo>
                      <a:pt x="16197" y="5383"/>
                    </a:lnTo>
                    <a:lnTo>
                      <a:pt x="16294" y="5724"/>
                    </a:lnTo>
                    <a:lnTo>
                      <a:pt x="16392" y="6065"/>
                    </a:lnTo>
                    <a:lnTo>
                      <a:pt x="16465" y="6406"/>
                    </a:lnTo>
                    <a:lnTo>
                      <a:pt x="16538" y="6771"/>
                    </a:lnTo>
                    <a:lnTo>
                      <a:pt x="16587" y="7112"/>
                    </a:lnTo>
                    <a:lnTo>
                      <a:pt x="16635" y="7477"/>
                    </a:lnTo>
                    <a:lnTo>
                      <a:pt x="16660" y="7843"/>
                    </a:lnTo>
                    <a:lnTo>
                      <a:pt x="16660" y="8208"/>
                    </a:lnTo>
                    <a:lnTo>
                      <a:pt x="16660" y="8208"/>
                    </a:lnTo>
                    <a:lnTo>
                      <a:pt x="16660" y="8647"/>
                    </a:lnTo>
                    <a:lnTo>
                      <a:pt x="16611" y="9061"/>
                    </a:lnTo>
                    <a:lnTo>
                      <a:pt x="16562" y="9499"/>
                    </a:lnTo>
                    <a:lnTo>
                      <a:pt x="16489" y="9913"/>
                    </a:lnTo>
                    <a:lnTo>
                      <a:pt x="16392" y="10327"/>
                    </a:lnTo>
                    <a:lnTo>
                      <a:pt x="16294" y="10717"/>
                    </a:lnTo>
                    <a:lnTo>
                      <a:pt x="16148" y="11131"/>
                    </a:lnTo>
                    <a:lnTo>
                      <a:pt x="16002" y="11496"/>
                    </a:lnTo>
                    <a:lnTo>
                      <a:pt x="15832" y="11886"/>
                    </a:lnTo>
                    <a:lnTo>
                      <a:pt x="15637" y="12251"/>
                    </a:lnTo>
                    <a:lnTo>
                      <a:pt x="15442" y="12592"/>
                    </a:lnTo>
                    <a:lnTo>
                      <a:pt x="15223" y="12933"/>
                    </a:lnTo>
                    <a:lnTo>
                      <a:pt x="14979" y="13274"/>
                    </a:lnTo>
                    <a:lnTo>
                      <a:pt x="14736" y="13591"/>
                    </a:lnTo>
                    <a:lnTo>
                      <a:pt x="14468" y="13907"/>
                    </a:lnTo>
                    <a:lnTo>
                      <a:pt x="14175" y="14199"/>
                    </a:lnTo>
                    <a:lnTo>
                      <a:pt x="13883" y="14467"/>
                    </a:lnTo>
                    <a:lnTo>
                      <a:pt x="13591" y="14735"/>
                    </a:lnTo>
                    <a:lnTo>
                      <a:pt x="13274" y="15003"/>
                    </a:lnTo>
                    <a:lnTo>
                      <a:pt x="12933" y="15222"/>
                    </a:lnTo>
                    <a:lnTo>
                      <a:pt x="12592" y="15442"/>
                    </a:lnTo>
                    <a:lnTo>
                      <a:pt x="12227" y="15661"/>
                    </a:lnTo>
                    <a:lnTo>
                      <a:pt x="11862" y="15831"/>
                    </a:lnTo>
                    <a:lnTo>
                      <a:pt x="11496" y="16002"/>
                    </a:lnTo>
                    <a:lnTo>
                      <a:pt x="11107" y="16172"/>
                    </a:lnTo>
                    <a:lnTo>
                      <a:pt x="10717" y="16294"/>
                    </a:lnTo>
                    <a:lnTo>
                      <a:pt x="10303" y="16416"/>
                    </a:lnTo>
                    <a:lnTo>
                      <a:pt x="9913" y="16513"/>
                    </a:lnTo>
                    <a:lnTo>
                      <a:pt x="9475" y="16586"/>
                    </a:lnTo>
                    <a:lnTo>
                      <a:pt x="9061" y="16635"/>
                    </a:lnTo>
                    <a:lnTo>
                      <a:pt x="8622" y="16659"/>
                    </a:lnTo>
                    <a:lnTo>
                      <a:pt x="8208" y="16684"/>
                    </a:lnTo>
                    <a:lnTo>
                      <a:pt x="8208" y="16684"/>
                    </a:lnTo>
                    <a:lnTo>
                      <a:pt x="7819" y="16659"/>
                    </a:lnTo>
                    <a:lnTo>
                      <a:pt x="7453" y="16635"/>
                    </a:lnTo>
                    <a:lnTo>
                      <a:pt x="7112" y="16611"/>
                    </a:lnTo>
                    <a:lnTo>
                      <a:pt x="6747" y="16562"/>
                    </a:lnTo>
                    <a:lnTo>
                      <a:pt x="6406" y="16489"/>
                    </a:lnTo>
                    <a:lnTo>
                      <a:pt x="6065" y="16391"/>
                    </a:lnTo>
                    <a:lnTo>
                      <a:pt x="5724" y="16294"/>
                    </a:lnTo>
                    <a:lnTo>
                      <a:pt x="5383" y="16197"/>
                    </a:lnTo>
                    <a:lnTo>
                      <a:pt x="4726" y="15929"/>
                    </a:lnTo>
                    <a:lnTo>
                      <a:pt x="4117" y="15636"/>
                    </a:lnTo>
                    <a:lnTo>
                      <a:pt x="3532" y="15271"/>
                    </a:lnTo>
                    <a:lnTo>
                      <a:pt x="2972" y="14857"/>
                    </a:lnTo>
                    <a:lnTo>
                      <a:pt x="2436" y="14419"/>
                    </a:lnTo>
                    <a:lnTo>
                      <a:pt x="1974" y="13932"/>
                    </a:lnTo>
                    <a:lnTo>
                      <a:pt x="1511" y="13420"/>
                    </a:lnTo>
                    <a:lnTo>
                      <a:pt x="1121" y="12860"/>
                    </a:lnTo>
                    <a:lnTo>
                      <a:pt x="756" y="12275"/>
                    </a:lnTo>
                    <a:lnTo>
                      <a:pt x="464" y="11642"/>
                    </a:lnTo>
                    <a:lnTo>
                      <a:pt x="196" y="10985"/>
                    </a:lnTo>
                    <a:lnTo>
                      <a:pt x="98" y="10668"/>
                    </a:lnTo>
                    <a:lnTo>
                      <a:pt x="1" y="10327"/>
                    </a:lnTo>
                    <a:lnTo>
                      <a:pt x="1" y="10327"/>
                    </a:lnTo>
                    <a:lnTo>
                      <a:pt x="488" y="10741"/>
                    </a:lnTo>
                    <a:lnTo>
                      <a:pt x="756" y="10936"/>
                    </a:lnTo>
                    <a:lnTo>
                      <a:pt x="1048" y="11106"/>
                    </a:lnTo>
                    <a:lnTo>
                      <a:pt x="1316" y="11277"/>
                    </a:lnTo>
                    <a:lnTo>
                      <a:pt x="1608" y="11423"/>
                    </a:lnTo>
                    <a:lnTo>
                      <a:pt x="1901" y="11569"/>
                    </a:lnTo>
                    <a:lnTo>
                      <a:pt x="2217" y="11691"/>
                    </a:lnTo>
                    <a:lnTo>
                      <a:pt x="2534" y="11813"/>
                    </a:lnTo>
                    <a:lnTo>
                      <a:pt x="2850" y="11910"/>
                    </a:lnTo>
                    <a:lnTo>
                      <a:pt x="3167" y="11983"/>
                    </a:lnTo>
                    <a:lnTo>
                      <a:pt x="3508" y="12056"/>
                    </a:lnTo>
                    <a:lnTo>
                      <a:pt x="3849" y="12129"/>
                    </a:lnTo>
                    <a:lnTo>
                      <a:pt x="4190" y="12154"/>
                    </a:lnTo>
                    <a:lnTo>
                      <a:pt x="4531" y="12178"/>
                    </a:lnTo>
                    <a:lnTo>
                      <a:pt x="4872" y="12202"/>
                    </a:lnTo>
                    <a:lnTo>
                      <a:pt x="4872" y="122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Shape 155"/>
            <p:cNvGrpSpPr/>
            <p:nvPr/>
          </p:nvGrpSpPr>
          <p:grpSpPr>
            <a:xfrm>
              <a:off x="9425293" y="2287043"/>
              <a:ext cx="1682984" cy="1683196"/>
              <a:chOff x="6643075" y="3664250"/>
              <a:chExt cx="407950" cy="407975"/>
            </a:xfrm>
          </p:grpSpPr>
          <p:sp>
            <p:nvSpPr>
              <p:cNvPr id="61" name="Shape 156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0" t="0" r="0" b="0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" name="Shape 15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0" t="0" r="0" b="0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Shape 158"/>
            <p:cNvGrpSpPr/>
            <p:nvPr/>
          </p:nvGrpSpPr>
          <p:grpSpPr>
            <a:xfrm rot="4171020">
              <a:off x="8751167" y="2069057"/>
              <a:ext cx="606059" cy="606025"/>
              <a:chOff x="576250" y="4319400"/>
              <a:chExt cx="442075" cy="442050"/>
            </a:xfrm>
          </p:grpSpPr>
          <p:sp>
            <p:nvSpPr>
              <p:cNvPr id="57" name="Shape 159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0" t="0" r="0" b="0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8" name="Shape 160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0" t="0" r="0" b="0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" name="Shape 161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0" t="0" r="0" b="0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0" name="Shape 162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0" t="0" r="0" b="0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Shape 163"/>
            <p:cNvGrpSpPr/>
            <p:nvPr/>
          </p:nvGrpSpPr>
          <p:grpSpPr>
            <a:xfrm>
              <a:off x="6160663" y="1717544"/>
              <a:ext cx="478499" cy="478499"/>
              <a:chOff x="5941025" y="3634400"/>
              <a:chExt cx="467650" cy="467650"/>
            </a:xfrm>
          </p:grpSpPr>
          <p:sp>
            <p:nvSpPr>
              <p:cNvPr id="51" name="Shape 164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2" name="Shape 165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3" name="Shape 166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4" name="Shape 167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5" name="Shape 168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Shape 169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45" name="Shape 170"/>
            <p:cNvSpPr/>
            <p:nvPr/>
          </p:nvSpPr>
          <p:spPr>
            <a:xfrm rot="1902146">
              <a:off x="9880741" y="1541895"/>
              <a:ext cx="216956" cy="20715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Shape 171"/>
            <p:cNvSpPr/>
            <p:nvPr/>
          </p:nvSpPr>
          <p:spPr>
            <a:xfrm rot="-1130564">
              <a:off x="5817856" y="1676665"/>
              <a:ext cx="216949" cy="207151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Shape 172"/>
            <p:cNvSpPr/>
            <p:nvPr/>
          </p:nvSpPr>
          <p:spPr>
            <a:xfrm>
              <a:off x="9103129" y="3747237"/>
              <a:ext cx="131328" cy="12539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Shape 173"/>
            <p:cNvSpPr/>
            <p:nvPr/>
          </p:nvSpPr>
          <p:spPr>
            <a:xfrm rot="-9946640">
              <a:off x="10341633" y="1013404"/>
              <a:ext cx="131327" cy="12539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Shape 174"/>
            <p:cNvSpPr/>
            <p:nvPr/>
          </p:nvSpPr>
          <p:spPr>
            <a:xfrm rot="3967602">
              <a:off x="5686502" y="2019865"/>
              <a:ext cx="131340" cy="125408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Shape 175"/>
            <p:cNvSpPr/>
            <p:nvPr/>
          </p:nvSpPr>
          <p:spPr>
            <a:xfrm rot="715072">
              <a:off x="6718376" y="1793925"/>
              <a:ext cx="1916345" cy="349684"/>
            </a:xfrm>
            <a:custGeom>
              <a:avLst/>
              <a:gdLst/>
              <a:ahLst/>
              <a:cxnLst/>
              <a:rect l="0" t="0" r="0" b="0"/>
              <a:pathLst>
                <a:path w="57493" h="10491" extrusionOk="0">
                  <a:moveTo>
                    <a:pt x="0" y="10491"/>
                  </a:moveTo>
                  <a:cubicBezTo>
                    <a:pt x="4699" y="8765"/>
                    <a:pt x="18613" y="1055"/>
                    <a:pt x="28196" y="138"/>
                  </a:cubicBezTo>
                  <a:cubicBezTo>
                    <a:pt x="37778" y="-779"/>
                    <a:pt x="52610" y="4176"/>
                    <a:pt x="57493" y="4984"/>
                  </a:cubicBez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sp>
      </p:grpSp>
    </p:spTree>
    <p:extLst>
      <p:ext uri="{BB962C8B-B14F-4D97-AF65-F5344CB8AC3E}">
        <p14:creationId xmlns:p14="http://schemas.microsoft.com/office/powerpoint/2010/main" val="299920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Question 1 - Structure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 smtClean="0">
                <a:solidFill>
                  <a:schemeClr val="bg1"/>
                </a:solidFill>
              </a:rPr>
              <a:t>Inspired</a:t>
            </a:r>
            <a:r>
              <a:rPr lang="fr-BE" dirty="0" smtClean="0">
                <a:solidFill>
                  <a:schemeClr val="bg1"/>
                </a:solidFill>
              </a:rPr>
              <a:t> by </a:t>
            </a:r>
            <a:r>
              <a:rPr lang="fr-BE" dirty="0" err="1" smtClean="0">
                <a:solidFill>
                  <a:schemeClr val="bg1"/>
                </a:solidFill>
              </a:rPr>
              <a:t>pictures</a:t>
            </a:r>
            <a:r>
              <a:rPr lang="fr-BE" dirty="0" smtClean="0">
                <a:solidFill>
                  <a:schemeClr val="bg1"/>
                </a:solidFill>
              </a:rPr>
              <a:t> for an extension of </a:t>
            </a:r>
            <a:r>
              <a:rPr lang="fr-BE" dirty="0" err="1" smtClean="0">
                <a:solidFill>
                  <a:schemeClr val="bg1"/>
                </a:solidFill>
              </a:rPr>
              <a:t>BachT</a:t>
            </a:r>
            <a:r>
              <a:rPr lang="fr-BE" dirty="0" smtClean="0">
                <a:solidFill>
                  <a:schemeClr val="bg1"/>
                </a:solidFill>
              </a:rPr>
              <a:t> (</a:t>
            </a:r>
            <a:r>
              <a:rPr lang="fr-BE" dirty="0" err="1" smtClean="0">
                <a:solidFill>
                  <a:schemeClr val="bg1"/>
                </a:solidFill>
              </a:rPr>
              <a:t>see</a:t>
            </a:r>
            <a:r>
              <a:rPr lang="fr-BE" dirty="0" smtClean="0">
                <a:solidFill>
                  <a:schemeClr val="bg1"/>
                </a:solidFill>
              </a:rPr>
              <a:t> </a:t>
            </a:r>
            <a:r>
              <a:rPr lang="fr-BE" dirty="0" err="1" smtClean="0">
                <a:solidFill>
                  <a:schemeClr val="bg1"/>
                </a:solidFill>
              </a:rPr>
              <a:t>webcampus</a:t>
            </a:r>
            <a:r>
              <a:rPr lang="fr-BE" dirty="0" smtClean="0">
                <a:solidFill>
                  <a:schemeClr val="bg1"/>
                </a:solidFill>
              </a:rPr>
              <a:t>)</a:t>
            </a:r>
            <a:endParaRPr lang="fr-BE" dirty="0">
              <a:solidFill>
                <a:schemeClr val="bg1"/>
              </a:solidFill>
            </a:endParaRPr>
          </a:p>
          <a:p>
            <a:endParaRPr lang="fr-BE" dirty="0" smtClean="0">
              <a:solidFill>
                <a:schemeClr val="bg1"/>
              </a:solidFill>
            </a:endParaRPr>
          </a:p>
          <a:p>
            <a:r>
              <a:rPr lang="fr-BE" dirty="0" smtClean="0">
                <a:solidFill>
                  <a:schemeClr val="bg1"/>
                </a:solidFill>
              </a:rPr>
              <a:t>4 </a:t>
            </a:r>
            <a:r>
              <a:rPr lang="fr-BE" dirty="0" err="1" smtClean="0">
                <a:solidFill>
                  <a:schemeClr val="bg1"/>
                </a:solidFill>
              </a:rPr>
              <a:t>windows</a:t>
            </a:r>
            <a:endParaRPr lang="fr-BE" dirty="0" smtClean="0">
              <a:solidFill>
                <a:schemeClr val="bg1"/>
              </a:solidFill>
            </a:endParaRPr>
          </a:p>
          <a:p>
            <a:pPr lvl="1"/>
            <a:r>
              <a:rPr lang="fr-BE" dirty="0" smtClean="0">
                <a:solidFill>
                  <a:schemeClr val="bg1"/>
                </a:solidFill>
              </a:rPr>
              <a:t>Main</a:t>
            </a:r>
          </a:p>
          <a:p>
            <a:pPr lvl="1"/>
            <a:r>
              <a:rPr lang="fr-BE" dirty="0" err="1" smtClean="0">
                <a:solidFill>
                  <a:schemeClr val="bg1"/>
                </a:solidFill>
              </a:rPr>
              <a:t>Autonomous</a:t>
            </a:r>
            <a:r>
              <a:rPr lang="fr-BE" dirty="0" smtClean="0">
                <a:solidFill>
                  <a:schemeClr val="bg1"/>
                </a:solidFill>
              </a:rPr>
              <a:t> Agent</a:t>
            </a:r>
          </a:p>
          <a:p>
            <a:pPr lvl="1"/>
            <a:r>
              <a:rPr lang="fr-BE" dirty="0" smtClean="0">
                <a:solidFill>
                  <a:schemeClr val="bg1"/>
                </a:solidFill>
              </a:rPr>
              <a:t>Interactive Agent</a:t>
            </a:r>
          </a:p>
          <a:p>
            <a:pPr lvl="1"/>
            <a:r>
              <a:rPr lang="fr-BE" dirty="0" smtClean="0">
                <a:solidFill>
                  <a:schemeClr val="bg1"/>
                </a:solidFill>
              </a:rPr>
              <a:t>Visual </a:t>
            </a:r>
            <a:r>
              <a:rPr lang="fr-BE" dirty="0" err="1" smtClean="0">
                <a:solidFill>
                  <a:schemeClr val="bg1"/>
                </a:solidFill>
              </a:rPr>
              <a:t>Blackboard</a:t>
            </a:r>
            <a:r>
              <a:rPr lang="fr-BE" dirty="0" smtClean="0">
                <a:solidFill>
                  <a:schemeClr val="bg1"/>
                </a:solidFill>
              </a:rPr>
              <a:t> (Question 2)</a:t>
            </a:r>
            <a:endParaRPr lang="fr-BE" dirty="0" smtClean="0">
              <a:solidFill>
                <a:schemeClr val="bg1"/>
              </a:solidFill>
            </a:endParaRPr>
          </a:p>
          <a:p>
            <a:pPr lvl="1"/>
            <a:endParaRPr lang="fr-BE" dirty="0" smtClean="0">
              <a:solidFill>
                <a:schemeClr val="bg1"/>
              </a:solidFill>
            </a:endParaRPr>
          </a:p>
          <a:p>
            <a:r>
              <a:rPr lang="fr-BE" dirty="0" err="1" smtClean="0">
                <a:solidFill>
                  <a:schemeClr val="bg1"/>
                </a:solidFill>
              </a:rPr>
              <a:t>Shared</a:t>
            </a:r>
            <a:r>
              <a:rPr lang="fr-BE" dirty="0" smtClean="0">
                <a:solidFill>
                  <a:schemeClr val="bg1"/>
                </a:solidFill>
              </a:rPr>
              <a:t> </a:t>
            </a:r>
            <a:r>
              <a:rPr lang="fr-BE" dirty="0" err="1" smtClean="0">
                <a:solidFill>
                  <a:schemeClr val="bg1"/>
                </a:solidFill>
              </a:rPr>
              <a:t>blackboard</a:t>
            </a:r>
            <a:endParaRPr lang="fr-BE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3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</p:spPr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Main page - </a:t>
            </a:r>
            <a:r>
              <a:rPr lang="fr-BE" dirty="0" err="1" smtClean="0">
                <a:solidFill>
                  <a:schemeClr val="bg1"/>
                </a:solidFill>
              </a:rPr>
              <a:t>Implementation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04800" y="1316052"/>
            <a:ext cx="11600329" cy="5230026"/>
          </a:xfrm>
        </p:spPr>
        <p:txBody>
          <a:bodyPr>
            <a:normAutofit/>
          </a:bodyPr>
          <a:lstStyle/>
          <a:p>
            <a:endParaRPr lang="fr-BE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fr-BE" b="1" i="1" dirty="0" smtClean="0">
              <a:solidFill>
                <a:schemeClr val="accent6"/>
              </a:solidFill>
            </a:endParaRPr>
          </a:p>
          <a:p>
            <a:endParaRPr lang="fr-BE" b="1" i="1" dirty="0" smtClean="0">
              <a:solidFill>
                <a:schemeClr val="accent6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25" y="1771065"/>
            <a:ext cx="632695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</p:spPr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Main page - Primitive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04800" y="1316052"/>
            <a:ext cx="11600329" cy="5230026"/>
          </a:xfrm>
        </p:spPr>
        <p:txBody>
          <a:bodyPr>
            <a:normAutofit/>
          </a:bodyPr>
          <a:lstStyle/>
          <a:p>
            <a:endParaRPr lang="fr-BE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fr-BE" b="1" i="1" dirty="0" smtClean="0">
              <a:solidFill>
                <a:schemeClr val="accent6"/>
              </a:solidFill>
            </a:endParaRPr>
          </a:p>
          <a:p>
            <a:endParaRPr lang="fr-BE" b="1" i="1" dirty="0" smtClean="0">
              <a:solidFill>
                <a:schemeClr val="accent6"/>
              </a:solidFill>
            </a:endParaRPr>
          </a:p>
        </p:txBody>
      </p:sp>
      <p:pic>
        <p:nvPicPr>
          <p:cNvPr id="3" name="Imag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64" y="1771065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</p:spPr>
        <p:txBody>
          <a:bodyPr/>
          <a:lstStyle/>
          <a:p>
            <a:r>
              <a:rPr lang="fr-BE" dirty="0" err="1" smtClean="0">
                <a:solidFill>
                  <a:schemeClr val="bg1"/>
                </a:solidFill>
              </a:rPr>
              <a:t>Autonomous</a:t>
            </a:r>
            <a:r>
              <a:rPr lang="fr-BE" dirty="0" smtClean="0">
                <a:solidFill>
                  <a:schemeClr val="bg1"/>
                </a:solidFill>
              </a:rPr>
              <a:t> Agent - </a:t>
            </a:r>
            <a:r>
              <a:rPr lang="fr-BE" dirty="0" err="1" smtClean="0">
                <a:solidFill>
                  <a:schemeClr val="bg1"/>
                </a:solidFill>
              </a:rPr>
              <a:t>Implementation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04800" y="1316052"/>
            <a:ext cx="11600329" cy="5230026"/>
          </a:xfrm>
        </p:spPr>
        <p:txBody>
          <a:bodyPr>
            <a:normAutofit/>
          </a:bodyPr>
          <a:lstStyle/>
          <a:p>
            <a:endParaRPr lang="fr-BE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fr-BE" b="1" i="1" dirty="0" smtClean="0">
              <a:solidFill>
                <a:schemeClr val="accent6"/>
              </a:solidFill>
            </a:endParaRPr>
          </a:p>
          <a:p>
            <a:endParaRPr lang="fr-BE" b="1" i="1" dirty="0" smtClean="0">
              <a:solidFill>
                <a:schemeClr val="accent6"/>
              </a:solidFill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64" y="1771065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</p:spPr>
        <p:txBody>
          <a:bodyPr/>
          <a:lstStyle/>
          <a:p>
            <a:r>
              <a:rPr lang="fr-BE" dirty="0" err="1" smtClean="0">
                <a:solidFill>
                  <a:schemeClr val="bg1"/>
                </a:solidFill>
              </a:rPr>
              <a:t>Autonomous</a:t>
            </a:r>
            <a:r>
              <a:rPr lang="fr-BE" dirty="0" smtClean="0">
                <a:solidFill>
                  <a:schemeClr val="bg1"/>
                </a:solidFill>
              </a:rPr>
              <a:t> Agent - </a:t>
            </a:r>
            <a:r>
              <a:rPr lang="fr-BE" dirty="0" err="1" smtClean="0">
                <a:solidFill>
                  <a:schemeClr val="bg1"/>
                </a:solidFill>
              </a:rPr>
              <a:t>Parsing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04800" y="1316052"/>
            <a:ext cx="11600329" cy="5230026"/>
          </a:xfrm>
        </p:spPr>
        <p:txBody>
          <a:bodyPr>
            <a:normAutofit/>
          </a:bodyPr>
          <a:lstStyle/>
          <a:p>
            <a:endParaRPr lang="fr-BE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fr-BE" b="1" i="1" dirty="0" smtClean="0">
              <a:solidFill>
                <a:schemeClr val="accent6"/>
              </a:solidFill>
            </a:endParaRPr>
          </a:p>
          <a:p>
            <a:endParaRPr lang="fr-BE" b="1" i="1" dirty="0" smtClean="0">
              <a:solidFill>
                <a:schemeClr val="accent6"/>
              </a:solidFill>
            </a:endParaRPr>
          </a:p>
        </p:txBody>
      </p:sp>
      <p:pic>
        <p:nvPicPr>
          <p:cNvPr id="3" name="Imag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64" y="1771065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</p:spPr>
        <p:txBody>
          <a:bodyPr/>
          <a:lstStyle/>
          <a:p>
            <a:r>
              <a:rPr lang="fr-BE" dirty="0" err="1" smtClean="0">
                <a:solidFill>
                  <a:schemeClr val="bg1"/>
                </a:solidFill>
              </a:rPr>
              <a:t>Autonomous</a:t>
            </a:r>
            <a:r>
              <a:rPr lang="fr-BE" dirty="0" smtClean="0">
                <a:solidFill>
                  <a:schemeClr val="bg1"/>
                </a:solidFill>
              </a:rPr>
              <a:t> Agent - </a:t>
            </a:r>
            <a:r>
              <a:rPr lang="fr-BE" dirty="0" err="1" smtClean="0">
                <a:solidFill>
                  <a:schemeClr val="bg1"/>
                </a:solidFill>
              </a:rPr>
              <a:t>Run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04800" y="1316052"/>
            <a:ext cx="11600329" cy="5230026"/>
          </a:xfrm>
        </p:spPr>
        <p:txBody>
          <a:bodyPr>
            <a:normAutofit/>
          </a:bodyPr>
          <a:lstStyle/>
          <a:p>
            <a:endParaRPr lang="fr-BE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fr-BE" b="1" i="1" dirty="0" smtClean="0">
              <a:solidFill>
                <a:schemeClr val="accent6"/>
              </a:solidFill>
            </a:endParaRPr>
          </a:p>
          <a:p>
            <a:endParaRPr lang="fr-BE" b="1" i="1" dirty="0" smtClean="0">
              <a:solidFill>
                <a:schemeClr val="accent6"/>
              </a:solidFill>
            </a:endParaRPr>
          </a:p>
        </p:txBody>
      </p:sp>
      <p:pic>
        <p:nvPicPr>
          <p:cNvPr id="6" name="Image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1" y="1771065"/>
            <a:ext cx="5760000" cy="4320000"/>
          </a:xfrm>
          <a:prstGeom prst="rect">
            <a:avLst/>
          </a:prstGeom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8" y="1771065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171</Words>
  <Application>Microsoft Office PowerPoint</Application>
  <PresentationFormat>Grand écran</PresentationFormat>
  <Paragraphs>58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Raleway</vt:lpstr>
      <vt:lpstr>Thème Office</vt:lpstr>
      <vt:lpstr>Marina template</vt:lpstr>
      <vt:lpstr>INFOM451 :  Conception d’applications mobiles</vt:lpstr>
      <vt:lpstr>  Instructions</vt:lpstr>
      <vt:lpstr>Question 1</vt:lpstr>
      <vt:lpstr>Question 1 - Structure</vt:lpstr>
      <vt:lpstr>Main page - Implementation</vt:lpstr>
      <vt:lpstr>Main page - Primitive</vt:lpstr>
      <vt:lpstr>Autonomous Agent - Implementation</vt:lpstr>
      <vt:lpstr>Autonomous Agent - Parsing</vt:lpstr>
      <vt:lpstr>Autonomous Agent - Run</vt:lpstr>
      <vt:lpstr>Autonomous Agent – Next</vt:lpstr>
      <vt:lpstr>Interactive Agent – Implementation</vt:lpstr>
      <vt:lpstr>Interactive Agent – Parsing</vt:lpstr>
      <vt:lpstr>Interactive Agent – Execution</vt:lpstr>
      <vt:lpstr>Question 2</vt:lpstr>
      <vt:lpstr>Question 2 - Structure</vt:lpstr>
      <vt:lpstr>Visual Blackboard – Implementation</vt:lpstr>
      <vt:lpstr>Merci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INFOM453 :  Laboratoire en informatique ambiante et mobile</dc:title>
  <dc:creator>Dorian</dc:creator>
  <cp:lastModifiedBy>Axel Halin</cp:lastModifiedBy>
  <cp:revision>57</cp:revision>
  <dcterms:created xsi:type="dcterms:W3CDTF">2016-05-02T08:23:52Z</dcterms:created>
  <dcterms:modified xsi:type="dcterms:W3CDTF">2016-05-10T12:32:44Z</dcterms:modified>
</cp:coreProperties>
</file>