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6735752-835B-4E4A-97C1-A38FFFA7665D}" type="datetimeFigureOut">
              <a:rPr lang="fr-FR" smtClean="0"/>
              <a:t>16/10/2024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320744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735752-835B-4E4A-97C1-A38FFFA7665D}" type="datetimeFigureOut">
              <a:rPr lang="fr-FR" smtClean="0"/>
              <a:t>16/10/2024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195350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735752-835B-4E4A-97C1-A38FFFA7665D}" type="datetimeFigureOut">
              <a:rPr lang="fr-FR" smtClean="0"/>
              <a:t>16/10/2024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200830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6735752-835B-4E4A-97C1-A38FFFA7665D}" type="datetimeFigureOut">
              <a:rPr lang="fr-FR" smtClean="0"/>
              <a:t>16/10/2024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146308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6735752-835B-4E4A-97C1-A38FFFA7665D}" type="datetimeFigureOut">
              <a:rPr lang="fr-FR" smtClean="0"/>
              <a:t>16/10/2024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873113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6735752-835B-4E4A-97C1-A38FFFA7665D}" type="datetimeFigureOut">
              <a:rPr lang="fr-FR" smtClean="0"/>
              <a:t>16/10/2024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57771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6735752-835B-4E4A-97C1-A38FFFA7665D}" type="datetimeFigureOut">
              <a:rPr lang="fr-FR" smtClean="0"/>
              <a:t>16/10/2024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1681307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6735752-835B-4E4A-97C1-A38FFFA7665D}" type="datetimeFigureOut">
              <a:rPr lang="fr-FR" smtClean="0"/>
              <a:t>16/10/2024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305954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735752-835B-4E4A-97C1-A38FFFA7665D}" type="datetimeFigureOut">
              <a:rPr lang="fr-FR" smtClean="0"/>
              <a:t>16/10/2024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104569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6735752-835B-4E4A-97C1-A38FFFA7665D}" type="datetimeFigureOut">
              <a:rPr lang="fr-FR" smtClean="0"/>
              <a:t>16/10/2024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718716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6735752-835B-4E4A-97C1-A38FFFA7665D}" type="datetimeFigureOut">
              <a:rPr lang="fr-FR" smtClean="0"/>
              <a:t>16/10/2024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B7247DE-9B94-41FF-B13A-CBDDE55A7353}" type="slidenum">
              <a:rPr lang="fr-FR" smtClean="0"/>
              <a:t>‹N°›</a:t>
            </a:fld>
            <a:endParaRPr lang="fr-FR"/>
          </a:p>
        </p:txBody>
      </p:sp>
    </p:spTree>
    <p:extLst>
      <p:ext uri="{BB962C8B-B14F-4D97-AF65-F5344CB8AC3E}">
        <p14:creationId xmlns:p14="http://schemas.microsoft.com/office/powerpoint/2010/main" val="203297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35752-835B-4E4A-97C1-A38FFFA7665D}" type="datetimeFigureOut">
              <a:rPr lang="fr-FR" smtClean="0"/>
              <a:t>16/10/2024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247DE-9B94-41FF-B13A-CBDDE55A7353}" type="slidenum">
              <a:rPr lang="fr-FR" smtClean="0"/>
              <a:t>‹N°›</a:t>
            </a:fld>
            <a:endParaRPr lang="fr-FR"/>
          </a:p>
        </p:txBody>
      </p:sp>
    </p:spTree>
    <p:extLst>
      <p:ext uri="{BB962C8B-B14F-4D97-AF65-F5344CB8AC3E}">
        <p14:creationId xmlns:p14="http://schemas.microsoft.com/office/powerpoint/2010/main" val="168575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Analyse des données et opérations matricielles</a:t>
            </a:r>
          </a:p>
        </p:txBody>
      </p:sp>
      <p:sp>
        <p:nvSpPr>
          <p:cNvPr id="3" name="Sous-titre 2"/>
          <p:cNvSpPr>
            <a:spLocks noGrp="1"/>
          </p:cNvSpPr>
          <p:nvPr>
            <p:ph type="subTitle" idx="1"/>
          </p:nvPr>
        </p:nvSpPr>
        <p:spPr/>
        <p:txBody>
          <a:bodyPr/>
          <a:lstStyle/>
          <a:p>
            <a:r>
              <a:rPr lang="fr-FR" dirty="0" smtClean="0"/>
              <a:t>Exercice à rendre</a:t>
            </a:r>
            <a:endParaRPr lang="fr-FR" dirty="0"/>
          </a:p>
        </p:txBody>
      </p:sp>
    </p:spTree>
    <p:extLst>
      <p:ext uri="{BB962C8B-B14F-4D97-AF65-F5344CB8AC3E}">
        <p14:creationId xmlns:p14="http://schemas.microsoft.com/office/powerpoint/2010/main" val="21912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4544" y="0"/>
            <a:ext cx="8229600" cy="58018"/>
          </a:xfrm>
        </p:spPr>
        <p:txBody>
          <a:bodyPr>
            <a:normAutofit fontScale="90000"/>
          </a:bodyPr>
          <a:lstStyle/>
          <a:p>
            <a:endParaRPr lang="fr-FR" dirty="0"/>
          </a:p>
        </p:txBody>
      </p:sp>
      <p:sp>
        <p:nvSpPr>
          <p:cNvPr id="5" name="Espace réservé du contenu 4"/>
          <p:cNvSpPr>
            <a:spLocks noGrp="1"/>
          </p:cNvSpPr>
          <p:nvPr>
            <p:ph idx="1"/>
          </p:nvPr>
        </p:nvSpPr>
        <p:spPr>
          <a:xfrm>
            <a:off x="457200" y="116632"/>
            <a:ext cx="8229600" cy="6009531"/>
          </a:xfrm>
        </p:spPr>
        <p:txBody>
          <a:bodyPr>
            <a:normAutofit fontScale="55000" lnSpcReduction="20000"/>
          </a:bodyPr>
          <a:lstStyle/>
          <a:p>
            <a:pPr marL="0" indent="0">
              <a:buNone/>
            </a:pPr>
            <a:r>
              <a:rPr lang="fr-FR" dirty="0" smtClean="0"/>
              <a:t>1- M = | 4  7  2 |</a:t>
            </a:r>
          </a:p>
          <a:p>
            <a:pPr marL="0" indent="0">
              <a:buNone/>
            </a:pPr>
            <a:r>
              <a:rPr lang="fr-FR" dirty="0" smtClean="0"/>
              <a:t>    | 5  3  8 |</a:t>
            </a:r>
          </a:p>
          <a:p>
            <a:endParaRPr lang="fr-FR" dirty="0" smtClean="0"/>
          </a:p>
          <a:p>
            <a:pPr marL="0" indent="0">
              <a:buNone/>
            </a:pPr>
            <a:r>
              <a:rPr lang="fr-FR" dirty="0" smtClean="0"/>
              <a:t>2-Type de données</a:t>
            </a:r>
          </a:p>
          <a:p>
            <a:r>
              <a:rPr lang="fr-FR" dirty="0" smtClean="0"/>
              <a:t>Le type de données de cette matrice est numérique, car tous les éléments de la matrice sont des nombres.</a:t>
            </a:r>
          </a:p>
          <a:p>
            <a:endParaRPr lang="fr-FR" dirty="0" smtClean="0"/>
          </a:p>
          <a:p>
            <a:pPr marL="0" indent="0">
              <a:buNone/>
            </a:pPr>
            <a:r>
              <a:rPr lang="fr-FR" dirty="0" smtClean="0"/>
              <a:t> Moyenne : </a:t>
            </a:r>
          </a:p>
          <a:p>
            <a:pPr marL="0" indent="0">
              <a:buNone/>
            </a:pPr>
            <a:r>
              <a:rPr lang="fr-FR" dirty="0" smtClean="0"/>
              <a:t>     Moyenne = (4 + 7 + 2 + 5 + 3 + 8) / 6 = 29 / 6 = 4.83</a:t>
            </a:r>
          </a:p>
          <a:p>
            <a:pPr marL="0" indent="0">
              <a:buNone/>
            </a:pPr>
            <a:r>
              <a:rPr lang="fr-FR" dirty="0" smtClean="0"/>
              <a:t>Mode : </a:t>
            </a:r>
          </a:p>
          <a:p>
            <a:pPr marL="0" indent="0">
              <a:buNone/>
            </a:pPr>
            <a:r>
              <a:rPr lang="fr-FR" dirty="0" smtClean="0"/>
              <a:t>il n'y a pas de mode.</a:t>
            </a:r>
          </a:p>
          <a:p>
            <a:pPr marL="0" indent="0">
              <a:buNone/>
            </a:pPr>
            <a:r>
              <a:rPr lang="fr-FR" dirty="0" smtClean="0"/>
              <a:t>Médiane : </a:t>
            </a:r>
          </a:p>
          <a:p>
            <a:pPr marL="0" indent="0">
              <a:buNone/>
            </a:pPr>
            <a:r>
              <a:rPr lang="fr-FR" dirty="0" smtClean="0"/>
              <a:t>         2, 3, 4, 5, 7, 8</a:t>
            </a:r>
          </a:p>
          <a:p>
            <a:pPr marL="0" indent="0">
              <a:buNone/>
            </a:pPr>
            <a:r>
              <a:rPr lang="fr-FR" dirty="0" smtClean="0"/>
              <a:t>Médiane = (4 + 5) / 2 = 4.5</a:t>
            </a:r>
          </a:p>
          <a:p>
            <a:endParaRPr lang="fr-FR" dirty="0" smtClean="0"/>
          </a:p>
          <a:p>
            <a:pPr marL="0" indent="0">
              <a:buNone/>
            </a:pPr>
            <a:r>
              <a:rPr lang="fr-FR" dirty="0" smtClean="0"/>
              <a:t>3- Opérations matricielles de base</a:t>
            </a:r>
          </a:p>
          <a:p>
            <a:pPr marL="0" indent="0">
              <a:buNone/>
            </a:pPr>
            <a:r>
              <a:rPr lang="fr-FR" dirty="0" smtClean="0"/>
              <a:t>. Addition : </a:t>
            </a:r>
          </a:p>
          <a:p>
            <a:pPr marL="0" indent="0">
              <a:buNone/>
            </a:pPr>
            <a:r>
              <a:rPr lang="fr-FR" dirty="0" smtClean="0"/>
              <a:t>  Si nous avons une autre matrice N = | 1  1  1 |</a:t>
            </a:r>
          </a:p>
          <a:p>
            <a:pPr marL="0" indent="0">
              <a:buNone/>
            </a:pPr>
            <a:r>
              <a:rPr lang="fr-FR" dirty="0" smtClean="0"/>
              <a:t>                                         | 2  2  2 |</a:t>
            </a:r>
          </a:p>
          <a:p>
            <a:pPr marL="0" indent="0">
              <a:buNone/>
            </a:pPr>
            <a:r>
              <a:rPr lang="fr-FR" dirty="0" smtClean="0"/>
              <a:t>   Alors, M + N = | 4+1  7+1  2+1 | = | 5  8  3 |</a:t>
            </a:r>
          </a:p>
          <a:p>
            <a:pPr marL="0" indent="0">
              <a:buNone/>
            </a:pPr>
            <a:r>
              <a:rPr lang="fr-FR" dirty="0" smtClean="0"/>
              <a:t>                   | 5+2  3+2  8+2 |   | 7  5  10 |</a:t>
            </a:r>
          </a:p>
          <a:p>
            <a:endParaRPr lang="fr-FR" dirty="0" smtClean="0"/>
          </a:p>
        </p:txBody>
      </p:sp>
    </p:spTree>
    <p:extLst>
      <p:ext uri="{BB962C8B-B14F-4D97-AF65-F5344CB8AC3E}">
        <p14:creationId xmlns:p14="http://schemas.microsoft.com/office/powerpoint/2010/main" val="61269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24544" y="0"/>
            <a:ext cx="8229600" cy="58018"/>
          </a:xfrm>
        </p:spPr>
        <p:txBody>
          <a:bodyPr>
            <a:normAutofit fontScale="90000"/>
          </a:bodyPr>
          <a:lstStyle/>
          <a:p>
            <a:endParaRPr lang="fr-FR" dirty="0"/>
          </a:p>
        </p:txBody>
      </p:sp>
      <p:sp>
        <p:nvSpPr>
          <p:cNvPr id="5" name="Espace réservé du contenu 4"/>
          <p:cNvSpPr>
            <a:spLocks noGrp="1"/>
          </p:cNvSpPr>
          <p:nvPr>
            <p:ph idx="1"/>
          </p:nvPr>
        </p:nvSpPr>
        <p:spPr>
          <a:xfrm>
            <a:off x="457200" y="116632"/>
            <a:ext cx="8229600" cy="6009531"/>
          </a:xfrm>
        </p:spPr>
        <p:txBody>
          <a:bodyPr>
            <a:normAutofit fontScale="55000" lnSpcReduction="20000"/>
          </a:bodyPr>
          <a:lstStyle/>
          <a:p>
            <a:pPr marL="0" indent="0">
              <a:buNone/>
            </a:pPr>
            <a:r>
              <a:rPr lang="fr-FR" dirty="0" smtClean="0"/>
              <a:t>. Soustraction : </a:t>
            </a:r>
          </a:p>
          <a:p>
            <a:pPr marL="0" indent="0">
              <a:buNone/>
            </a:pPr>
            <a:r>
              <a:rPr lang="fr-FR" dirty="0" smtClean="0"/>
              <a:t>M - N = | 4-1  7-1  2-1 | = | 3  6  1 |</a:t>
            </a:r>
          </a:p>
          <a:p>
            <a:pPr marL="0" indent="0">
              <a:buNone/>
            </a:pPr>
            <a:r>
              <a:rPr lang="fr-FR" dirty="0" smtClean="0"/>
              <a:t>            | 5-2  3-2  8-2 |   | 3  1  6 |</a:t>
            </a:r>
          </a:p>
          <a:p>
            <a:endParaRPr lang="fr-FR" dirty="0" smtClean="0"/>
          </a:p>
          <a:p>
            <a:pPr marL="0" indent="0">
              <a:buNone/>
            </a:pPr>
            <a:r>
              <a:rPr lang="fr-FR" dirty="0" smtClean="0"/>
              <a:t>. Transposition : </a:t>
            </a:r>
          </a:p>
          <a:p>
            <a:pPr marL="0" indent="0">
              <a:buNone/>
            </a:pPr>
            <a:r>
              <a:rPr lang="fr-FR" dirty="0" smtClean="0"/>
              <a:t>   La matrice transposée de M, notée M^T, est :</a:t>
            </a:r>
          </a:p>
          <a:p>
            <a:pPr marL="0" indent="0">
              <a:buNone/>
            </a:pPr>
            <a:r>
              <a:rPr lang="fr-FR" dirty="0" smtClean="0"/>
              <a:t>   M^T = | 4  5 |</a:t>
            </a:r>
          </a:p>
          <a:p>
            <a:pPr marL="0" indent="0">
              <a:buNone/>
            </a:pPr>
            <a:r>
              <a:rPr lang="fr-FR" dirty="0" smtClean="0"/>
              <a:t>          | 7  3 |</a:t>
            </a:r>
          </a:p>
          <a:p>
            <a:pPr marL="0" indent="0">
              <a:buNone/>
            </a:pPr>
            <a:r>
              <a:rPr lang="fr-FR" dirty="0" smtClean="0"/>
              <a:t>          | 2  8 |</a:t>
            </a:r>
          </a:p>
          <a:p>
            <a:endParaRPr lang="fr-FR" dirty="0" smtClean="0"/>
          </a:p>
          <a:p>
            <a:pPr marL="0" indent="0">
              <a:buNone/>
            </a:pPr>
            <a:r>
              <a:rPr lang="fr-FR" dirty="0" smtClean="0"/>
              <a:t>. Multiplication scalaire : </a:t>
            </a:r>
          </a:p>
          <a:p>
            <a:pPr marL="0" indent="0">
              <a:buNone/>
            </a:pPr>
            <a:r>
              <a:rPr lang="fr-FR" dirty="0" smtClean="0"/>
              <a:t>   Si nous multiplions la matrice M par un scalaire, par exemple 2 :</a:t>
            </a:r>
          </a:p>
          <a:p>
            <a:pPr marL="0" indent="0">
              <a:buNone/>
            </a:pPr>
            <a:r>
              <a:rPr lang="fr-FR" dirty="0" smtClean="0"/>
              <a:t>   2 * M = | 2*4  2*7  2*2 | = | 8  14  4 |</a:t>
            </a:r>
          </a:p>
          <a:p>
            <a:pPr marL="0" indent="0">
              <a:buNone/>
            </a:pPr>
            <a:r>
              <a:rPr lang="fr-FR" dirty="0" smtClean="0"/>
              <a:t>            | 2*5  2*3  2*8 |   | 10  6  16 |</a:t>
            </a:r>
          </a:p>
          <a:p>
            <a:pPr marL="0" indent="0">
              <a:buNone/>
            </a:pPr>
            <a:r>
              <a:rPr lang="fr-FR" smtClean="0"/>
              <a:t>4-Application </a:t>
            </a:r>
            <a:r>
              <a:rPr lang="fr-FR" dirty="0" smtClean="0"/>
              <a:t>concrète des matrices dans l’analyse de données</a:t>
            </a:r>
          </a:p>
          <a:p>
            <a:pPr marL="0" indent="0">
              <a:buNone/>
            </a:pPr>
            <a:r>
              <a:rPr lang="fr-FR" dirty="0" smtClean="0"/>
              <a:t>Les matrices sont largement utilisées dans l'analyse de données, notamment dans le domaine de l'apprentissage automatique. Par exemple, dans la régression linéaire, les données d'entrée peuvent être organisées sous forme de matrice. Chaque ligne représente un échantillon de données, et chaque colonne représente une caractéristique. Cela permet d'effectuer des calculs complexes pour prédire des résultats, comme le prix d'une maison en fonction de ses caractéristiques (taille, emplacement, etc.).</a:t>
            </a:r>
            <a:endParaRPr lang="fr-FR" dirty="0"/>
          </a:p>
        </p:txBody>
      </p:sp>
    </p:spTree>
    <p:extLst>
      <p:ext uri="{BB962C8B-B14F-4D97-AF65-F5344CB8AC3E}">
        <p14:creationId xmlns:p14="http://schemas.microsoft.com/office/powerpoint/2010/main" val="25881864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360</Words>
  <Application>Microsoft Office PowerPoint</Application>
  <PresentationFormat>Affichage à l'écran (4:3)</PresentationFormat>
  <Paragraphs>38</Paragraphs>
  <Slides>3</Slides>
  <Notes>0</Notes>
  <HiddenSlides>0</HiddenSlides>
  <MMClips>0</MMClips>
  <ScaleCrop>false</ScaleCrop>
  <HeadingPairs>
    <vt:vector size="4" baseType="variant">
      <vt:variant>
        <vt:lpstr>Thème</vt:lpstr>
      </vt:variant>
      <vt:variant>
        <vt:i4>1</vt:i4>
      </vt:variant>
      <vt:variant>
        <vt:lpstr>Titres des diapositives</vt:lpstr>
      </vt:variant>
      <vt:variant>
        <vt:i4>3</vt:i4>
      </vt:variant>
    </vt:vector>
  </HeadingPairs>
  <TitlesOfParts>
    <vt:vector size="4" baseType="lpstr">
      <vt:lpstr>Thème Office</vt:lpstr>
      <vt:lpstr>Analyse des données et opérations matricielles</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des données et opérations matricielles</dc:title>
  <dc:creator>youcom</dc:creator>
  <cp:lastModifiedBy>youcom</cp:lastModifiedBy>
  <cp:revision>3</cp:revision>
  <dcterms:created xsi:type="dcterms:W3CDTF">2024-10-16T19:20:39Z</dcterms:created>
  <dcterms:modified xsi:type="dcterms:W3CDTF">2024-10-16T19:41:49Z</dcterms:modified>
</cp:coreProperties>
</file>