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6" r:id="rId11"/>
    <p:sldId id="267" r:id="rId12"/>
    <p:sldId id="269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hyperlink" Target="https://aws.amazon.com/fr/io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udent.learn.gomycode.co/course/847136f5-710a-465a-b61c-f9b42d4884eb/node/edc2a46a-d7d6-4118-ab43-9e7b6da2863b/kind/1" TargetMode="External"/><Relationship Id="rId4" Type="http://schemas.openxmlformats.org/officeDocument/2006/relationships/hyperlink" Target="https://builtin.com/data-science/data-science-applications-exampl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Méthodes</a:t>
            </a:r>
            <a:r>
              <a:rPr dirty="0"/>
              <a:t> de </a:t>
            </a:r>
            <a:r>
              <a:rPr dirty="0" err="1"/>
              <a:t>Collecte</a:t>
            </a:r>
            <a:r>
              <a:rPr dirty="0"/>
              <a:t> de </a:t>
            </a:r>
            <a:r>
              <a:rPr dirty="0" err="1"/>
              <a:t>Données</a:t>
            </a:r>
            <a:r>
              <a:rPr dirty="0"/>
              <a:t> en Science des </a:t>
            </a:r>
            <a:r>
              <a:rPr dirty="0" err="1"/>
              <a:t>Données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Techniques, </a:t>
            </a:r>
            <a:r>
              <a:rPr dirty="0" err="1"/>
              <a:t>Outils</a:t>
            </a:r>
            <a:r>
              <a:rPr dirty="0"/>
              <a:t>, et </a:t>
            </a:r>
            <a:r>
              <a:rPr dirty="0" err="1"/>
              <a:t>Enjeux</a:t>
            </a:r>
            <a:r>
              <a:rPr dirty="0"/>
              <a:t> de la </a:t>
            </a:r>
            <a:r>
              <a:rPr dirty="0" err="1"/>
              <a:t>Collecte</a:t>
            </a:r>
            <a:r>
              <a:rPr dirty="0"/>
              <a:t> de </a:t>
            </a:r>
            <a:r>
              <a:rPr dirty="0" err="1"/>
              <a:t>Données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Confidentialité :</a:t>
            </a:r>
            <a:r>
              <a:rPr lang="fr-FR" dirty="0"/>
              <a:t> Assurer que les données collectées sont anonymes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Conformité </a:t>
            </a:r>
            <a:r>
              <a:rPr lang="fr-FR" b="1" dirty="0"/>
              <a:t>:</a:t>
            </a:r>
            <a:r>
              <a:rPr lang="fr-FR" dirty="0"/>
              <a:t> Respect des réglementations comme le RGPD (règlement général sur la protection des données).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Considérations Éthiques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26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collecte de données est au cœur de la science des données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</a:t>
            </a:r>
            <a:r>
              <a:rPr lang="fr-FR" dirty="0"/>
              <a:t>tendances futures incluent des systèmes automatisés et en temps réel avec des capteurs </a:t>
            </a:r>
            <a:r>
              <a:rPr lang="fr-FR" dirty="0" err="1"/>
              <a:t>IoT</a:t>
            </a:r>
            <a:r>
              <a:rPr lang="fr-FR" dirty="0"/>
              <a:t> et des algorithmes d'IA pour améliorer la précision des données.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Conclusion et Perspectives Futures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228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L</a:t>
            </a:r>
            <a:r>
              <a:rPr lang="fr-FR" dirty="0" smtClean="0"/>
              <a:t>a </a:t>
            </a:r>
            <a:r>
              <a:rPr lang="fr-FR" dirty="0"/>
              <a:t>collecte de données est essentielle à la science des données, permettant d'alimenter des analyses précises et de prendre des décisions éclairées. Avec diverses méthodes comme les enquêtes, le </a:t>
            </a:r>
            <a:r>
              <a:rPr lang="fr-FR" dirty="0" err="1"/>
              <a:t>scraping</a:t>
            </a:r>
            <a:r>
              <a:rPr lang="fr-FR" dirty="0"/>
              <a:t> web, les API, et les capteurs </a:t>
            </a:r>
            <a:r>
              <a:rPr lang="fr-FR" dirty="0" err="1"/>
              <a:t>IoT</a:t>
            </a:r>
            <a:r>
              <a:rPr lang="fr-FR" dirty="0"/>
              <a:t>, chaque technique a ses avantages et ses défis. La qualité des données, le respect de la confidentialité, et les coûts sont des aspects clés à gérer. À l'avenir, l'automatisation et l'IA amélioreront ces processus, mais il sera important de continuer à respecter les considérations éthiques.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</a:t>
            </a:r>
            <a:r>
              <a:rPr lang="fr-FR" dirty="0" err="1" smtClean="0"/>
              <a:t>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0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https://aws.amazon.com/fr/iot</a:t>
            </a:r>
            <a:r>
              <a:rPr lang="fr-FR" dirty="0" smtClean="0">
                <a:hlinkClick r:id="rId2"/>
              </a:rPr>
              <a:t>/</a:t>
            </a:r>
            <a:endParaRPr lang="fr-FR" dirty="0"/>
          </a:p>
          <a:p>
            <a:r>
              <a:rPr lang="fr-FR" dirty="0">
                <a:hlinkClick r:id="rId3"/>
              </a:rPr>
              <a:t>https://www.python.org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r>
              <a:rPr lang="fr-FR" dirty="0">
                <a:hlinkClick r:id="rId4"/>
              </a:rPr>
              <a:t>https://</a:t>
            </a:r>
            <a:r>
              <a:rPr lang="fr-FR" dirty="0" smtClean="0">
                <a:hlinkClick r:id="rId4"/>
              </a:rPr>
              <a:t>builtin.com/data-science/data-science-applications-examples</a:t>
            </a:r>
            <a:endParaRPr lang="fr-FR" dirty="0" smtClean="0"/>
          </a:p>
          <a:p>
            <a:r>
              <a:rPr lang="fr-FR" dirty="0">
                <a:hlinkClick r:id="rId5"/>
              </a:rPr>
              <a:t>https://</a:t>
            </a:r>
            <a:r>
              <a:rPr lang="fr-FR" dirty="0" smtClean="0">
                <a:hlinkClick r:id="rId5"/>
              </a:rPr>
              <a:t>student.learn.gomycode.co/course/847136f5-710a-465a-b61c-f9b42d4884eb/node/edc2a46a-d7d6-4118-ab43-9e7b6da2863b/kind/1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55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collecte de données est le point de départ de toute analyse</a:t>
            </a:r>
            <a:r>
              <a:rPr lang="fr-FR" dirty="0" smtClean="0"/>
              <a:t>.</a:t>
            </a:r>
          </a:p>
          <a:p>
            <a:r>
              <a:rPr lang="fr-FR" dirty="0" smtClean="0"/>
              <a:t>Les </a:t>
            </a:r>
            <a:r>
              <a:rPr lang="fr-FR" dirty="0"/>
              <a:t>données peuvent être structurées (feuilles de calcul) ou non structurées (images, textes</a:t>
            </a:r>
            <a:r>
              <a:rPr lang="fr-FR" dirty="0" smtClean="0"/>
              <a:t>).</a:t>
            </a:r>
          </a:p>
          <a:p>
            <a:r>
              <a:rPr lang="fr-FR" dirty="0" smtClean="0"/>
              <a:t>Importance </a:t>
            </a:r>
            <a:r>
              <a:rPr lang="fr-FR" dirty="0"/>
              <a:t>dans la prise de décisions éclairées dans divers secteurs.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Données structurées :</a:t>
            </a:r>
            <a:r>
              <a:rPr lang="fr-FR" dirty="0"/>
              <a:t> Bases de données, fichiers Excel, SQL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Données </a:t>
            </a:r>
            <a:r>
              <a:rPr lang="fr-FR" b="1" dirty="0"/>
              <a:t>non structurées :</a:t>
            </a:r>
            <a:r>
              <a:rPr lang="fr-FR" dirty="0"/>
              <a:t> Images, vidéos, messages sur les réseaux sociaux.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de Données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Enquêtes et questionnaires :</a:t>
            </a:r>
            <a:r>
              <a:rPr lang="fr-FR" dirty="0"/>
              <a:t> Collecte directe via Google </a:t>
            </a:r>
            <a:r>
              <a:rPr lang="fr-FR" dirty="0" err="1"/>
              <a:t>Forms</a:t>
            </a:r>
            <a:r>
              <a:rPr lang="fr-FR" dirty="0"/>
              <a:t>, </a:t>
            </a:r>
            <a:r>
              <a:rPr lang="fr-FR" dirty="0" err="1"/>
              <a:t>SurveyMonkey</a:t>
            </a:r>
            <a:r>
              <a:rPr lang="fr-FR" dirty="0" smtClean="0"/>
              <a:t>.</a:t>
            </a:r>
          </a:p>
          <a:p>
            <a:r>
              <a:rPr lang="fr-FR" b="1" dirty="0" err="1" smtClean="0"/>
              <a:t>Scraping</a:t>
            </a:r>
            <a:r>
              <a:rPr lang="fr-FR" b="1" dirty="0" smtClean="0"/>
              <a:t> </a:t>
            </a:r>
            <a:r>
              <a:rPr lang="fr-FR" b="1" dirty="0"/>
              <a:t>Web :</a:t>
            </a:r>
            <a:r>
              <a:rPr lang="fr-FR" dirty="0"/>
              <a:t> Extraction automatique de données de sites web avec </a:t>
            </a:r>
            <a:r>
              <a:rPr lang="fr-FR" dirty="0" err="1"/>
              <a:t>BeautifulSoup</a:t>
            </a:r>
            <a:r>
              <a:rPr lang="fr-FR" dirty="0"/>
              <a:t>, </a:t>
            </a:r>
            <a:r>
              <a:rPr lang="fr-FR" dirty="0" err="1"/>
              <a:t>Scrapy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API </a:t>
            </a:r>
            <a:r>
              <a:rPr lang="fr-FR" b="1" dirty="0"/>
              <a:t>:</a:t>
            </a:r>
            <a:r>
              <a:rPr lang="fr-FR" dirty="0"/>
              <a:t> Récupération de données via des interfaces comme </a:t>
            </a:r>
            <a:r>
              <a:rPr lang="fr-FR" dirty="0" err="1"/>
              <a:t>Twitter</a:t>
            </a:r>
            <a:r>
              <a:rPr lang="fr-FR" dirty="0"/>
              <a:t> API, Google </a:t>
            </a:r>
            <a:r>
              <a:rPr lang="fr-FR" dirty="0" err="1"/>
              <a:t>Maps</a:t>
            </a:r>
            <a:r>
              <a:rPr lang="fr-FR" dirty="0"/>
              <a:t> API</a:t>
            </a:r>
            <a:r>
              <a:rPr lang="fr-FR" dirty="0" smtClean="0"/>
              <a:t>.</a:t>
            </a:r>
          </a:p>
          <a:p>
            <a:r>
              <a:rPr lang="fr-FR" b="1" dirty="0" err="1" smtClean="0"/>
              <a:t>IoT</a:t>
            </a:r>
            <a:r>
              <a:rPr lang="fr-FR" b="1" dirty="0" smtClean="0"/>
              <a:t> </a:t>
            </a:r>
            <a:r>
              <a:rPr lang="fr-FR" b="1" dirty="0"/>
              <a:t>(Internet des Objets) :</a:t>
            </a:r>
            <a:r>
              <a:rPr lang="fr-FR" dirty="0"/>
              <a:t> Capteurs connectés pour la collecte en temps réel.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Méthodes de Collecte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Python :</a:t>
            </a:r>
            <a:r>
              <a:rPr lang="fr-FR" dirty="0"/>
              <a:t> Utilisation de </a:t>
            </a:r>
            <a:r>
              <a:rPr lang="fr-FR" dirty="0" err="1"/>
              <a:t>BeautifulSoup</a:t>
            </a:r>
            <a:r>
              <a:rPr lang="fr-FR" dirty="0"/>
              <a:t> et </a:t>
            </a:r>
            <a:r>
              <a:rPr lang="fr-FR" dirty="0" err="1"/>
              <a:t>Scrapy</a:t>
            </a:r>
            <a:r>
              <a:rPr lang="fr-FR" dirty="0"/>
              <a:t> pour le </a:t>
            </a:r>
            <a:r>
              <a:rPr lang="fr-FR" dirty="0" err="1"/>
              <a:t>scraping</a:t>
            </a:r>
            <a:r>
              <a:rPr lang="fr-FR" dirty="0"/>
              <a:t> Web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API </a:t>
            </a:r>
            <a:r>
              <a:rPr lang="fr-FR" b="1" dirty="0"/>
              <a:t>REST :</a:t>
            </a:r>
            <a:r>
              <a:rPr lang="fr-FR" dirty="0"/>
              <a:t> Pour interagir avec des services comme </a:t>
            </a:r>
            <a:r>
              <a:rPr lang="fr-FR" dirty="0" err="1"/>
              <a:t>Twitter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Capteurs </a:t>
            </a:r>
            <a:r>
              <a:rPr lang="fr-FR" b="1" dirty="0" err="1"/>
              <a:t>IoT</a:t>
            </a:r>
            <a:r>
              <a:rPr lang="fr-FR" b="1" dirty="0"/>
              <a:t> :</a:t>
            </a:r>
            <a:r>
              <a:rPr lang="fr-FR" dirty="0"/>
              <a:t> AWS </a:t>
            </a:r>
            <a:r>
              <a:rPr lang="fr-FR" dirty="0" err="1"/>
              <a:t>IoT</a:t>
            </a:r>
            <a:r>
              <a:rPr lang="fr-FR" dirty="0"/>
              <a:t> pour surveiller des données en temps réel.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Outils Utilisés pour la Collecte de Données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Définir les besoins en données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Choisir </a:t>
            </a:r>
            <a:r>
              <a:rPr lang="fr-FR" dirty="0"/>
              <a:t>la méthode adaptée (Enquête, Web </a:t>
            </a:r>
            <a:r>
              <a:rPr lang="fr-FR" dirty="0" err="1"/>
              <a:t>Scraping</a:t>
            </a:r>
            <a:r>
              <a:rPr lang="fr-FR" dirty="0"/>
              <a:t>, API, </a:t>
            </a:r>
            <a:r>
              <a:rPr lang="fr-FR" dirty="0" err="1"/>
              <a:t>IoT</a:t>
            </a:r>
            <a:r>
              <a:rPr lang="fr-FR" dirty="0" smtClean="0"/>
              <a:t>).</a:t>
            </a:r>
          </a:p>
          <a:p>
            <a:r>
              <a:rPr lang="fr-FR" dirty="0" smtClean="0"/>
              <a:t>Collecter </a:t>
            </a:r>
            <a:r>
              <a:rPr lang="fr-FR" dirty="0"/>
              <a:t>et nettoyer les données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Stocker </a:t>
            </a:r>
            <a:r>
              <a:rPr lang="fr-FR" dirty="0"/>
              <a:t>dans des bases de données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Analyser </a:t>
            </a:r>
            <a:r>
              <a:rPr lang="fr-FR" dirty="0"/>
              <a:t>avec des outils comme Python ou R.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Processus de Collecte de Données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Qualité des données :</a:t>
            </a:r>
            <a:r>
              <a:rPr lang="fr-FR" dirty="0"/>
              <a:t> Problèmes de valeurs manquantes ou erronées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Coût </a:t>
            </a:r>
            <a:r>
              <a:rPr lang="fr-FR" b="1" dirty="0"/>
              <a:t>et temps :</a:t>
            </a:r>
            <a:r>
              <a:rPr lang="fr-FR" dirty="0"/>
              <a:t> Certains processus peuvent être coûteux et longs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Éthique </a:t>
            </a:r>
            <a:r>
              <a:rPr lang="fr-FR" b="1" dirty="0"/>
              <a:t>et confidentialité :</a:t>
            </a:r>
            <a:r>
              <a:rPr lang="fr-FR" dirty="0"/>
              <a:t> Respecter les réglementations comme le RGPD.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Défis de la Collecte de Données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4284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43" y="2570204"/>
            <a:ext cx="6250460" cy="2224217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Méthodes de Collecte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5297"/>
            <a:ext cx="7883611" cy="307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66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Marketing :</a:t>
            </a:r>
            <a:r>
              <a:rPr lang="fr-FR" dirty="0"/>
              <a:t> Utilisation de questionnaires pour étudier les préférences des consommateurs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Santé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/>
              <a:t>IoT</a:t>
            </a:r>
            <a:r>
              <a:rPr lang="fr-FR" dirty="0"/>
              <a:t> pour surveiller à distance la santé des patients</a:t>
            </a:r>
            <a:r>
              <a:rPr lang="fr-FR" dirty="0" smtClean="0"/>
              <a:t>.</a:t>
            </a:r>
          </a:p>
          <a:p>
            <a:r>
              <a:rPr lang="fr-FR" b="1" dirty="0" smtClean="0"/>
              <a:t>Finance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dirty="0" err="1"/>
              <a:t>Scraping</a:t>
            </a:r>
            <a:r>
              <a:rPr lang="fr-FR" dirty="0"/>
              <a:t> Web pour surveiller les tendances du marché.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 d'Utilisation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agues">
  <a:themeElements>
    <a:clrScheme name="Vagues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Vagues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agues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844</TotalTime>
  <Words>512</Words>
  <Application>Microsoft Office PowerPoint</Application>
  <PresentationFormat>Affichage à l'écran (4:3)</PresentationFormat>
  <Paragraphs>47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Vagues</vt:lpstr>
      <vt:lpstr>Méthodes de Collecte de Données en Science des Données</vt:lpstr>
      <vt:lpstr>Introduction</vt:lpstr>
      <vt:lpstr>Types de Données</vt:lpstr>
      <vt:lpstr>Méthodes de Collecte de Données</vt:lpstr>
      <vt:lpstr>Outils Utilisés pour la Collecte de Données</vt:lpstr>
      <vt:lpstr>Processus de Collecte de Données</vt:lpstr>
      <vt:lpstr>Défis de la Collecte de Données</vt:lpstr>
      <vt:lpstr>Comparaison des Méthodes de Collecte</vt:lpstr>
      <vt:lpstr>Cas d'Utilisation</vt:lpstr>
      <vt:lpstr>Considérations Éthiques</vt:lpstr>
      <vt:lpstr>Conclusion et Perspectives Futures</vt:lpstr>
      <vt:lpstr>Conclusion</vt:lpstr>
      <vt:lpstr>References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de Collecte de Données en Science des Données</dc:title>
  <dc:creator>youcom</dc:creator>
  <dc:description>generated using python-pptx</dc:description>
  <cp:lastModifiedBy>youcom</cp:lastModifiedBy>
  <cp:revision>11</cp:revision>
  <dcterms:created xsi:type="dcterms:W3CDTF">2013-01-27T09:14:16Z</dcterms:created>
  <dcterms:modified xsi:type="dcterms:W3CDTF">2024-10-09T14:26:56Z</dcterms:modified>
</cp:coreProperties>
</file>