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1123" r:id="rId6"/>
    <p:sldId id="1088" r:id="rId7"/>
    <p:sldId id="543" r:id="rId8"/>
    <p:sldId id="54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adros, Yammileth (STL) - contr" initials="CY(-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BB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89989" autoAdjust="0"/>
  </p:normalViewPr>
  <p:slideViewPr>
    <p:cSldViewPr snapToGrid="0" snapToObjects="1">
      <p:cViewPr varScale="1">
        <p:scale>
          <a:sx n="102" d="100"/>
          <a:sy n="102" d="100"/>
        </p:scale>
        <p:origin x="126" y="246"/>
      </p:cViewPr>
      <p:guideLst/>
    </p:cSldViewPr>
  </p:slideViewPr>
  <p:notesTextViewPr>
    <p:cViewPr>
      <p:scale>
        <a:sx n="1" d="1"/>
        <a:sy n="1" d="1"/>
      </p:scale>
      <p:origin x="0" y="0"/>
    </p:cViewPr>
  </p:notesTextViewPr>
  <p:sorterViewPr>
    <p:cViewPr>
      <p:scale>
        <a:sx n="161" d="100"/>
        <a:sy n="16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46DB24-2B63-4B10-9033-48D90DFB7288}" type="datetimeFigureOut">
              <a:rPr lang="en-US" smtClean="0"/>
              <a:t>4/8/2019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0765F9-0802-4FF0-BDE4-1D5024DF9F5B}" type="slidenum">
              <a:rPr lang="en-US" smtClean="0"/>
              <a:t>‹#›</a:t>
            </a:fld>
            <a:endParaRPr lang="en-US"/>
          </a:p>
        </p:txBody>
      </p:sp>
    </p:spTree>
    <p:extLst>
      <p:ext uri="{BB962C8B-B14F-4D97-AF65-F5344CB8AC3E}">
        <p14:creationId xmlns:p14="http://schemas.microsoft.com/office/powerpoint/2010/main" val="1458628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C0500-1871-184F-99FA-9FEEBEF737A6}"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A83F7-A148-1949-8AB7-81A882C85168}" type="slidenum">
              <a:rPr lang="en-US" smtClean="0"/>
              <a:t>‹#›</a:t>
            </a:fld>
            <a:endParaRPr lang="en-US"/>
          </a:p>
        </p:txBody>
      </p:sp>
    </p:spTree>
    <p:extLst>
      <p:ext uri="{BB962C8B-B14F-4D97-AF65-F5344CB8AC3E}">
        <p14:creationId xmlns:p14="http://schemas.microsoft.com/office/powerpoint/2010/main" val="55193013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A83F7-A148-1949-8AB7-81A882C85168}" type="slidenum">
              <a:rPr lang="en-US" smtClean="0"/>
              <a:t>1</a:t>
            </a:fld>
            <a:endParaRPr lang="en-US"/>
          </a:p>
        </p:txBody>
      </p:sp>
    </p:spTree>
    <p:extLst>
      <p:ext uri="{BB962C8B-B14F-4D97-AF65-F5344CB8AC3E}">
        <p14:creationId xmlns:p14="http://schemas.microsoft.com/office/powerpoint/2010/main" val="325432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A83F7-A148-1949-8AB7-81A882C85168}" type="slidenum">
              <a:rPr lang="en-US" smtClean="0"/>
              <a:t>2</a:t>
            </a:fld>
            <a:endParaRPr lang="en-US"/>
          </a:p>
        </p:txBody>
      </p:sp>
    </p:spTree>
    <p:extLst>
      <p:ext uri="{BB962C8B-B14F-4D97-AF65-F5344CB8AC3E}">
        <p14:creationId xmlns:p14="http://schemas.microsoft.com/office/powerpoint/2010/main" val="259822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A83F7-A148-1949-8AB7-81A882C85168}" type="slidenum">
              <a:rPr lang="en-US" smtClean="0"/>
              <a:t>3</a:t>
            </a:fld>
            <a:endParaRPr lang="en-US"/>
          </a:p>
        </p:txBody>
      </p:sp>
    </p:spTree>
    <p:extLst>
      <p:ext uri="{BB962C8B-B14F-4D97-AF65-F5344CB8AC3E}">
        <p14:creationId xmlns:p14="http://schemas.microsoft.com/office/powerpoint/2010/main" val="412709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9A83F7-A148-1949-8AB7-81A882C85168}" type="slidenum">
              <a:rPr lang="en-US" smtClean="0"/>
              <a:t>4</a:t>
            </a:fld>
            <a:endParaRPr lang="en-US"/>
          </a:p>
        </p:txBody>
      </p:sp>
    </p:spTree>
    <p:extLst>
      <p:ext uri="{BB962C8B-B14F-4D97-AF65-F5344CB8AC3E}">
        <p14:creationId xmlns:p14="http://schemas.microsoft.com/office/powerpoint/2010/main" val="3861025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Three">
    <p:spTree>
      <p:nvGrpSpPr>
        <p:cNvPr id="1" name=""/>
        <p:cNvGrpSpPr/>
        <p:nvPr/>
      </p:nvGrpSpPr>
      <p:grpSpPr>
        <a:xfrm>
          <a:off x="0" y="0"/>
          <a:ext cx="0" cy="0"/>
          <a:chOff x="0" y="0"/>
          <a:chExt cx="0" cy="0"/>
        </a:xfrm>
      </p:grpSpPr>
      <p:sp>
        <p:nvSpPr>
          <p:cNvPr id="4" name="Rectangle 3"/>
          <p:cNvSpPr/>
          <p:nvPr userDrawn="1"/>
        </p:nvSpPr>
        <p:spPr>
          <a:xfrm>
            <a:off x="0" y="0"/>
            <a:ext cx="249382" cy="3586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3"/>
          </p:nvPr>
        </p:nvSpPr>
        <p:spPr>
          <a:xfrm>
            <a:off x="0" y="0"/>
            <a:ext cx="12192000" cy="6858000"/>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hasCustomPrompt="1"/>
          </p:nvPr>
        </p:nvSpPr>
        <p:spPr>
          <a:xfrm>
            <a:off x="495300" y="3139843"/>
            <a:ext cx="9144000" cy="2387600"/>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495300" y="5527443"/>
            <a:ext cx="9144000" cy="685800"/>
          </a:xfrm>
        </p:spPr>
        <p:txBody>
          <a:bodyPr anchor="t">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Fou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254" y="6356350"/>
            <a:ext cx="5334000" cy="365125"/>
          </a:xfrm>
        </p:spPr>
        <p:txBody>
          <a:bodyPr/>
          <a:lstStyle/>
          <a:p>
            <a:endParaRPr lang="en-US"/>
          </a:p>
        </p:txBody>
      </p:sp>
      <p:sp>
        <p:nvSpPr>
          <p:cNvPr id="2" name="Title 1"/>
          <p:cNvSpPr>
            <a:spLocks noGrp="1"/>
          </p:cNvSpPr>
          <p:nvPr>
            <p:ph type="ctrTitle" hasCustomPrompt="1"/>
          </p:nvPr>
        </p:nvSpPr>
        <p:spPr>
          <a:xfrm>
            <a:off x="3182254" y="3488863"/>
            <a:ext cx="7688946" cy="2125663"/>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3182254" y="5614527"/>
            <a:ext cx="7688946" cy="685800"/>
          </a:xfrm>
        </p:spPr>
        <p:txBody>
          <a:bodyPr anchor="t">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7" name="Picture Placeholder 6"/>
          <p:cNvSpPr>
            <a:spLocks noGrp="1"/>
          </p:cNvSpPr>
          <p:nvPr>
            <p:ph type="pic" sz="quarter" idx="13"/>
          </p:nvPr>
        </p:nvSpPr>
        <p:spPr>
          <a:xfrm>
            <a:off x="0" y="0"/>
            <a:ext cx="2819400" cy="68580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 Slide On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hasCustomPrompt="1"/>
          </p:nvPr>
        </p:nvSpPr>
        <p:spPr>
          <a:xfrm>
            <a:off x="1543792" y="2235200"/>
            <a:ext cx="4682837" cy="2387600"/>
          </a:xfrm>
        </p:spPr>
        <p:txBody>
          <a:bodyPr anchor="ctr">
            <a:noAutofit/>
          </a:bodyPr>
          <a:lstStyle>
            <a:lvl1pPr algn="r">
              <a:defRPr sz="6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21930" y="3086100"/>
            <a:ext cx="4132118" cy="685800"/>
          </a:xfrm>
        </p:spPr>
        <p:txBody>
          <a:bodyPr anchor="t">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63AF78F-07A2-734C-9987-3ED3DA0AF97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 Slide Two">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5"/>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Рисунок 4"/>
          <p:cNvSpPr>
            <a:spLocks noGrp="1"/>
          </p:cNvSpPr>
          <p:nvPr>
            <p:ph type="pic" sz="quarter" idx="65"/>
          </p:nvPr>
        </p:nvSpPr>
        <p:spPr>
          <a:xfrm>
            <a:off x="4416357" y="0"/>
            <a:ext cx="3353368" cy="6858000"/>
          </a:xfrm>
          <a:noFill/>
        </p:spPr>
        <p:txBody>
          <a:bodyPr anchor="ctr" anchorCtr="0">
            <a:normAutofit/>
          </a:bodyPr>
          <a:lstStyle>
            <a:lvl1pPr algn="ctr">
              <a:defRPr sz="1000"/>
            </a:lvl1pPr>
          </a:lstStyle>
          <a:p>
            <a:endParaRPr lang="en-US" dirty="0"/>
          </a:p>
        </p:txBody>
      </p:sp>
      <p:sp>
        <p:nvSpPr>
          <p:cNvPr id="7" name="Заголовок 2"/>
          <p:cNvSpPr>
            <a:spLocks noGrp="1"/>
          </p:cNvSpPr>
          <p:nvPr>
            <p:ph type="title" hasCustomPrompt="1"/>
          </p:nvPr>
        </p:nvSpPr>
        <p:spPr>
          <a:xfrm>
            <a:off x="2940482" y="914401"/>
            <a:ext cx="6305118" cy="5029200"/>
          </a:xfrm>
          <a:effectLst/>
        </p:spPr>
        <p:txBody>
          <a:bodyPr tIns="0" bIns="91440" anchor="ctr" anchorCtr="0"/>
          <a:lstStyle>
            <a:lvl1pPr algn="ctr">
              <a:lnSpc>
                <a:spcPct val="150000"/>
              </a:lnSpc>
              <a:defRPr sz="4400"/>
            </a:lvl1pPr>
          </a:lstStyle>
          <a:p>
            <a:r>
              <a:rPr lang="en-US" dirty="0"/>
              <a:t>TITLE HERE</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eak Slide Three">
    <p:spTree>
      <p:nvGrpSpPr>
        <p:cNvPr id="1" name=""/>
        <p:cNvGrpSpPr/>
        <p:nvPr/>
      </p:nvGrpSpPr>
      <p:grpSpPr>
        <a:xfrm>
          <a:off x="0" y="0"/>
          <a:ext cx="0" cy="0"/>
          <a:chOff x="0" y="0"/>
          <a:chExt cx="0" cy="0"/>
        </a:xfrm>
      </p:grpSpPr>
      <p:sp>
        <p:nvSpPr>
          <p:cNvPr id="15" name="Рисунок 4"/>
          <p:cNvSpPr>
            <a:spLocks noGrp="1"/>
          </p:cNvSpPr>
          <p:nvPr>
            <p:ph type="pic" sz="quarter" idx="65"/>
          </p:nvPr>
        </p:nvSpPr>
        <p:spPr>
          <a:xfrm>
            <a:off x="0" y="3491341"/>
            <a:ext cx="12191999" cy="2485702"/>
          </a:xfrm>
          <a:pattFill prst="pct5">
            <a:fgClr>
              <a:schemeClr val="accent1"/>
            </a:fgClr>
            <a:bgClr>
              <a:schemeClr val="bg1"/>
            </a:bgClr>
          </a:pattFill>
        </p:spPr>
        <p:txBody>
          <a:bodyPr anchor="ctr" anchorCtr="0">
            <a:normAutofit/>
          </a:bodyPr>
          <a:lstStyle>
            <a:lvl1pPr algn="ctr">
              <a:defRPr sz="1000"/>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2" name="Заголовок 2"/>
          <p:cNvSpPr>
            <a:spLocks noGrp="1"/>
          </p:cNvSpPr>
          <p:nvPr>
            <p:ph type="title" hasCustomPrompt="1"/>
          </p:nvPr>
        </p:nvSpPr>
        <p:spPr>
          <a:xfrm>
            <a:off x="1543792" y="3491341"/>
            <a:ext cx="1971304" cy="2485702"/>
          </a:xfrm>
          <a:effectLst/>
        </p:spPr>
        <p:txBody>
          <a:bodyPr tIns="0" bIns="91440" anchor="ctr" anchorCtr="0">
            <a:noAutofit/>
          </a:bodyPr>
          <a:lstStyle>
            <a:lvl1pPr algn="ctr">
              <a:lnSpc>
                <a:spcPct val="150000"/>
              </a:lnSpc>
              <a:defRPr sz="7200">
                <a:solidFill>
                  <a:schemeClr val="bg1"/>
                </a:solidFill>
              </a:defRPr>
            </a:lvl1pPr>
          </a:lstStyle>
          <a:p>
            <a:r>
              <a:rPr lang="en-US" dirty="0"/>
              <a:t>TITLE HERE</a:t>
            </a:r>
          </a:p>
        </p:txBody>
      </p:sp>
      <p:sp>
        <p:nvSpPr>
          <p:cNvPr id="13" name="Текст 7"/>
          <p:cNvSpPr>
            <a:spLocks noGrp="1"/>
          </p:cNvSpPr>
          <p:nvPr>
            <p:ph type="body" sz="quarter" idx="39" hasCustomPrompt="1"/>
          </p:nvPr>
        </p:nvSpPr>
        <p:spPr>
          <a:xfrm>
            <a:off x="5890161" y="2449439"/>
            <a:ext cx="5806539" cy="692222"/>
          </a:xfrm>
        </p:spPr>
        <p:txBody>
          <a:bodyPr tIns="73152">
            <a:noAutofit/>
          </a:bodyPr>
          <a:lstStyle>
            <a:lvl1pPr marL="0" indent="0" algn="r">
              <a:lnSpc>
                <a:spcPct val="145000"/>
              </a:lnSpc>
              <a:spcBef>
                <a:spcPts val="0"/>
              </a:spcBef>
              <a:buNone/>
              <a:defRPr sz="1200" b="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4" name="Текст 7"/>
          <p:cNvSpPr>
            <a:spLocks noGrp="1"/>
          </p:cNvSpPr>
          <p:nvPr>
            <p:ph type="body" sz="quarter" idx="69" hasCustomPrompt="1"/>
          </p:nvPr>
        </p:nvSpPr>
        <p:spPr>
          <a:xfrm>
            <a:off x="5890161" y="1909765"/>
            <a:ext cx="5806539" cy="539674"/>
          </a:xfrm>
        </p:spPr>
        <p:txBody>
          <a:bodyPr tIns="0" bIns="0" anchor="b"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3" name="Rectangle 2"/>
          <p:cNvSpPr/>
          <p:nvPr userDrawn="1"/>
        </p:nvSpPr>
        <p:spPr>
          <a:xfrm>
            <a:off x="0" y="0"/>
            <a:ext cx="273132" cy="349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 On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title"/>
          </p:nvPr>
        </p:nvSpPr>
        <p:spPr>
          <a:xfrm>
            <a:off x="927100" y="1536700"/>
            <a:ext cx="4152900" cy="2425700"/>
          </a:xfrm>
        </p:spPr>
        <p:txBody>
          <a:bodyPr anchor="b">
            <a:normAutofit/>
          </a:bodyPr>
          <a:lstStyle>
            <a:lvl1pPr algn="r">
              <a:defRPr sz="5400">
                <a:solidFill>
                  <a:schemeClr val="bg1"/>
                </a:solidFill>
              </a:defRPr>
            </a:lvl1pPr>
          </a:lstStyle>
          <a:p>
            <a:r>
              <a:rPr lang="en-US" dirty="0"/>
              <a:t>Click to edit </a:t>
            </a:r>
            <a:r>
              <a:rPr lang="en-US"/>
              <a:t>Master title</a:t>
            </a:r>
            <a:endParaRPr lang="en-US" dirty="0"/>
          </a:p>
        </p:txBody>
      </p:sp>
      <p:sp>
        <p:nvSpPr>
          <p:cNvPr id="3" name="Content Placeholder 2"/>
          <p:cNvSpPr>
            <a:spLocks noGrp="1"/>
          </p:cNvSpPr>
          <p:nvPr>
            <p:ph idx="1"/>
          </p:nvPr>
        </p:nvSpPr>
        <p:spPr>
          <a:xfrm>
            <a:off x="6096000" y="3581399"/>
            <a:ext cx="5600700" cy="2595563"/>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63AF78F-07A2-734C-9987-3ED3DA0AF976}" type="slidenum">
              <a:rPr lang="en-US" smtClean="0"/>
              <a:pPr/>
              <a:t>‹#›</a:t>
            </a:fld>
            <a:endParaRPr lang="en-US"/>
          </a:p>
        </p:txBody>
      </p:sp>
      <p:sp>
        <p:nvSpPr>
          <p:cNvPr id="10" name="Content Placeholder 2"/>
          <p:cNvSpPr txBox="1">
            <a:spLocks/>
          </p:cNvSpPr>
          <p:nvPr userDrawn="1"/>
        </p:nvSpPr>
        <p:spPr>
          <a:xfrm>
            <a:off x="6096000" y="2632869"/>
            <a:ext cx="5600700" cy="508792"/>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Font typeface="Arial"/>
              <a:buChar char="•"/>
              <a:defRPr sz="1600" kern="1200">
                <a:solidFill>
                  <a:schemeClr val="bg1"/>
                </a:solidFill>
                <a:latin typeface="Ek Mukta" charset="0"/>
                <a:ea typeface="Ek Mukta" charset="0"/>
                <a:cs typeface="Ek Mukta" charset="0"/>
              </a:defRPr>
            </a:lvl1pPr>
            <a:lvl2pPr marL="685800" indent="-228600" algn="l" defTabSz="914400" rtl="0" eaLnBrk="1" latinLnBrk="0" hangingPunct="1">
              <a:lnSpc>
                <a:spcPct val="120000"/>
              </a:lnSpc>
              <a:spcBef>
                <a:spcPts val="500"/>
              </a:spcBef>
              <a:buFont typeface="Arial"/>
              <a:buChar char="•"/>
              <a:defRPr sz="1400" kern="1200">
                <a:solidFill>
                  <a:schemeClr val="bg1"/>
                </a:solidFill>
                <a:latin typeface="Ek Mukta" charset="0"/>
                <a:ea typeface="Ek Mukta" charset="0"/>
                <a:cs typeface="Ek Mukta" charset="0"/>
              </a:defRPr>
            </a:lvl2pPr>
            <a:lvl3pPr marL="1143000" indent="-228600" algn="l" defTabSz="914400" rtl="0" eaLnBrk="1" latinLnBrk="0" hangingPunct="1">
              <a:lnSpc>
                <a:spcPct val="120000"/>
              </a:lnSpc>
              <a:spcBef>
                <a:spcPts val="500"/>
              </a:spcBef>
              <a:buFont typeface="Arial"/>
              <a:buChar char="•"/>
              <a:defRPr sz="1200" kern="1200">
                <a:solidFill>
                  <a:schemeClr val="bg1"/>
                </a:solidFill>
                <a:latin typeface="Ek Mukta" charset="0"/>
                <a:ea typeface="Ek Mukta" charset="0"/>
                <a:cs typeface="Ek Mukta" charset="0"/>
              </a:defRPr>
            </a:lvl3pPr>
            <a:lvl4pPr marL="16002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4pPr>
            <a:lvl5pPr marL="20574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b="1" dirty="0">
                <a:latin typeface="Ek Mukta ExtraBold" charset="0"/>
                <a:ea typeface="Ek Mukta ExtraBold" charset="0"/>
                <a:cs typeface="Ek Mukta ExtraBold" charset="0"/>
              </a:rPr>
              <a:t>This is 4</a:t>
            </a:r>
            <a:r>
              <a:rPr lang="en-US" sz="2000" b="1" baseline="30000" dirty="0">
                <a:latin typeface="Ek Mukta ExtraBold" charset="0"/>
                <a:ea typeface="Ek Mukta ExtraBold" charset="0"/>
                <a:cs typeface="Ek Mukta ExtraBold" charset="0"/>
              </a:rPr>
              <a:t>th</a:t>
            </a:r>
            <a:r>
              <a:rPr lang="en-US" sz="2000" b="1" dirty="0">
                <a:latin typeface="Ek Mukta ExtraBold" charset="0"/>
                <a:ea typeface="Ek Mukta ExtraBold" charset="0"/>
                <a:cs typeface="Ek Mukta ExtraBold" charset="0"/>
              </a:rPr>
              <a:t> Source</a:t>
            </a:r>
          </a:p>
        </p:txBody>
      </p:sp>
      <p:pic>
        <p:nvPicPr>
          <p:cNvPr id="11" name="Picture 10"/>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669318" y="4370539"/>
            <a:ext cx="639549" cy="63954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Two">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 Thre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Content Placeholder 2"/>
          <p:cNvSpPr txBox="1">
            <a:spLocks/>
          </p:cNvSpPr>
          <p:nvPr userDrawn="1"/>
        </p:nvSpPr>
        <p:spPr>
          <a:xfrm>
            <a:off x="6096000" y="2632869"/>
            <a:ext cx="5600700" cy="508792"/>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Font typeface="Arial"/>
              <a:buChar char="•"/>
              <a:defRPr sz="1600" kern="1200">
                <a:solidFill>
                  <a:schemeClr val="bg1"/>
                </a:solidFill>
                <a:latin typeface="Ek Mukta" charset="0"/>
                <a:ea typeface="Ek Mukta" charset="0"/>
                <a:cs typeface="Ek Mukta" charset="0"/>
              </a:defRPr>
            </a:lvl1pPr>
            <a:lvl2pPr marL="685800" indent="-228600" algn="l" defTabSz="914400" rtl="0" eaLnBrk="1" latinLnBrk="0" hangingPunct="1">
              <a:lnSpc>
                <a:spcPct val="120000"/>
              </a:lnSpc>
              <a:spcBef>
                <a:spcPts val="500"/>
              </a:spcBef>
              <a:buFont typeface="Arial"/>
              <a:buChar char="•"/>
              <a:defRPr sz="1400" kern="1200">
                <a:solidFill>
                  <a:schemeClr val="bg1"/>
                </a:solidFill>
                <a:latin typeface="Ek Mukta" charset="0"/>
                <a:ea typeface="Ek Mukta" charset="0"/>
                <a:cs typeface="Ek Mukta" charset="0"/>
              </a:defRPr>
            </a:lvl2pPr>
            <a:lvl3pPr marL="1143000" indent="-228600" algn="l" defTabSz="914400" rtl="0" eaLnBrk="1" latinLnBrk="0" hangingPunct="1">
              <a:lnSpc>
                <a:spcPct val="120000"/>
              </a:lnSpc>
              <a:spcBef>
                <a:spcPts val="500"/>
              </a:spcBef>
              <a:buFont typeface="Arial"/>
              <a:buChar char="•"/>
              <a:defRPr sz="1200" kern="1200">
                <a:solidFill>
                  <a:schemeClr val="bg1"/>
                </a:solidFill>
                <a:latin typeface="Ek Mukta" charset="0"/>
                <a:ea typeface="Ek Mukta" charset="0"/>
                <a:cs typeface="Ek Mukta" charset="0"/>
              </a:defRPr>
            </a:lvl3pPr>
            <a:lvl4pPr marL="16002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4pPr>
            <a:lvl5pPr marL="20574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b="1" dirty="0">
                <a:latin typeface="Ek Mukta ExtraBold" charset="0"/>
                <a:ea typeface="Ek Mukta ExtraBold" charset="0"/>
                <a:cs typeface="Ek Mukta ExtraBold" charset="0"/>
              </a:rPr>
              <a:t>This is 4</a:t>
            </a:r>
            <a:r>
              <a:rPr lang="en-US" sz="2000" b="1" baseline="30000" dirty="0">
                <a:latin typeface="Ek Mukta ExtraBold" charset="0"/>
                <a:ea typeface="Ek Mukta ExtraBold" charset="0"/>
                <a:cs typeface="Ek Mukta ExtraBold" charset="0"/>
              </a:rPr>
              <a:t>th</a:t>
            </a:r>
            <a:r>
              <a:rPr lang="en-US" sz="2000" b="1" dirty="0">
                <a:latin typeface="Ek Mukta ExtraBold" charset="0"/>
                <a:ea typeface="Ek Mukta ExtraBold" charset="0"/>
                <a:cs typeface="Ek Mukta ExtraBold" charset="0"/>
              </a:rPr>
              <a:t> Source</a:t>
            </a:r>
          </a:p>
        </p:txBody>
      </p:sp>
      <p:pic>
        <p:nvPicPr>
          <p:cNvPr id="11" name="Picture 10"/>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669318" y="4370539"/>
            <a:ext cx="639549" cy="639549"/>
          </a:xfrm>
          <a:prstGeom prst="rect">
            <a:avLst/>
          </a:prstGeom>
        </p:spPr>
      </p:pic>
      <p:sp>
        <p:nvSpPr>
          <p:cNvPr id="9" name="Прямоугольник 8"/>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Заголовок 2"/>
          <p:cNvSpPr>
            <a:spLocks noGrp="1"/>
          </p:cNvSpPr>
          <p:nvPr>
            <p:ph type="title" hasCustomPrompt="1"/>
          </p:nvPr>
        </p:nvSpPr>
        <p:spPr>
          <a:xfrm>
            <a:off x="762000" y="457200"/>
            <a:ext cx="4611688" cy="5943600"/>
          </a:xfrm>
          <a:effectLst/>
        </p:spPr>
        <p:txBody>
          <a:bodyPr tIns="0" bIns="91440" anchor="ctr" anchorCtr="0"/>
          <a:lstStyle>
            <a:lvl1pPr algn="ctr">
              <a:lnSpc>
                <a:spcPct val="150000"/>
              </a:lnSpc>
              <a:defRPr sz="4400">
                <a:solidFill>
                  <a:schemeClr val="tx1"/>
                </a:solidFill>
              </a:defRPr>
            </a:lvl1pPr>
          </a:lstStyle>
          <a:p>
            <a:r>
              <a:rPr lang="en-US" dirty="0"/>
              <a:t>TITLE HERE</a:t>
            </a:r>
          </a:p>
        </p:txBody>
      </p:sp>
      <p:sp>
        <p:nvSpPr>
          <p:cNvPr id="13" name="Текст 7"/>
          <p:cNvSpPr>
            <a:spLocks noGrp="1"/>
          </p:cNvSpPr>
          <p:nvPr>
            <p:ph type="body" sz="quarter" idx="39" hasCustomPrompt="1"/>
          </p:nvPr>
        </p:nvSpPr>
        <p:spPr>
          <a:xfrm>
            <a:off x="8437312" y="1671146"/>
            <a:ext cx="2992688" cy="3147598"/>
          </a:xfrm>
        </p:spPr>
        <p:txBody>
          <a:bodyPr tIns="73152">
            <a:noAutofit/>
          </a:bodyPr>
          <a:lstStyle>
            <a:lvl1pPr marL="0" indent="0" algn="l">
              <a:lnSpc>
                <a:spcPct val="145000"/>
              </a:lnSpc>
              <a:spcBef>
                <a:spcPts val="0"/>
              </a:spcBef>
              <a:buNone/>
              <a:defRPr sz="1200" b="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5" name="Рисунок 4"/>
          <p:cNvSpPr>
            <a:spLocks noGrp="1"/>
          </p:cNvSpPr>
          <p:nvPr>
            <p:ph type="pic" sz="quarter" idx="65"/>
          </p:nvPr>
        </p:nvSpPr>
        <p:spPr>
          <a:xfrm>
            <a:off x="4416357" y="0"/>
            <a:ext cx="3353368" cy="6858000"/>
          </a:xfrm>
          <a:pattFill prst="pct5">
            <a:fgClr>
              <a:schemeClr val="accent1"/>
            </a:fgClr>
            <a:bgClr>
              <a:schemeClr val="bg1"/>
            </a:bgClr>
          </a:pattFill>
        </p:spPr>
        <p:txBody>
          <a:bodyPr anchor="ctr" anchorCtr="0">
            <a:normAutofit/>
          </a:bodyPr>
          <a:lstStyle>
            <a:lvl1pPr algn="ctr">
              <a:defRPr sz="1000"/>
            </a:lvl1pPr>
          </a:lstStyle>
          <a:p>
            <a:endParaRPr lang="en-US" dirty="0"/>
          </a:p>
        </p:txBody>
      </p:sp>
      <p:sp>
        <p:nvSpPr>
          <p:cNvPr id="16" name="Рисунок 4"/>
          <p:cNvSpPr>
            <a:spLocks noGrp="1"/>
          </p:cNvSpPr>
          <p:nvPr>
            <p:ph type="pic" sz="quarter" idx="70"/>
          </p:nvPr>
        </p:nvSpPr>
        <p:spPr>
          <a:xfrm>
            <a:off x="9875587" y="4818743"/>
            <a:ext cx="1548495" cy="776512"/>
          </a:xfrm>
          <a:noFill/>
        </p:spPr>
        <p:txBody>
          <a:bodyPr anchor="ctr" anchorCtr="0">
            <a:normAutofit/>
          </a:bodyPr>
          <a:lstStyle>
            <a:lvl1pPr marL="0" indent="0" algn="ctr">
              <a:buNone/>
              <a:defRPr sz="1000"/>
            </a:lvl1pPr>
          </a:lstStyle>
          <a:p>
            <a:endParaRPr lang="en-US" dirty="0"/>
          </a:p>
        </p:txBody>
      </p:sp>
      <p:sp>
        <p:nvSpPr>
          <p:cNvPr id="17" name="Текст 7"/>
          <p:cNvSpPr>
            <a:spLocks noGrp="1"/>
          </p:cNvSpPr>
          <p:nvPr>
            <p:ph type="body" sz="quarter" idx="139" hasCustomPrompt="1"/>
          </p:nvPr>
        </p:nvSpPr>
        <p:spPr>
          <a:xfrm>
            <a:off x="8437312" y="4818743"/>
            <a:ext cx="1323975" cy="781957"/>
          </a:xfrm>
        </p:spPr>
        <p:txBody>
          <a:bodyPr tIns="73152">
            <a:noAutofit/>
          </a:bodyPr>
          <a:lstStyle>
            <a:lvl1pPr marL="0" indent="0" algn="l">
              <a:lnSpc>
                <a:spcPct val="145000"/>
              </a:lnSpc>
              <a:spcBef>
                <a:spcPts val="0"/>
              </a:spcBef>
              <a:buNone/>
              <a:defRPr sz="10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 Fou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Content Placeholder 2"/>
          <p:cNvSpPr txBox="1">
            <a:spLocks/>
          </p:cNvSpPr>
          <p:nvPr userDrawn="1"/>
        </p:nvSpPr>
        <p:spPr>
          <a:xfrm>
            <a:off x="6096000" y="2632869"/>
            <a:ext cx="5600700" cy="508792"/>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Font typeface="Arial"/>
              <a:buChar char="•"/>
              <a:defRPr sz="1600" kern="1200">
                <a:solidFill>
                  <a:schemeClr val="bg1"/>
                </a:solidFill>
                <a:latin typeface="Ek Mukta" charset="0"/>
                <a:ea typeface="Ek Mukta" charset="0"/>
                <a:cs typeface="Ek Mukta" charset="0"/>
              </a:defRPr>
            </a:lvl1pPr>
            <a:lvl2pPr marL="685800" indent="-228600" algn="l" defTabSz="914400" rtl="0" eaLnBrk="1" latinLnBrk="0" hangingPunct="1">
              <a:lnSpc>
                <a:spcPct val="120000"/>
              </a:lnSpc>
              <a:spcBef>
                <a:spcPts val="500"/>
              </a:spcBef>
              <a:buFont typeface="Arial"/>
              <a:buChar char="•"/>
              <a:defRPr sz="1400" kern="1200">
                <a:solidFill>
                  <a:schemeClr val="bg1"/>
                </a:solidFill>
                <a:latin typeface="Ek Mukta" charset="0"/>
                <a:ea typeface="Ek Mukta" charset="0"/>
                <a:cs typeface="Ek Mukta" charset="0"/>
              </a:defRPr>
            </a:lvl2pPr>
            <a:lvl3pPr marL="1143000" indent="-228600" algn="l" defTabSz="914400" rtl="0" eaLnBrk="1" latinLnBrk="0" hangingPunct="1">
              <a:lnSpc>
                <a:spcPct val="120000"/>
              </a:lnSpc>
              <a:spcBef>
                <a:spcPts val="500"/>
              </a:spcBef>
              <a:buFont typeface="Arial"/>
              <a:buChar char="•"/>
              <a:defRPr sz="1200" kern="1200">
                <a:solidFill>
                  <a:schemeClr val="bg1"/>
                </a:solidFill>
                <a:latin typeface="Ek Mukta" charset="0"/>
                <a:ea typeface="Ek Mukta" charset="0"/>
                <a:cs typeface="Ek Mukta" charset="0"/>
              </a:defRPr>
            </a:lvl3pPr>
            <a:lvl4pPr marL="16002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4pPr>
            <a:lvl5pPr marL="20574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b="1" dirty="0">
                <a:latin typeface="Ek Mukta ExtraBold" charset="0"/>
                <a:ea typeface="Ek Mukta ExtraBold" charset="0"/>
                <a:cs typeface="Ek Mukta ExtraBold" charset="0"/>
              </a:rPr>
              <a:t>This is 4</a:t>
            </a:r>
            <a:r>
              <a:rPr lang="en-US" sz="2000" b="1" baseline="30000" dirty="0">
                <a:latin typeface="Ek Mukta ExtraBold" charset="0"/>
                <a:ea typeface="Ek Mukta ExtraBold" charset="0"/>
                <a:cs typeface="Ek Mukta ExtraBold" charset="0"/>
              </a:rPr>
              <a:t>th</a:t>
            </a:r>
            <a:r>
              <a:rPr lang="en-US" sz="2000" b="1" dirty="0">
                <a:latin typeface="Ek Mukta ExtraBold" charset="0"/>
                <a:ea typeface="Ek Mukta ExtraBold" charset="0"/>
                <a:cs typeface="Ek Mukta ExtraBold" charset="0"/>
              </a:rPr>
              <a:t> Source</a:t>
            </a:r>
          </a:p>
        </p:txBody>
      </p:sp>
      <p:pic>
        <p:nvPicPr>
          <p:cNvPr id="11" name="Picture 10"/>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669318" y="4370539"/>
            <a:ext cx="639549" cy="639549"/>
          </a:xfrm>
          <a:prstGeom prst="rect">
            <a:avLst/>
          </a:prstGeom>
        </p:spPr>
      </p:pic>
      <p:sp>
        <p:nvSpPr>
          <p:cNvPr id="14" name="Picture Placeholder 3"/>
          <p:cNvSpPr>
            <a:spLocks noGrp="1"/>
          </p:cNvSpPr>
          <p:nvPr>
            <p:ph type="pic" sz="quarter" idx="13"/>
          </p:nvPr>
        </p:nvSpPr>
        <p:spPr>
          <a:xfrm>
            <a:off x="8120570" y="-4906"/>
            <a:ext cx="4071430" cy="6862906"/>
          </a:xfrm>
          <a:prstGeom prst="rect">
            <a:avLst/>
          </a:prstGeom>
        </p:spPr>
        <p:txBody>
          <a:bodyPr/>
          <a:lstStyle/>
          <a:p>
            <a:endParaRPr lang="en-US" dirty="0"/>
          </a:p>
        </p:txBody>
      </p:sp>
      <p:sp>
        <p:nvSpPr>
          <p:cNvPr id="18" name="Picture Placeholder 2"/>
          <p:cNvSpPr>
            <a:spLocks noGrp="1"/>
          </p:cNvSpPr>
          <p:nvPr>
            <p:ph type="pic" sz="quarter" idx="14"/>
          </p:nvPr>
        </p:nvSpPr>
        <p:spPr>
          <a:xfrm>
            <a:off x="1" y="-4906"/>
            <a:ext cx="4057280" cy="6862906"/>
          </a:xfrm>
          <a:prstGeom prst="rect">
            <a:avLst/>
          </a:prstGeom>
        </p:spPr>
      </p:sp>
      <p:sp>
        <p:nvSpPr>
          <p:cNvPr id="19" name="Picture Placeholder 2"/>
          <p:cNvSpPr>
            <a:spLocks noGrp="1"/>
          </p:cNvSpPr>
          <p:nvPr>
            <p:ph type="pic" sz="quarter" idx="31"/>
          </p:nvPr>
        </p:nvSpPr>
        <p:spPr>
          <a:xfrm>
            <a:off x="4057281" y="0"/>
            <a:ext cx="4057280" cy="6862906"/>
          </a:xfrm>
          <a:prstGeom prst="rect">
            <a:avLst/>
          </a:prstGeom>
        </p:spPr>
      </p:sp>
      <p:sp>
        <p:nvSpPr>
          <p:cNvPr id="23" name="Заголовок 2"/>
          <p:cNvSpPr>
            <a:spLocks noGrp="1"/>
          </p:cNvSpPr>
          <p:nvPr>
            <p:ph type="title" hasCustomPrompt="1"/>
          </p:nvPr>
        </p:nvSpPr>
        <p:spPr>
          <a:xfrm>
            <a:off x="4308867" y="1031416"/>
            <a:ext cx="3584687" cy="1217446"/>
          </a:xfrm>
          <a:effectLst/>
        </p:spPr>
        <p:txBody>
          <a:bodyPr tIns="0" bIns="91440" anchor="b" anchorCtr="0"/>
          <a:lstStyle>
            <a:lvl1pPr algn="ctr">
              <a:lnSpc>
                <a:spcPct val="150000"/>
              </a:lnSpc>
              <a:defRPr sz="4400">
                <a:solidFill>
                  <a:schemeClr val="bg1"/>
                </a:solidFill>
              </a:defRPr>
            </a:lvl1pPr>
          </a:lstStyle>
          <a:p>
            <a:r>
              <a:rPr lang="en-US" dirty="0"/>
              <a:t>TITLE HERE</a:t>
            </a:r>
          </a:p>
        </p:txBody>
      </p:sp>
      <p:sp>
        <p:nvSpPr>
          <p:cNvPr id="24" name="Текст 7"/>
          <p:cNvSpPr>
            <a:spLocks noGrp="1"/>
          </p:cNvSpPr>
          <p:nvPr>
            <p:ph type="body" sz="quarter" idx="52" hasCustomPrompt="1"/>
          </p:nvPr>
        </p:nvSpPr>
        <p:spPr>
          <a:xfrm>
            <a:off x="4308867" y="2248862"/>
            <a:ext cx="3584687" cy="457199"/>
          </a:xfrm>
        </p:spPr>
        <p:txBody>
          <a:bodyPr tIns="0" bIns="0" anchor="t" anchorCtr="0">
            <a:noAutofit/>
          </a:bodyPr>
          <a:lstStyle>
            <a:lvl1pPr marL="0" indent="0" algn="ctr">
              <a:lnSpc>
                <a:spcPct val="145000"/>
              </a:lnSpc>
              <a:spcBef>
                <a:spcPts val="0"/>
              </a:spcBef>
              <a:buNone/>
              <a:defRPr sz="1400" b="1" i="0" spc="300" baseline="0">
                <a:solidFill>
                  <a:schemeClr val="bg1"/>
                </a:solidFill>
                <a:latin typeface="Ek Mukta ExtraBold" charset="0"/>
                <a:ea typeface="Ek Mukta ExtraBold" charset="0"/>
                <a:cs typeface="Ek Mukta ExtraBold" charset="0"/>
              </a:defRPr>
            </a:lvl1pPr>
            <a:lvl2pPr algn="l">
              <a:defRPr/>
            </a:lvl2pPr>
            <a:lvl3pPr algn="ctr">
              <a:defRPr/>
            </a:lvl3pPr>
            <a:lvl4pPr algn="ctr">
              <a:lnSpc>
                <a:spcPct val="150000"/>
              </a:lnSpc>
              <a:defRPr/>
            </a:lvl4pPr>
            <a:lvl5pPr algn="ctr">
              <a:defRPr/>
            </a:lvl5pPr>
          </a:lstStyle>
          <a:p>
            <a:pPr lvl="0"/>
            <a:r>
              <a:rPr lang="en-US" dirty="0"/>
              <a:t>Subtitle here</a:t>
            </a:r>
          </a:p>
        </p:txBody>
      </p:sp>
      <p:sp>
        <p:nvSpPr>
          <p:cNvPr id="25" name="Текст 7"/>
          <p:cNvSpPr>
            <a:spLocks noGrp="1"/>
          </p:cNvSpPr>
          <p:nvPr>
            <p:ph type="body" sz="quarter" idx="38" hasCustomPrompt="1"/>
          </p:nvPr>
        </p:nvSpPr>
        <p:spPr>
          <a:xfrm>
            <a:off x="4308867" y="3141661"/>
            <a:ext cx="3561981" cy="3078164"/>
          </a:xfrm>
        </p:spPr>
        <p:txBody>
          <a:bodyPr>
            <a:normAutofit/>
          </a:bodyPr>
          <a:lstStyle>
            <a:lvl1pPr marL="0" indent="0" algn="l">
              <a:lnSpc>
                <a:spcPct val="150000"/>
              </a:lnSpc>
              <a:buNone/>
              <a:defRPr sz="1400" b="1" i="0" baseline="0">
                <a:solidFill>
                  <a:schemeClr val="bg1"/>
                </a:solidFill>
                <a:latin typeface="Ek Mukta SemiBold" charset="0"/>
                <a:ea typeface="Ek Mukta SemiBold" charset="0"/>
                <a:cs typeface="Ek Mukta SemiBold" charset="0"/>
              </a:defRPr>
            </a:lvl1pPr>
            <a:lvl2pPr algn="ctr">
              <a:defRPr/>
            </a:lvl2pPr>
            <a:lvl3pPr algn="ctr">
              <a:defRPr/>
            </a:lvl3pPr>
            <a:lvl4pPr algn="ctr">
              <a:defRPr/>
            </a:lvl4pPr>
            <a:lvl5pPr algn="ctr">
              <a:defRPr/>
            </a:lvl5pPr>
          </a:lstStyle>
          <a:p>
            <a:pPr lvl="0"/>
            <a:r>
              <a:rPr lang="en-US" dirty="0"/>
              <a:t>Text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7" name="Picture Placeholder 2"/>
          <p:cNvSpPr>
            <a:spLocks noGrp="1"/>
          </p:cNvSpPr>
          <p:nvPr>
            <p:ph type="pic" sz="quarter" idx="36"/>
          </p:nvPr>
        </p:nvSpPr>
        <p:spPr>
          <a:xfrm>
            <a:off x="5387319" y="1696395"/>
            <a:ext cx="1430062" cy="143006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9" name="Picture Placeholder 2"/>
          <p:cNvSpPr>
            <a:spLocks noGrp="1"/>
          </p:cNvSpPr>
          <p:nvPr>
            <p:ph type="pic" sz="quarter" idx="38"/>
          </p:nvPr>
        </p:nvSpPr>
        <p:spPr>
          <a:xfrm>
            <a:off x="5387319" y="4126159"/>
            <a:ext cx="1430062" cy="143006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11" name="Picture Placeholder 2"/>
          <p:cNvSpPr>
            <a:spLocks noGrp="1"/>
          </p:cNvSpPr>
          <p:nvPr>
            <p:ph type="pic" sz="quarter" idx="40"/>
          </p:nvPr>
        </p:nvSpPr>
        <p:spPr>
          <a:xfrm>
            <a:off x="1773513" y="1696395"/>
            <a:ext cx="1430062" cy="143006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13" name="Picture Placeholder 2"/>
          <p:cNvSpPr>
            <a:spLocks noGrp="1"/>
          </p:cNvSpPr>
          <p:nvPr>
            <p:ph type="pic" sz="quarter" idx="42"/>
          </p:nvPr>
        </p:nvSpPr>
        <p:spPr>
          <a:xfrm>
            <a:off x="1773513" y="4126159"/>
            <a:ext cx="1430062" cy="143006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15" name="Picture Placeholder 2"/>
          <p:cNvSpPr>
            <a:spLocks noGrp="1"/>
          </p:cNvSpPr>
          <p:nvPr>
            <p:ph type="pic" sz="quarter" idx="44"/>
          </p:nvPr>
        </p:nvSpPr>
        <p:spPr>
          <a:xfrm>
            <a:off x="9039225" y="1696395"/>
            <a:ext cx="1430062" cy="143006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17" name="Picture Placeholder 2"/>
          <p:cNvSpPr>
            <a:spLocks noGrp="1"/>
          </p:cNvSpPr>
          <p:nvPr>
            <p:ph type="pic" sz="quarter" idx="46"/>
          </p:nvPr>
        </p:nvSpPr>
        <p:spPr>
          <a:xfrm>
            <a:off x="9039225" y="4126159"/>
            <a:ext cx="1430062" cy="143006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18" name="Shape 427"/>
          <p:cNvSpPr>
            <a:spLocks noGrp="1"/>
          </p:cNvSpPr>
          <p:nvPr>
            <p:ph type="body" sz="quarter" idx="52" hasCustomPrompt="1"/>
          </p:nvPr>
        </p:nvSpPr>
        <p:spPr>
          <a:xfrm>
            <a:off x="1270932" y="3183251"/>
            <a:ext cx="2435225" cy="269887"/>
          </a:xfrm>
          <a:prstGeom prst="rect">
            <a:avLst/>
          </a:prstGeom>
          <a:ln>
            <a:noFill/>
          </a:ln>
        </p:spPr>
        <p:style>
          <a:lnRef idx="2">
            <a:schemeClr val="accent1"/>
          </a:lnRef>
          <a:fillRef idx="1">
            <a:schemeClr val="lt1"/>
          </a:fillRef>
          <a:effectRef idx="0">
            <a:schemeClr val="accent1"/>
          </a:effectRef>
          <a:fontRef idx="none"/>
        </p:style>
        <p:txBody>
          <a:bodyPr lIns="0" tIns="0" rIns="0" bIns="0" anchor="t"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19" name="Текст 7"/>
          <p:cNvSpPr>
            <a:spLocks noGrp="1"/>
          </p:cNvSpPr>
          <p:nvPr>
            <p:ph type="body" sz="quarter" idx="53" hasCustomPrompt="1"/>
          </p:nvPr>
        </p:nvSpPr>
        <p:spPr>
          <a:xfrm>
            <a:off x="1270932" y="3453138"/>
            <a:ext cx="2435225" cy="360603"/>
          </a:xfrm>
          <a:prstGeom prst="rect">
            <a:avLst/>
          </a:prstGeom>
        </p:spPr>
        <p:txBody>
          <a:bodyPr tIns="64008">
            <a:noAutofit/>
          </a:bodyPr>
          <a:lstStyle>
            <a:lvl1pPr marL="0" indent="0" algn="ctr">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20" name="Shape 427"/>
          <p:cNvSpPr>
            <a:spLocks noGrp="1"/>
          </p:cNvSpPr>
          <p:nvPr>
            <p:ph type="body" sz="quarter" idx="54" hasCustomPrompt="1"/>
          </p:nvPr>
        </p:nvSpPr>
        <p:spPr>
          <a:xfrm>
            <a:off x="1270932" y="5610179"/>
            <a:ext cx="2435225" cy="269887"/>
          </a:xfrm>
          <a:prstGeom prst="rect">
            <a:avLst/>
          </a:prstGeom>
          <a:ln>
            <a:noFill/>
          </a:ln>
        </p:spPr>
        <p:style>
          <a:lnRef idx="2">
            <a:schemeClr val="accent1"/>
          </a:lnRef>
          <a:fillRef idx="1">
            <a:schemeClr val="lt1"/>
          </a:fillRef>
          <a:effectRef idx="0">
            <a:schemeClr val="accent1"/>
          </a:effectRef>
          <a:fontRef idx="none"/>
        </p:style>
        <p:txBody>
          <a:bodyPr lIns="0" tIns="0" rIns="0" bIns="0" anchor="t"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21" name="Текст 7"/>
          <p:cNvSpPr>
            <a:spLocks noGrp="1"/>
          </p:cNvSpPr>
          <p:nvPr>
            <p:ph type="body" sz="quarter" idx="55" hasCustomPrompt="1"/>
          </p:nvPr>
        </p:nvSpPr>
        <p:spPr>
          <a:xfrm>
            <a:off x="1270932" y="5880066"/>
            <a:ext cx="2435225" cy="360603"/>
          </a:xfrm>
          <a:prstGeom prst="rect">
            <a:avLst/>
          </a:prstGeom>
        </p:spPr>
        <p:txBody>
          <a:bodyPr tIns="64008">
            <a:noAutofit/>
          </a:bodyPr>
          <a:lstStyle>
            <a:lvl1pPr marL="0" indent="0" algn="ctr">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22" name="Shape 427"/>
          <p:cNvSpPr>
            <a:spLocks noGrp="1"/>
          </p:cNvSpPr>
          <p:nvPr>
            <p:ph type="body" sz="quarter" idx="56" hasCustomPrompt="1"/>
          </p:nvPr>
        </p:nvSpPr>
        <p:spPr>
          <a:xfrm>
            <a:off x="4904782" y="3183251"/>
            <a:ext cx="2435225" cy="269887"/>
          </a:xfrm>
          <a:prstGeom prst="rect">
            <a:avLst/>
          </a:prstGeom>
          <a:ln>
            <a:noFill/>
          </a:ln>
        </p:spPr>
        <p:style>
          <a:lnRef idx="2">
            <a:schemeClr val="accent1"/>
          </a:lnRef>
          <a:fillRef idx="1">
            <a:schemeClr val="lt1"/>
          </a:fillRef>
          <a:effectRef idx="0">
            <a:schemeClr val="accent1"/>
          </a:effectRef>
          <a:fontRef idx="none"/>
        </p:style>
        <p:txBody>
          <a:bodyPr lIns="0" tIns="0" rIns="0" bIns="0" anchor="t"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23" name="Текст 7"/>
          <p:cNvSpPr>
            <a:spLocks noGrp="1"/>
          </p:cNvSpPr>
          <p:nvPr>
            <p:ph type="body" sz="quarter" idx="57" hasCustomPrompt="1"/>
          </p:nvPr>
        </p:nvSpPr>
        <p:spPr>
          <a:xfrm>
            <a:off x="4904782" y="3453138"/>
            <a:ext cx="2435225" cy="360603"/>
          </a:xfrm>
          <a:prstGeom prst="rect">
            <a:avLst/>
          </a:prstGeom>
        </p:spPr>
        <p:txBody>
          <a:bodyPr tIns="64008">
            <a:noAutofit/>
          </a:bodyPr>
          <a:lstStyle>
            <a:lvl1pPr marL="0" indent="0" algn="ctr">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24" name="Shape 427"/>
          <p:cNvSpPr>
            <a:spLocks noGrp="1"/>
          </p:cNvSpPr>
          <p:nvPr>
            <p:ph type="body" sz="quarter" idx="58" hasCustomPrompt="1"/>
          </p:nvPr>
        </p:nvSpPr>
        <p:spPr>
          <a:xfrm>
            <a:off x="4904782" y="5610179"/>
            <a:ext cx="2435225" cy="269887"/>
          </a:xfrm>
          <a:prstGeom prst="rect">
            <a:avLst/>
          </a:prstGeom>
          <a:ln>
            <a:noFill/>
          </a:ln>
        </p:spPr>
        <p:style>
          <a:lnRef idx="2">
            <a:schemeClr val="accent1"/>
          </a:lnRef>
          <a:fillRef idx="1">
            <a:schemeClr val="lt1"/>
          </a:fillRef>
          <a:effectRef idx="0">
            <a:schemeClr val="accent1"/>
          </a:effectRef>
          <a:fontRef idx="none"/>
        </p:style>
        <p:txBody>
          <a:bodyPr lIns="0" tIns="0" rIns="0" bIns="0" anchor="t"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25" name="Текст 7"/>
          <p:cNvSpPr>
            <a:spLocks noGrp="1"/>
          </p:cNvSpPr>
          <p:nvPr>
            <p:ph type="body" sz="quarter" idx="59" hasCustomPrompt="1"/>
          </p:nvPr>
        </p:nvSpPr>
        <p:spPr>
          <a:xfrm>
            <a:off x="4904782" y="5880066"/>
            <a:ext cx="2435225" cy="360603"/>
          </a:xfrm>
          <a:prstGeom prst="rect">
            <a:avLst/>
          </a:prstGeom>
        </p:spPr>
        <p:txBody>
          <a:bodyPr tIns="64008">
            <a:noAutofit/>
          </a:bodyPr>
          <a:lstStyle>
            <a:lvl1pPr marL="0" indent="0" algn="ctr">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26" name="Shape 427"/>
          <p:cNvSpPr>
            <a:spLocks noGrp="1"/>
          </p:cNvSpPr>
          <p:nvPr>
            <p:ph type="body" sz="quarter" idx="60" hasCustomPrompt="1"/>
          </p:nvPr>
        </p:nvSpPr>
        <p:spPr>
          <a:xfrm>
            <a:off x="8538632" y="3183251"/>
            <a:ext cx="2435225" cy="269887"/>
          </a:xfrm>
          <a:prstGeom prst="rect">
            <a:avLst/>
          </a:prstGeom>
          <a:ln>
            <a:noFill/>
          </a:ln>
        </p:spPr>
        <p:style>
          <a:lnRef idx="2">
            <a:schemeClr val="accent1"/>
          </a:lnRef>
          <a:fillRef idx="1">
            <a:schemeClr val="lt1"/>
          </a:fillRef>
          <a:effectRef idx="0">
            <a:schemeClr val="accent1"/>
          </a:effectRef>
          <a:fontRef idx="none"/>
        </p:style>
        <p:txBody>
          <a:bodyPr lIns="0" tIns="0" rIns="0" bIns="0" anchor="t"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27" name="Текст 7"/>
          <p:cNvSpPr>
            <a:spLocks noGrp="1"/>
          </p:cNvSpPr>
          <p:nvPr>
            <p:ph type="body" sz="quarter" idx="61" hasCustomPrompt="1"/>
          </p:nvPr>
        </p:nvSpPr>
        <p:spPr>
          <a:xfrm>
            <a:off x="8538632" y="3453138"/>
            <a:ext cx="2435225" cy="360603"/>
          </a:xfrm>
          <a:prstGeom prst="rect">
            <a:avLst/>
          </a:prstGeom>
        </p:spPr>
        <p:txBody>
          <a:bodyPr tIns="64008">
            <a:noAutofit/>
          </a:bodyPr>
          <a:lstStyle>
            <a:lvl1pPr marL="0" indent="0" algn="ctr">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28" name="Shape 427"/>
          <p:cNvSpPr>
            <a:spLocks noGrp="1"/>
          </p:cNvSpPr>
          <p:nvPr>
            <p:ph type="body" sz="quarter" idx="62" hasCustomPrompt="1"/>
          </p:nvPr>
        </p:nvSpPr>
        <p:spPr>
          <a:xfrm>
            <a:off x="8538632" y="5610179"/>
            <a:ext cx="2435225" cy="269887"/>
          </a:xfrm>
          <a:prstGeom prst="rect">
            <a:avLst/>
          </a:prstGeom>
          <a:ln>
            <a:noFill/>
          </a:ln>
        </p:spPr>
        <p:style>
          <a:lnRef idx="2">
            <a:schemeClr val="accent1"/>
          </a:lnRef>
          <a:fillRef idx="1">
            <a:schemeClr val="lt1"/>
          </a:fillRef>
          <a:effectRef idx="0">
            <a:schemeClr val="accent1"/>
          </a:effectRef>
          <a:fontRef idx="none"/>
        </p:style>
        <p:txBody>
          <a:bodyPr lIns="0" tIns="0" rIns="0" bIns="0" anchor="t"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29" name="Текст 7"/>
          <p:cNvSpPr>
            <a:spLocks noGrp="1"/>
          </p:cNvSpPr>
          <p:nvPr>
            <p:ph type="body" sz="quarter" idx="63" hasCustomPrompt="1"/>
          </p:nvPr>
        </p:nvSpPr>
        <p:spPr>
          <a:xfrm>
            <a:off x="8538632" y="5880066"/>
            <a:ext cx="2435225" cy="360603"/>
          </a:xfrm>
          <a:prstGeom prst="rect">
            <a:avLst/>
          </a:prstGeom>
        </p:spPr>
        <p:txBody>
          <a:bodyPr tIns="64008">
            <a:noAutofit/>
          </a:bodyPr>
          <a:lstStyle>
            <a:lvl1pPr marL="0" indent="0" algn="ctr">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300"/>
                                        <p:tgtEl>
                                          <p:spTgt spid="18">
                                            <p:bg/>
                                          </p:spTgt>
                                        </p:tgtEl>
                                      </p:cBhvr>
                                    </p:animEffect>
                                    <p:anim calcmode="lin" valueType="num">
                                      <p:cBhvr>
                                        <p:cTn id="8" dur="300" fill="hold"/>
                                        <p:tgtEl>
                                          <p:spTgt spid="18">
                                            <p:bg/>
                                          </p:spTgt>
                                        </p:tgtEl>
                                        <p:attrNameLst>
                                          <p:attrName>ppt_x</p:attrName>
                                        </p:attrNameLst>
                                      </p:cBhvr>
                                      <p:tavLst>
                                        <p:tav tm="0">
                                          <p:val>
                                            <p:strVal val="#ppt_x"/>
                                          </p:val>
                                        </p:tav>
                                        <p:tav tm="100000">
                                          <p:val>
                                            <p:strVal val="#ppt_x"/>
                                          </p:val>
                                        </p:tav>
                                      </p:tavLst>
                                    </p:anim>
                                    <p:anim calcmode="lin" valueType="num">
                                      <p:cBhvr>
                                        <p:cTn id="9" dur="300" fill="hold"/>
                                        <p:tgtEl>
                                          <p:spTgt spid="18">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300"/>
                                        <p:tgtEl>
                                          <p:spTgt spid="18">
                                            <p:txEl>
                                              <p:pRg st="0" end="0"/>
                                            </p:txEl>
                                          </p:spTgt>
                                        </p:tgtEl>
                                      </p:cBhvr>
                                    </p:animEffect>
                                    <p:anim calcmode="lin" valueType="num">
                                      <p:cBhvr>
                                        <p:cTn id="15" dur="3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6" dur="300" fill="hold"/>
                                        <p:tgtEl>
                                          <p:spTgt spid="1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Effect transition="in" filter="fade">
                                      <p:cBhvr>
                                        <p:cTn id="19" dur="300"/>
                                        <p:tgtEl>
                                          <p:spTgt spid="19">
                                            <p:txEl>
                                              <p:pRg st="0" end="0"/>
                                            </p:txEl>
                                          </p:spTgt>
                                        </p:tgtEl>
                                      </p:cBhvr>
                                    </p:animEffect>
                                    <p:anim calcmode="lin" valueType="num">
                                      <p:cBhvr>
                                        <p:cTn id="20" dur="3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1" dur="300" fill="hold"/>
                                        <p:tgtEl>
                                          <p:spTgt spid="19">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bg/>
                                          </p:spTgt>
                                        </p:tgtEl>
                                        <p:attrNameLst>
                                          <p:attrName>style.visibility</p:attrName>
                                        </p:attrNameLst>
                                      </p:cBhvr>
                                      <p:to>
                                        <p:strVal val="visible"/>
                                      </p:to>
                                    </p:set>
                                    <p:animEffect transition="in" filter="fade">
                                      <p:cBhvr>
                                        <p:cTn id="24" dur="300"/>
                                        <p:tgtEl>
                                          <p:spTgt spid="20">
                                            <p:bg/>
                                          </p:spTgt>
                                        </p:tgtEl>
                                      </p:cBhvr>
                                    </p:animEffect>
                                    <p:anim calcmode="lin" valueType="num">
                                      <p:cBhvr>
                                        <p:cTn id="25" dur="300" fill="hold"/>
                                        <p:tgtEl>
                                          <p:spTgt spid="20">
                                            <p:bg/>
                                          </p:spTgt>
                                        </p:tgtEl>
                                        <p:attrNameLst>
                                          <p:attrName>ppt_x</p:attrName>
                                        </p:attrNameLst>
                                      </p:cBhvr>
                                      <p:tavLst>
                                        <p:tav tm="0">
                                          <p:val>
                                            <p:strVal val="#ppt_x"/>
                                          </p:val>
                                        </p:tav>
                                        <p:tav tm="100000">
                                          <p:val>
                                            <p:strVal val="#ppt_x"/>
                                          </p:val>
                                        </p:tav>
                                      </p:tavLst>
                                    </p:anim>
                                    <p:anim calcmode="lin" valueType="num">
                                      <p:cBhvr>
                                        <p:cTn id="26" dur="300" fill="hold"/>
                                        <p:tgtEl>
                                          <p:spTgt spid="20">
                                            <p:bg/>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Effect transition="in" filter="fade">
                                      <p:cBhvr>
                                        <p:cTn id="31" dur="300"/>
                                        <p:tgtEl>
                                          <p:spTgt spid="20">
                                            <p:txEl>
                                              <p:pRg st="0" end="0"/>
                                            </p:txEl>
                                          </p:spTgt>
                                        </p:tgtEl>
                                      </p:cBhvr>
                                    </p:animEffect>
                                    <p:anim calcmode="lin" valueType="num">
                                      <p:cBhvr>
                                        <p:cTn id="32" dur="3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3" dur="300" fill="hold"/>
                                        <p:tgtEl>
                                          <p:spTgt spid="20">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1">
                                            <p:txEl>
                                              <p:pRg st="0" end="0"/>
                                            </p:txEl>
                                          </p:spTgt>
                                        </p:tgtEl>
                                        <p:attrNameLst>
                                          <p:attrName>style.visibility</p:attrName>
                                        </p:attrNameLst>
                                      </p:cBhvr>
                                      <p:to>
                                        <p:strVal val="visible"/>
                                      </p:to>
                                    </p:set>
                                    <p:animEffect transition="in" filter="fade">
                                      <p:cBhvr>
                                        <p:cTn id="36" dur="300"/>
                                        <p:tgtEl>
                                          <p:spTgt spid="21">
                                            <p:txEl>
                                              <p:pRg st="0" end="0"/>
                                            </p:txEl>
                                          </p:spTgt>
                                        </p:tgtEl>
                                      </p:cBhvr>
                                    </p:animEffect>
                                    <p:anim calcmode="lin" valueType="num">
                                      <p:cBhvr>
                                        <p:cTn id="37" dur="3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38" dur="300" fill="hold"/>
                                        <p:tgtEl>
                                          <p:spTgt spid="21">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2">
                                            <p:bg/>
                                          </p:spTgt>
                                        </p:tgtEl>
                                        <p:attrNameLst>
                                          <p:attrName>style.visibility</p:attrName>
                                        </p:attrNameLst>
                                      </p:cBhvr>
                                      <p:to>
                                        <p:strVal val="visible"/>
                                      </p:to>
                                    </p:set>
                                    <p:animEffect transition="in" filter="fade">
                                      <p:cBhvr>
                                        <p:cTn id="41" dur="300"/>
                                        <p:tgtEl>
                                          <p:spTgt spid="22">
                                            <p:bg/>
                                          </p:spTgt>
                                        </p:tgtEl>
                                      </p:cBhvr>
                                    </p:animEffect>
                                    <p:anim calcmode="lin" valueType="num">
                                      <p:cBhvr>
                                        <p:cTn id="42" dur="300" fill="hold"/>
                                        <p:tgtEl>
                                          <p:spTgt spid="22">
                                            <p:bg/>
                                          </p:spTgt>
                                        </p:tgtEl>
                                        <p:attrNameLst>
                                          <p:attrName>ppt_x</p:attrName>
                                        </p:attrNameLst>
                                      </p:cBhvr>
                                      <p:tavLst>
                                        <p:tav tm="0">
                                          <p:val>
                                            <p:strVal val="#ppt_x"/>
                                          </p:val>
                                        </p:tav>
                                        <p:tav tm="100000">
                                          <p:val>
                                            <p:strVal val="#ppt_x"/>
                                          </p:val>
                                        </p:tav>
                                      </p:tavLst>
                                    </p:anim>
                                    <p:anim calcmode="lin" valueType="num">
                                      <p:cBhvr>
                                        <p:cTn id="43" dur="300" fill="hold"/>
                                        <p:tgtEl>
                                          <p:spTgt spid="22">
                                            <p:bg/>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fade">
                                      <p:cBhvr>
                                        <p:cTn id="48" dur="300"/>
                                        <p:tgtEl>
                                          <p:spTgt spid="22">
                                            <p:txEl>
                                              <p:pRg st="0" end="0"/>
                                            </p:txEl>
                                          </p:spTgt>
                                        </p:tgtEl>
                                      </p:cBhvr>
                                    </p:animEffect>
                                    <p:anim calcmode="lin" valueType="num">
                                      <p:cBhvr>
                                        <p:cTn id="49" dur="3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50" dur="300" fill="hold"/>
                                        <p:tgtEl>
                                          <p:spTgt spid="22">
                                            <p:txEl>
                                              <p:pRg st="0" end="0"/>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3">
                                            <p:txEl>
                                              <p:pRg st="0" end="0"/>
                                            </p:txEl>
                                          </p:spTgt>
                                        </p:tgtEl>
                                        <p:attrNameLst>
                                          <p:attrName>style.visibility</p:attrName>
                                        </p:attrNameLst>
                                      </p:cBhvr>
                                      <p:to>
                                        <p:strVal val="visible"/>
                                      </p:to>
                                    </p:set>
                                    <p:animEffect transition="in" filter="fade">
                                      <p:cBhvr>
                                        <p:cTn id="53" dur="300"/>
                                        <p:tgtEl>
                                          <p:spTgt spid="23">
                                            <p:txEl>
                                              <p:pRg st="0" end="0"/>
                                            </p:txEl>
                                          </p:spTgt>
                                        </p:tgtEl>
                                      </p:cBhvr>
                                    </p:animEffect>
                                    <p:anim calcmode="lin" valueType="num">
                                      <p:cBhvr>
                                        <p:cTn id="54" dur="3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5" dur="300" fill="hold"/>
                                        <p:tgtEl>
                                          <p:spTgt spid="23">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bg/>
                                          </p:spTgt>
                                        </p:tgtEl>
                                        <p:attrNameLst>
                                          <p:attrName>style.visibility</p:attrName>
                                        </p:attrNameLst>
                                      </p:cBhvr>
                                      <p:to>
                                        <p:strVal val="visible"/>
                                      </p:to>
                                    </p:set>
                                    <p:animEffect transition="in" filter="fade">
                                      <p:cBhvr>
                                        <p:cTn id="58" dur="300"/>
                                        <p:tgtEl>
                                          <p:spTgt spid="24">
                                            <p:bg/>
                                          </p:spTgt>
                                        </p:tgtEl>
                                      </p:cBhvr>
                                    </p:animEffect>
                                    <p:anim calcmode="lin" valueType="num">
                                      <p:cBhvr>
                                        <p:cTn id="59" dur="300" fill="hold"/>
                                        <p:tgtEl>
                                          <p:spTgt spid="24">
                                            <p:bg/>
                                          </p:spTgt>
                                        </p:tgtEl>
                                        <p:attrNameLst>
                                          <p:attrName>ppt_x</p:attrName>
                                        </p:attrNameLst>
                                      </p:cBhvr>
                                      <p:tavLst>
                                        <p:tav tm="0">
                                          <p:val>
                                            <p:strVal val="#ppt_x"/>
                                          </p:val>
                                        </p:tav>
                                        <p:tav tm="100000">
                                          <p:val>
                                            <p:strVal val="#ppt_x"/>
                                          </p:val>
                                        </p:tav>
                                      </p:tavLst>
                                    </p:anim>
                                    <p:anim calcmode="lin" valueType="num">
                                      <p:cBhvr>
                                        <p:cTn id="60" dur="300" fill="hold"/>
                                        <p:tgtEl>
                                          <p:spTgt spid="24">
                                            <p:bg/>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fade">
                                      <p:cBhvr>
                                        <p:cTn id="65" dur="300"/>
                                        <p:tgtEl>
                                          <p:spTgt spid="24">
                                            <p:txEl>
                                              <p:pRg st="0" end="0"/>
                                            </p:txEl>
                                          </p:spTgt>
                                        </p:tgtEl>
                                      </p:cBhvr>
                                    </p:animEffect>
                                    <p:anim calcmode="lin" valueType="num">
                                      <p:cBhvr>
                                        <p:cTn id="66" dur="3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67" dur="300" fill="hold"/>
                                        <p:tgtEl>
                                          <p:spTgt spid="24">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5">
                                            <p:txEl>
                                              <p:pRg st="0" end="0"/>
                                            </p:txEl>
                                          </p:spTgt>
                                        </p:tgtEl>
                                        <p:attrNameLst>
                                          <p:attrName>style.visibility</p:attrName>
                                        </p:attrNameLst>
                                      </p:cBhvr>
                                      <p:to>
                                        <p:strVal val="visible"/>
                                      </p:to>
                                    </p:set>
                                    <p:animEffect transition="in" filter="fade">
                                      <p:cBhvr>
                                        <p:cTn id="70" dur="300"/>
                                        <p:tgtEl>
                                          <p:spTgt spid="25">
                                            <p:txEl>
                                              <p:pRg st="0" end="0"/>
                                            </p:txEl>
                                          </p:spTgt>
                                        </p:tgtEl>
                                      </p:cBhvr>
                                    </p:animEffect>
                                    <p:anim calcmode="lin" valueType="num">
                                      <p:cBhvr>
                                        <p:cTn id="71" dur="3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2" dur="300" fill="hold"/>
                                        <p:tgtEl>
                                          <p:spTgt spid="25">
                                            <p:txEl>
                                              <p:pRg st="0" end="0"/>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6">
                                            <p:bg/>
                                          </p:spTgt>
                                        </p:tgtEl>
                                        <p:attrNameLst>
                                          <p:attrName>style.visibility</p:attrName>
                                        </p:attrNameLst>
                                      </p:cBhvr>
                                      <p:to>
                                        <p:strVal val="visible"/>
                                      </p:to>
                                    </p:set>
                                    <p:animEffect transition="in" filter="fade">
                                      <p:cBhvr>
                                        <p:cTn id="75" dur="300"/>
                                        <p:tgtEl>
                                          <p:spTgt spid="26">
                                            <p:bg/>
                                          </p:spTgt>
                                        </p:tgtEl>
                                      </p:cBhvr>
                                    </p:animEffect>
                                    <p:anim calcmode="lin" valueType="num">
                                      <p:cBhvr>
                                        <p:cTn id="76" dur="300" fill="hold"/>
                                        <p:tgtEl>
                                          <p:spTgt spid="26">
                                            <p:bg/>
                                          </p:spTgt>
                                        </p:tgtEl>
                                        <p:attrNameLst>
                                          <p:attrName>ppt_x</p:attrName>
                                        </p:attrNameLst>
                                      </p:cBhvr>
                                      <p:tavLst>
                                        <p:tav tm="0">
                                          <p:val>
                                            <p:strVal val="#ppt_x"/>
                                          </p:val>
                                        </p:tav>
                                        <p:tav tm="100000">
                                          <p:val>
                                            <p:strVal val="#ppt_x"/>
                                          </p:val>
                                        </p:tav>
                                      </p:tavLst>
                                    </p:anim>
                                    <p:anim calcmode="lin" valueType="num">
                                      <p:cBhvr>
                                        <p:cTn id="77" dur="300" fill="hold"/>
                                        <p:tgtEl>
                                          <p:spTgt spid="26">
                                            <p:bg/>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6">
                                            <p:txEl>
                                              <p:pRg st="0" end="0"/>
                                            </p:txEl>
                                          </p:spTgt>
                                        </p:tgtEl>
                                        <p:attrNameLst>
                                          <p:attrName>style.visibility</p:attrName>
                                        </p:attrNameLst>
                                      </p:cBhvr>
                                      <p:to>
                                        <p:strVal val="visible"/>
                                      </p:to>
                                    </p:set>
                                    <p:animEffect transition="in" filter="fade">
                                      <p:cBhvr>
                                        <p:cTn id="82" dur="300"/>
                                        <p:tgtEl>
                                          <p:spTgt spid="26">
                                            <p:txEl>
                                              <p:pRg st="0" end="0"/>
                                            </p:txEl>
                                          </p:spTgt>
                                        </p:tgtEl>
                                      </p:cBhvr>
                                    </p:animEffect>
                                    <p:anim calcmode="lin" valueType="num">
                                      <p:cBhvr>
                                        <p:cTn id="83"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84" dur="300" fill="hold"/>
                                        <p:tgtEl>
                                          <p:spTgt spid="26">
                                            <p:txEl>
                                              <p:pRg st="0" end="0"/>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7">
                                            <p:txEl>
                                              <p:pRg st="0" end="0"/>
                                            </p:txEl>
                                          </p:spTgt>
                                        </p:tgtEl>
                                        <p:attrNameLst>
                                          <p:attrName>style.visibility</p:attrName>
                                        </p:attrNameLst>
                                      </p:cBhvr>
                                      <p:to>
                                        <p:strVal val="visible"/>
                                      </p:to>
                                    </p:set>
                                    <p:animEffect transition="in" filter="fade">
                                      <p:cBhvr>
                                        <p:cTn id="87" dur="300"/>
                                        <p:tgtEl>
                                          <p:spTgt spid="27">
                                            <p:txEl>
                                              <p:pRg st="0" end="0"/>
                                            </p:txEl>
                                          </p:spTgt>
                                        </p:tgtEl>
                                      </p:cBhvr>
                                    </p:animEffect>
                                    <p:anim calcmode="lin" valueType="num">
                                      <p:cBhvr>
                                        <p:cTn id="88" dur="3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89" dur="300" fill="hold"/>
                                        <p:tgtEl>
                                          <p:spTgt spid="27">
                                            <p:txEl>
                                              <p:pRg st="0" end="0"/>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8">
                                            <p:bg/>
                                          </p:spTgt>
                                        </p:tgtEl>
                                        <p:attrNameLst>
                                          <p:attrName>style.visibility</p:attrName>
                                        </p:attrNameLst>
                                      </p:cBhvr>
                                      <p:to>
                                        <p:strVal val="visible"/>
                                      </p:to>
                                    </p:set>
                                    <p:animEffect transition="in" filter="fade">
                                      <p:cBhvr>
                                        <p:cTn id="92" dur="300"/>
                                        <p:tgtEl>
                                          <p:spTgt spid="28">
                                            <p:bg/>
                                          </p:spTgt>
                                        </p:tgtEl>
                                      </p:cBhvr>
                                    </p:animEffect>
                                    <p:anim calcmode="lin" valueType="num">
                                      <p:cBhvr>
                                        <p:cTn id="93" dur="300" fill="hold"/>
                                        <p:tgtEl>
                                          <p:spTgt spid="28">
                                            <p:bg/>
                                          </p:spTgt>
                                        </p:tgtEl>
                                        <p:attrNameLst>
                                          <p:attrName>ppt_x</p:attrName>
                                        </p:attrNameLst>
                                      </p:cBhvr>
                                      <p:tavLst>
                                        <p:tav tm="0">
                                          <p:val>
                                            <p:strVal val="#ppt_x"/>
                                          </p:val>
                                        </p:tav>
                                        <p:tav tm="100000">
                                          <p:val>
                                            <p:strVal val="#ppt_x"/>
                                          </p:val>
                                        </p:tav>
                                      </p:tavLst>
                                    </p:anim>
                                    <p:anim calcmode="lin" valueType="num">
                                      <p:cBhvr>
                                        <p:cTn id="94" dur="300" fill="hold"/>
                                        <p:tgtEl>
                                          <p:spTgt spid="28">
                                            <p:bg/>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Effect transition="in" filter="fade">
                                      <p:cBhvr>
                                        <p:cTn id="99" dur="300"/>
                                        <p:tgtEl>
                                          <p:spTgt spid="28">
                                            <p:txEl>
                                              <p:pRg st="0" end="0"/>
                                            </p:txEl>
                                          </p:spTgt>
                                        </p:tgtEl>
                                      </p:cBhvr>
                                    </p:animEffect>
                                    <p:anim calcmode="lin" valueType="num">
                                      <p:cBhvr>
                                        <p:cTn id="100" dur="3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101" dur="300" fill="hold"/>
                                        <p:tgtEl>
                                          <p:spTgt spid="28">
                                            <p:txEl>
                                              <p:pRg st="0" end="0"/>
                                            </p:txEl>
                                          </p:spTgt>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9">
                                            <p:txEl>
                                              <p:pRg st="0" end="0"/>
                                            </p:txEl>
                                          </p:spTgt>
                                        </p:tgtEl>
                                        <p:attrNameLst>
                                          <p:attrName>style.visibility</p:attrName>
                                        </p:attrNameLst>
                                      </p:cBhvr>
                                      <p:to>
                                        <p:strVal val="visible"/>
                                      </p:to>
                                    </p:set>
                                    <p:animEffect transition="in" filter="fade">
                                      <p:cBhvr>
                                        <p:cTn id="104" dur="300"/>
                                        <p:tgtEl>
                                          <p:spTgt spid="29">
                                            <p:txEl>
                                              <p:pRg st="0" end="0"/>
                                            </p:txEl>
                                          </p:spTgt>
                                        </p:tgtEl>
                                      </p:cBhvr>
                                    </p:animEffect>
                                    <p:anim calcmode="lin" valueType="num">
                                      <p:cBhvr>
                                        <p:cTn id="105" dur="3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106" dur="3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tmplLst>
          <p:tmpl lvl="1">
            <p:tnLst>
              <p:par>
                <p:cTn presetID="42"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300"/>
                        <p:tgtEl>
                          <p:spTgt spid="18"/>
                        </p:tgtEl>
                      </p:cBhvr>
                    </p:animEffect>
                    <p:anim calcmode="lin" valueType="num">
                      <p:cBhvr>
                        <p:cTn dur="300" fill="hold"/>
                        <p:tgtEl>
                          <p:spTgt spid="18"/>
                        </p:tgtEl>
                        <p:attrNameLst>
                          <p:attrName>ppt_x</p:attrName>
                        </p:attrNameLst>
                      </p:cBhvr>
                      <p:tavLst>
                        <p:tav tm="0">
                          <p:val>
                            <p:strVal val="#ppt_x"/>
                          </p:val>
                        </p:tav>
                        <p:tav tm="100000">
                          <p:val>
                            <p:strVal val="#ppt_x"/>
                          </p:val>
                        </p:tav>
                      </p:tavLst>
                    </p:anim>
                    <p:anim calcmode="lin" valueType="num">
                      <p:cBhvr>
                        <p:cTn dur="300" fill="hold"/>
                        <p:tgtEl>
                          <p:spTgt spid="18"/>
                        </p:tgtEl>
                        <p:attrNameLst>
                          <p:attrName>ppt_y</p:attrName>
                        </p:attrNameLst>
                      </p:cBhvr>
                      <p:tavLst>
                        <p:tav tm="0">
                          <p:val>
                            <p:strVal val="#ppt_y+.1"/>
                          </p:val>
                        </p:tav>
                        <p:tav tm="100000">
                          <p:val>
                            <p:strVal val="#ppt_y"/>
                          </p:val>
                        </p:tav>
                      </p:tavLst>
                    </p:anim>
                  </p:childTnLst>
                </p:cTn>
              </p:par>
            </p:tnLst>
          </p:tmpl>
        </p:tmplLst>
      </p:bldP>
      <p:bldP spid="19" grpId="0" build="p">
        <p:tmplLst>
          <p:tmpl lvl="1">
            <p:tnLst>
              <p:par>
                <p:cTn presetID="42"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300"/>
                        <p:tgtEl>
                          <p:spTgt spid="19"/>
                        </p:tgtEl>
                      </p:cBhvr>
                    </p:animEffect>
                    <p:anim calcmode="lin" valueType="num">
                      <p:cBhvr>
                        <p:cTn dur="300" fill="hold"/>
                        <p:tgtEl>
                          <p:spTgt spid="19"/>
                        </p:tgtEl>
                        <p:attrNameLst>
                          <p:attrName>ppt_x</p:attrName>
                        </p:attrNameLst>
                      </p:cBhvr>
                      <p:tavLst>
                        <p:tav tm="0">
                          <p:val>
                            <p:strVal val="#ppt_x"/>
                          </p:val>
                        </p:tav>
                        <p:tav tm="100000">
                          <p:val>
                            <p:strVal val="#ppt_x"/>
                          </p:val>
                        </p:tav>
                      </p:tavLst>
                    </p:anim>
                    <p:anim calcmode="lin" valueType="num">
                      <p:cBhvr>
                        <p:cTn dur="3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animBg="1">
        <p:tmplLst>
          <p:tmpl lvl="1">
            <p:tnLst>
              <p:par>
                <p:cTn presetID="42"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300"/>
                        <p:tgtEl>
                          <p:spTgt spid="20"/>
                        </p:tgtEl>
                      </p:cBhvr>
                    </p:animEffect>
                    <p:anim calcmode="lin" valueType="num">
                      <p:cBhvr>
                        <p:cTn dur="300" fill="hold"/>
                        <p:tgtEl>
                          <p:spTgt spid="20"/>
                        </p:tgtEl>
                        <p:attrNameLst>
                          <p:attrName>ppt_x</p:attrName>
                        </p:attrNameLst>
                      </p:cBhvr>
                      <p:tavLst>
                        <p:tav tm="0">
                          <p:val>
                            <p:strVal val="#ppt_x"/>
                          </p:val>
                        </p:tav>
                        <p:tav tm="100000">
                          <p:val>
                            <p:strVal val="#ppt_x"/>
                          </p:val>
                        </p:tav>
                      </p:tavLst>
                    </p:anim>
                    <p:anim calcmode="lin" valueType="num">
                      <p:cBhvr>
                        <p:cTn dur="3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300"/>
                        <p:tgtEl>
                          <p:spTgt spid="21"/>
                        </p:tgtEl>
                      </p:cBhvr>
                    </p:animEffect>
                    <p:anim calcmode="lin" valueType="num">
                      <p:cBhvr>
                        <p:cTn dur="300" fill="hold"/>
                        <p:tgtEl>
                          <p:spTgt spid="21"/>
                        </p:tgtEl>
                        <p:attrNameLst>
                          <p:attrName>ppt_x</p:attrName>
                        </p:attrNameLst>
                      </p:cBhvr>
                      <p:tavLst>
                        <p:tav tm="0">
                          <p:val>
                            <p:strVal val="#ppt_x"/>
                          </p:val>
                        </p:tav>
                        <p:tav tm="100000">
                          <p:val>
                            <p:strVal val="#ppt_x"/>
                          </p:val>
                        </p:tav>
                      </p:tavLst>
                    </p:anim>
                    <p:anim calcmode="lin" valueType="num">
                      <p:cBhvr>
                        <p:cTn dur="3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animBg="1">
        <p:tmplLst>
          <p:tmpl lvl="1">
            <p:tnLst>
              <p:par>
                <p:cTn presetID="42"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300"/>
                        <p:tgtEl>
                          <p:spTgt spid="22"/>
                        </p:tgtEl>
                      </p:cBhvr>
                    </p:animEffect>
                    <p:anim calcmode="lin" valueType="num">
                      <p:cBhvr>
                        <p:cTn dur="300" fill="hold"/>
                        <p:tgtEl>
                          <p:spTgt spid="22"/>
                        </p:tgtEl>
                        <p:attrNameLst>
                          <p:attrName>ppt_x</p:attrName>
                        </p:attrNameLst>
                      </p:cBhvr>
                      <p:tavLst>
                        <p:tav tm="0">
                          <p:val>
                            <p:strVal val="#ppt_x"/>
                          </p:val>
                        </p:tav>
                        <p:tav tm="100000">
                          <p:val>
                            <p:strVal val="#ppt_x"/>
                          </p:val>
                        </p:tav>
                      </p:tavLst>
                    </p:anim>
                    <p:anim calcmode="lin" valueType="num">
                      <p:cBhvr>
                        <p:cTn dur="30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2"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300"/>
                        <p:tgtEl>
                          <p:spTgt spid="23"/>
                        </p:tgtEl>
                      </p:cBhvr>
                    </p:animEffect>
                    <p:anim calcmode="lin" valueType="num">
                      <p:cBhvr>
                        <p:cTn dur="300" fill="hold"/>
                        <p:tgtEl>
                          <p:spTgt spid="23"/>
                        </p:tgtEl>
                        <p:attrNameLst>
                          <p:attrName>ppt_x</p:attrName>
                        </p:attrNameLst>
                      </p:cBhvr>
                      <p:tavLst>
                        <p:tav tm="0">
                          <p:val>
                            <p:strVal val="#ppt_x"/>
                          </p:val>
                        </p:tav>
                        <p:tav tm="100000">
                          <p:val>
                            <p:strVal val="#ppt_x"/>
                          </p:val>
                        </p:tav>
                      </p:tavLst>
                    </p:anim>
                    <p:anim calcmode="lin" valueType="num">
                      <p:cBhvr>
                        <p:cTn dur="3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animBg="1">
        <p:tmplLst>
          <p:tmpl lvl="1">
            <p:tnLst>
              <p:par>
                <p:cTn presetID="42" presetClass="entr" presetSubtype="0" fill="hold" nodeType="click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300"/>
                        <p:tgtEl>
                          <p:spTgt spid="24"/>
                        </p:tgtEl>
                      </p:cBhvr>
                    </p:animEffect>
                    <p:anim calcmode="lin" valueType="num">
                      <p:cBhvr>
                        <p:cTn dur="300" fill="hold"/>
                        <p:tgtEl>
                          <p:spTgt spid="24"/>
                        </p:tgtEl>
                        <p:attrNameLst>
                          <p:attrName>ppt_x</p:attrName>
                        </p:attrNameLst>
                      </p:cBhvr>
                      <p:tavLst>
                        <p:tav tm="0">
                          <p:val>
                            <p:strVal val="#ppt_x"/>
                          </p:val>
                        </p:tav>
                        <p:tav tm="100000">
                          <p:val>
                            <p:strVal val="#ppt_x"/>
                          </p:val>
                        </p:tav>
                      </p:tavLst>
                    </p:anim>
                    <p:anim calcmode="lin" valueType="num">
                      <p:cBhvr>
                        <p:cTn dur="300" fill="hold"/>
                        <p:tgtEl>
                          <p:spTgt spid="24"/>
                        </p:tgtEl>
                        <p:attrNameLst>
                          <p:attrName>ppt_y</p:attrName>
                        </p:attrNameLst>
                      </p:cBhvr>
                      <p:tavLst>
                        <p:tav tm="0">
                          <p:val>
                            <p:strVal val="#ppt_y+.1"/>
                          </p:val>
                        </p:tav>
                        <p:tav tm="100000">
                          <p:val>
                            <p:strVal val="#ppt_y"/>
                          </p:val>
                        </p:tav>
                      </p:tavLst>
                    </p:anim>
                  </p:childTnLst>
                </p:cTn>
              </p:par>
            </p:tnLst>
          </p:tmpl>
        </p:tmplLst>
      </p:bldP>
      <p:bldP spid="25" grpId="0" build="p">
        <p:tmplLst>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300"/>
                        <p:tgtEl>
                          <p:spTgt spid="25"/>
                        </p:tgtEl>
                      </p:cBhvr>
                    </p:animEffect>
                    <p:anim calcmode="lin" valueType="num">
                      <p:cBhvr>
                        <p:cTn dur="300" fill="hold"/>
                        <p:tgtEl>
                          <p:spTgt spid="25"/>
                        </p:tgtEl>
                        <p:attrNameLst>
                          <p:attrName>ppt_x</p:attrName>
                        </p:attrNameLst>
                      </p:cBhvr>
                      <p:tavLst>
                        <p:tav tm="0">
                          <p:val>
                            <p:strVal val="#ppt_x"/>
                          </p:val>
                        </p:tav>
                        <p:tav tm="100000">
                          <p:val>
                            <p:strVal val="#ppt_x"/>
                          </p:val>
                        </p:tav>
                      </p:tavLst>
                    </p:anim>
                    <p:anim calcmode="lin" valueType="num">
                      <p:cBhvr>
                        <p:cTn dur="3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animBg="1">
        <p:tmplLst>
          <p:tmpl lvl="1">
            <p:tnLst>
              <p:par>
                <p:cTn presetID="42"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300"/>
                        <p:tgtEl>
                          <p:spTgt spid="26"/>
                        </p:tgtEl>
                      </p:cBhvr>
                    </p:animEffect>
                    <p:anim calcmode="lin" valueType="num">
                      <p:cBhvr>
                        <p:cTn dur="300" fill="hold"/>
                        <p:tgtEl>
                          <p:spTgt spid="26"/>
                        </p:tgtEl>
                        <p:attrNameLst>
                          <p:attrName>ppt_x</p:attrName>
                        </p:attrNameLst>
                      </p:cBhvr>
                      <p:tavLst>
                        <p:tav tm="0">
                          <p:val>
                            <p:strVal val="#ppt_x"/>
                          </p:val>
                        </p:tav>
                        <p:tav tm="100000">
                          <p:val>
                            <p:strVal val="#ppt_x"/>
                          </p:val>
                        </p:tav>
                      </p:tavLst>
                    </p:anim>
                    <p:anim calcmode="lin" valueType="num">
                      <p:cBhvr>
                        <p:cTn dur="3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42"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300"/>
                        <p:tgtEl>
                          <p:spTgt spid="27"/>
                        </p:tgtEl>
                      </p:cBhvr>
                    </p:animEffect>
                    <p:anim calcmode="lin" valueType="num">
                      <p:cBhvr>
                        <p:cTn dur="300" fill="hold"/>
                        <p:tgtEl>
                          <p:spTgt spid="27"/>
                        </p:tgtEl>
                        <p:attrNameLst>
                          <p:attrName>ppt_x</p:attrName>
                        </p:attrNameLst>
                      </p:cBhvr>
                      <p:tavLst>
                        <p:tav tm="0">
                          <p:val>
                            <p:strVal val="#ppt_x"/>
                          </p:val>
                        </p:tav>
                        <p:tav tm="100000">
                          <p:val>
                            <p:strVal val="#ppt_x"/>
                          </p:val>
                        </p:tav>
                      </p:tavLst>
                    </p:anim>
                    <p:anim calcmode="lin" valueType="num">
                      <p:cBhvr>
                        <p:cTn dur="3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animBg="1">
        <p:tmplLst>
          <p:tmpl lvl="1">
            <p:tnLst>
              <p:par>
                <p:cTn presetID="42" presetClass="entr" presetSubtype="0" fill="hold" nodeType="click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300"/>
                        <p:tgtEl>
                          <p:spTgt spid="28"/>
                        </p:tgtEl>
                      </p:cBhvr>
                    </p:animEffect>
                    <p:anim calcmode="lin" valueType="num">
                      <p:cBhvr>
                        <p:cTn dur="300" fill="hold"/>
                        <p:tgtEl>
                          <p:spTgt spid="28"/>
                        </p:tgtEl>
                        <p:attrNameLst>
                          <p:attrName>ppt_x</p:attrName>
                        </p:attrNameLst>
                      </p:cBhvr>
                      <p:tavLst>
                        <p:tav tm="0">
                          <p:val>
                            <p:strVal val="#ppt_x"/>
                          </p:val>
                        </p:tav>
                        <p:tav tm="100000">
                          <p:val>
                            <p:strVal val="#ppt_x"/>
                          </p:val>
                        </p:tav>
                      </p:tavLst>
                    </p:anim>
                    <p:anim calcmode="lin" valueType="num">
                      <p:cBhvr>
                        <p:cTn dur="3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42"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300"/>
                        <p:tgtEl>
                          <p:spTgt spid="29"/>
                        </p:tgtEl>
                      </p:cBhvr>
                    </p:animEffect>
                    <p:anim calcmode="lin" valueType="num">
                      <p:cBhvr>
                        <p:cTn dur="300" fill="hold"/>
                        <p:tgtEl>
                          <p:spTgt spid="29"/>
                        </p:tgtEl>
                        <p:attrNameLst>
                          <p:attrName>ppt_x</p:attrName>
                        </p:attrNameLst>
                      </p:cBhvr>
                      <p:tavLst>
                        <p:tav tm="0">
                          <p:val>
                            <p:strVal val="#ppt_x"/>
                          </p:val>
                        </p:tav>
                        <p:tav tm="100000">
                          <p:val>
                            <p:strVal val="#ppt_x"/>
                          </p:val>
                        </p:tav>
                      </p:tavLst>
                    </p:anim>
                    <p:anim calcmode="lin" valueType="num">
                      <p:cBhvr>
                        <p:cTn dur="300" fill="hold"/>
                        <p:tgtEl>
                          <p:spTgt spid="2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 Cen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Tw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19" name="Picture Placeholder 2"/>
          <p:cNvSpPr>
            <a:spLocks noGrp="1"/>
          </p:cNvSpPr>
          <p:nvPr>
            <p:ph type="pic" sz="quarter" idx="36"/>
          </p:nvPr>
        </p:nvSpPr>
        <p:spPr>
          <a:xfrm>
            <a:off x="1462022" y="2014350"/>
            <a:ext cx="1903413" cy="190341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21" name="Picture Placeholder 2"/>
          <p:cNvSpPr>
            <a:spLocks noGrp="1"/>
          </p:cNvSpPr>
          <p:nvPr>
            <p:ph type="pic" sz="quarter" idx="38"/>
          </p:nvPr>
        </p:nvSpPr>
        <p:spPr>
          <a:xfrm>
            <a:off x="1462022" y="4307846"/>
            <a:ext cx="1903413" cy="1903412"/>
          </a:xfrm>
          <a:prstGeom prst="ellipse">
            <a:avLst/>
          </a:prstGeom>
          <a:pattFill prst="pct5">
            <a:fgClr>
              <a:schemeClr val="accent1"/>
            </a:fgClr>
            <a:bgClr>
              <a:schemeClr val="bg1"/>
            </a:bgClr>
          </a:pattFill>
        </p:spPr>
        <p:txBody>
          <a:bodyPr/>
          <a:lstStyle>
            <a:lvl1pPr marL="0" indent="0">
              <a:buNone/>
              <a:defRPr/>
            </a:lvl1pPr>
          </a:lstStyle>
          <a:p>
            <a:endParaRPr lang="en-US"/>
          </a:p>
        </p:txBody>
      </p:sp>
      <p:sp>
        <p:nvSpPr>
          <p:cNvPr id="23" name="Picture Placeholder 2"/>
          <p:cNvSpPr>
            <a:spLocks noGrp="1"/>
          </p:cNvSpPr>
          <p:nvPr>
            <p:ph type="pic" sz="quarter" idx="40"/>
          </p:nvPr>
        </p:nvSpPr>
        <p:spPr>
          <a:xfrm>
            <a:off x="6543688" y="2014350"/>
            <a:ext cx="1903413" cy="1903412"/>
          </a:xfrm>
          <a:prstGeom prst="ellipse">
            <a:avLst/>
          </a:prstGeom>
          <a:pattFill prst="pct5">
            <a:fgClr>
              <a:schemeClr val="accent1"/>
            </a:fgClr>
            <a:bgClr>
              <a:schemeClr val="bg1"/>
            </a:bgClr>
          </a:pattFill>
        </p:spPr>
        <p:txBody>
          <a:bodyPr>
            <a:noAutofit/>
          </a:bodyPr>
          <a:lstStyle>
            <a:lvl1pPr marL="0" indent="0">
              <a:buNone/>
              <a:defRPr/>
            </a:lvl1pPr>
          </a:lstStyle>
          <a:p>
            <a:endParaRPr lang="en-US"/>
          </a:p>
        </p:txBody>
      </p:sp>
      <p:sp>
        <p:nvSpPr>
          <p:cNvPr id="25" name="Picture Placeholder 2"/>
          <p:cNvSpPr>
            <a:spLocks noGrp="1"/>
          </p:cNvSpPr>
          <p:nvPr>
            <p:ph type="pic" sz="quarter" idx="42"/>
          </p:nvPr>
        </p:nvSpPr>
        <p:spPr>
          <a:xfrm>
            <a:off x="6543688" y="4307846"/>
            <a:ext cx="1903413" cy="1903412"/>
          </a:xfrm>
          <a:prstGeom prst="ellipse">
            <a:avLst/>
          </a:prstGeom>
          <a:pattFill prst="pct5">
            <a:fgClr>
              <a:schemeClr val="accent1"/>
            </a:fgClr>
            <a:bgClr>
              <a:schemeClr val="bg1"/>
            </a:bgClr>
          </a:pattFill>
        </p:spPr>
        <p:txBody>
          <a:bodyPr/>
          <a:lstStyle>
            <a:lvl1pPr marL="0" indent="0">
              <a:buNone/>
              <a:defRPr/>
            </a:lvl1pPr>
          </a:lstStyle>
          <a:p>
            <a:endParaRPr lang="en-US"/>
          </a:p>
        </p:txBody>
      </p:sp>
      <p:sp>
        <p:nvSpPr>
          <p:cNvPr id="13" name="Shape 427"/>
          <p:cNvSpPr>
            <a:spLocks noGrp="1"/>
          </p:cNvSpPr>
          <p:nvPr>
            <p:ph type="body" sz="quarter" idx="52" hasCustomPrompt="1"/>
          </p:nvPr>
        </p:nvSpPr>
        <p:spPr>
          <a:xfrm>
            <a:off x="3596216" y="2190916"/>
            <a:ext cx="2435225" cy="504783"/>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14" name="Текст 7"/>
          <p:cNvSpPr>
            <a:spLocks noGrp="1"/>
          </p:cNvSpPr>
          <p:nvPr>
            <p:ph type="body" sz="quarter" idx="53" hasCustomPrompt="1"/>
          </p:nvPr>
        </p:nvSpPr>
        <p:spPr>
          <a:xfrm>
            <a:off x="3596216" y="2695699"/>
            <a:ext cx="2435225" cy="1222063"/>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15" name="Shape 427"/>
          <p:cNvSpPr>
            <a:spLocks noGrp="1"/>
          </p:cNvSpPr>
          <p:nvPr>
            <p:ph type="body" sz="quarter" idx="54" hasCustomPrompt="1"/>
          </p:nvPr>
        </p:nvSpPr>
        <p:spPr>
          <a:xfrm>
            <a:off x="3596216" y="4307847"/>
            <a:ext cx="2435225" cy="504783"/>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16" name="Текст 7"/>
          <p:cNvSpPr>
            <a:spLocks noGrp="1"/>
          </p:cNvSpPr>
          <p:nvPr>
            <p:ph type="body" sz="quarter" idx="55" hasCustomPrompt="1"/>
          </p:nvPr>
        </p:nvSpPr>
        <p:spPr>
          <a:xfrm>
            <a:off x="3596216" y="4812630"/>
            <a:ext cx="2435225" cy="1222063"/>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17" name="Shape 427"/>
          <p:cNvSpPr>
            <a:spLocks noGrp="1"/>
          </p:cNvSpPr>
          <p:nvPr>
            <p:ph type="body" sz="quarter" idx="56" hasCustomPrompt="1"/>
          </p:nvPr>
        </p:nvSpPr>
        <p:spPr>
          <a:xfrm>
            <a:off x="8666980" y="2190916"/>
            <a:ext cx="2435225" cy="504783"/>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26" name="Текст 7"/>
          <p:cNvSpPr>
            <a:spLocks noGrp="1"/>
          </p:cNvSpPr>
          <p:nvPr>
            <p:ph type="body" sz="quarter" idx="57" hasCustomPrompt="1"/>
          </p:nvPr>
        </p:nvSpPr>
        <p:spPr>
          <a:xfrm>
            <a:off x="8666980" y="2695699"/>
            <a:ext cx="2435225" cy="1222063"/>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
        <p:nvSpPr>
          <p:cNvPr id="27" name="Shape 427"/>
          <p:cNvSpPr>
            <a:spLocks noGrp="1"/>
          </p:cNvSpPr>
          <p:nvPr>
            <p:ph type="body" sz="quarter" idx="58" hasCustomPrompt="1"/>
          </p:nvPr>
        </p:nvSpPr>
        <p:spPr>
          <a:xfrm>
            <a:off x="8666980" y="4307847"/>
            <a:ext cx="2435225" cy="504783"/>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a:t>Name Here</a:t>
            </a:r>
            <a:endParaRPr lang="en-US" dirty="0"/>
          </a:p>
        </p:txBody>
      </p:sp>
      <p:sp>
        <p:nvSpPr>
          <p:cNvPr id="28" name="Текст 7"/>
          <p:cNvSpPr>
            <a:spLocks noGrp="1"/>
          </p:cNvSpPr>
          <p:nvPr>
            <p:ph type="body" sz="quarter" idx="59" hasCustomPrompt="1"/>
          </p:nvPr>
        </p:nvSpPr>
        <p:spPr>
          <a:xfrm>
            <a:off x="8666980" y="4812630"/>
            <a:ext cx="2435225" cy="1222063"/>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Title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Effect transition="in" filter="fade">
                                      <p:cBhvr>
                                        <p:cTn id="7" dur="300"/>
                                        <p:tgtEl>
                                          <p:spTgt spid="13">
                                            <p:bg/>
                                          </p:spTgt>
                                        </p:tgtEl>
                                      </p:cBhvr>
                                    </p:animEffect>
                                    <p:anim calcmode="lin" valueType="num">
                                      <p:cBhvr>
                                        <p:cTn id="8" dur="300" fill="hold"/>
                                        <p:tgtEl>
                                          <p:spTgt spid="13">
                                            <p:bg/>
                                          </p:spTgt>
                                        </p:tgtEl>
                                        <p:attrNameLst>
                                          <p:attrName>ppt_x</p:attrName>
                                        </p:attrNameLst>
                                      </p:cBhvr>
                                      <p:tavLst>
                                        <p:tav tm="0">
                                          <p:val>
                                            <p:strVal val="#ppt_x"/>
                                          </p:val>
                                        </p:tav>
                                        <p:tav tm="100000">
                                          <p:val>
                                            <p:strVal val="#ppt_x"/>
                                          </p:val>
                                        </p:tav>
                                      </p:tavLst>
                                    </p:anim>
                                    <p:anim calcmode="lin" valueType="num">
                                      <p:cBhvr>
                                        <p:cTn id="9" dur="300" fill="hold"/>
                                        <p:tgtEl>
                                          <p:spTgt spid="1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300"/>
                                        <p:tgtEl>
                                          <p:spTgt spid="13">
                                            <p:txEl>
                                              <p:pRg st="0" end="0"/>
                                            </p:txEl>
                                          </p:spTgt>
                                        </p:tgtEl>
                                      </p:cBhvr>
                                    </p:animEffect>
                                    <p:anim calcmode="lin" valueType="num">
                                      <p:cBhvr>
                                        <p:cTn id="15"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300" fill="hold"/>
                                        <p:tgtEl>
                                          <p:spTgt spid="1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300"/>
                                        <p:tgtEl>
                                          <p:spTgt spid="14">
                                            <p:txEl>
                                              <p:pRg st="0" end="0"/>
                                            </p:txEl>
                                          </p:spTgt>
                                        </p:tgtEl>
                                      </p:cBhvr>
                                    </p:animEffect>
                                    <p:anim calcmode="lin" valueType="num">
                                      <p:cBhvr>
                                        <p:cTn id="20" dur="3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1" dur="300" fill="hold"/>
                                        <p:tgtEl>
                                          <p:spTgt spid="1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bg/>
                                          </p:spTgt>
                                        </p:tgtEl>
                                        <p:attrNameLst>
                                          <p:attrName>style.visibility</p:attrName>
                                        </p:attrNameLst>
                                      </p:cBhvr>
                                      <p:to>
                                        <p:strVal val="visible"/>
                                      </p:to>
                                    </p:set>
                                    <p:animEffect transition="in" filter="fade">
                                      <p:cBhvr>
                                        <p:cTn id="24" dur="300"/>
                                        <p:tgtEl>
                                          <p:spTgt spid="15">
                                            <p:bg/>
                                          </p:spTgt>
                                        </p:tgtEl>
                                      </p:cBhvr>
                                    </p:animEffect>
                                    <p:anim calcmode="lin" valueType="num">
                                      <p:cBhvr>
                                        <p:cTn id="25" dur="300" fill="hold"/>
                                        <p:tgtEl>
                                          <p:spTgt spid="15">
                                            <p:bg/>
                                          </p:spTgt>
                                        </p:tgtEl>
                                        <p:attrNameLst>
                                          <p:attrName>ppt_x</p:attrName>
                                        </p:attrNameLst>
                                      </p:cBhvr>
                                      <p:tavLst>
                                        <p:tav tm="0">
                                          <p:val>
                                            <p:strVal val="#ppt_x"/>
                                          </p:val>
                                        </p:tav>
                                        <p:tav tm="100000">
                                          <p:val>
                                            <p:strVal val="#ppt_x"/>
                                          </p:val>
                                        </p:tav>
                                      </p:tavLst>
                                    </p:anim>
                                    <p:anim calcmode="lin" valueType="num">
                                      <p:cBhvr>
                                        <p:cTn id="26" dur="300" fill="hold"/>
                                        <p:tgtEl>
                                          <p:spTgt spid="15">
                                            <p:bg/>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animEffect transition="in" filter="fade">
                                      <p:cBhvr>
                                        <p:cTn id="31" dur="300"/>
                                        <p:tgtEl>
                                          <p:spTgt spid="15">
                                            <p:txEl>
                                              <p:pRg st="0" end="0"/>
                                            </p:txEl>
                                          </p:spTgt>
                                        </p:tgtEl>
                                      </p:cBhvr>
                                    </p:animEffect>
                                    <p:anim calcmode="lin" valueType="num">
                                      <p:cBhvr>
                                        <p:cTn id="32" dur="3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3" dur="300" fill="hold"/>
                                        <p:tgtEl>
                                          <p:spTgt spid="15">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fade">
                                      <p:cBhvr>
                                        <p:cTn id="36" dur="300"/>
                                        <p:tgtEl>
                                          <p:spTgt spid="16">
                                            <p:txEl>
                                              <p:pRg st="0" end="0"/>
                                            </p:txEl>
                                          </p:spTgt>
                                        </p:tgtEl>
                                      </p:cBhvr>
                                    </p:animEffect>
                                    <p:anim calcmode="lin" valueType="num">
                                      <p:cBhvr>
                                        <p:cTn id="37" dur="3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38" dur="300" fill="hold"/>
                                        <p:tgtEl>
                                          <p:spTgt spid="16">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7">
                                            <p:bg/>
                                          </p:spTgt>
                                        </p:tgtEl>
                                        <p:attrNameLst>
                                          <p:attrName>style.visibility</p:attrName>
                                        </p:attrNameLst>
                                      </p:cBhvr>
                                      <p:to>
                                        <p:strVal val="visible"/>
                                      </p:to>
                                    </p:set>
                                    <p:animEffect transition="in" filter="fade">
                                      <p:cBhvr>
                                        <p:cTn id="41" dur="300"/>
                                        <p:tgtEl>
                                          <p:spTgt spid="17">
                                            <p:bg/>
                                          </p:spTgt>
                                        </p:tgtEl>
                                      </p:cBhvr>
                                    </p:animEffect>
                                    <p:anim calcmode="lin" valueType="num">
                                      <p:cBhvr>
                                        <p:cTn id="42" dur="300" fill="hold"/>
                                        <p:tgtEl>
                                          <p:spTgt spid="17">
                                            <p:bg/>
                                          </p:spTgt>
                                        </p:tgtEl>
                                        <p:attrNameLst>
                                          <p:attrName>ppt_x</p:attrName>
                                        </p:attrNameLst>
                                      </p:cBhvr>
                                      <p:tavLst>
                                        <p:tav tm="0">
                                          <p:val>
                                            <p:strVal val="#ppt_x"/>
                                          </p:val>
                                        </p:tav>
                                        <p:tav tm="100000">
                                          <p:val>
                                            <p:strVal val="#ppt_x"/>
                                          </p:val>
                                        </p:tav>
                                      </p:tavLst>
                                    </p:anim>
                                    <p:anim calcmode="lin" valueType="num">
                                      <p:cBhvr>
                                        <p:cTn id="43" dur="300" fill="hold"/>
                                        <p:tgtEl>
                                          <p:spTgt spid="17">
                                            <p:bg/>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fade">
                                      <p:cBhvr>
                                        <p:cTn id="48" dur="300"/>
                                        <p:tgtEl>
                                          <p:spTgt spid="17">
                                            <p:txEl>
                                              <p:pRg st="0" end="0"/>
                                            </p:txEl>
                                          </p:spTgt>
                                        </p:tgtEl>
                                      </p:cBhvr>
                                    </p:animEffect>
                                    <p:anim calcmode="lin" valueType="num">
                                      <p:cBhvr>
                                        <p:cTn id="49" dur="3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0" dur="300" fill="hold"/>
                                        <p:tgtEl>
                                          <p:spTgt spid="17">
                                            <p:txEl>
                                              <p:pRg st="0" end="0"/>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6">
                                            <p:txEl>
                                              <p:pRg st="0" end="0"/>
                                            </p:txEl>
                                          </p:spTgt>
                                        </p:tgtEl>
                                        <p:attrNameLst>
                                          <p:attrName>style.visibility</p:attrName>
                                        </p:attrNameLst>
                                      </p:cBhvr>
                                      <p:to>
                                        <p:strVal val="visible"/>
                                      </p:to>
                                    </p:set>
                                    <p:animEffect transition="in" filter="fade">
                                      <p:cBhvr>
                                        <p:cTn id="53" dur="300"/>
                                        <p:tgtEl>
                                          <p:spTgt spid="26">
                                            <p:txEl>
                                              <p:pRg st="0" end="0"/>
                                            </p:txEl>
                                          </p:spTgt>
                                        </p:tgtEl>
                                      </p:cBhvr>
                                    </p:animEffect>
                                    <p:anim calcmode="lin" valueType="num">
                                      <p:cBhvr>
                                        <p:cTn id="54"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55" dur="300" fill="hold"/>
                                        <p:tgtEl>
                                          <p:spTgt spid="26">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7">
                                            <p:bg/>
                                          </p:spTgt>
                                        </p:tgtEl>
                                        <p:attrNameLst>
                                          <p:attrName>style.visibility</p:attrName>
                                        </p:attrNameLst>
                                      </p:cBhvr>
                                      <p:to>
                                        <p:strVal val="visible"/>
                                      </p:to>
                                    </p:set>
                                    <p:animEffect transition="in" filter="fade">
                                      <p:cBhvr>
                                        <p:cTn id="58" dur="300"/>
                                        <p:tgtEl>
                                          <p:spTgt spid="27">
                                            <p:bg/>
                                          </p:spTgt>
                                        </p:tgtEl>
                                      </p:cBhvr>
                                    </p:animEffect>
                                    <p:anim calcmode="lin" valueType="num">
                                      <p:cBhvr>
                                        <p:cTn id="59" dur="300" fill="hold"/>
                                        <p:tgtEl>
                                          <p:spTgt spid="27">
                                            <p:bg/>
                                          </p:spTgt>
                                        </p:tgtEl>
                                        <p:attrNameLst>
                                          <p:attrName>ppt_x</p:attrName>
                                        </p:attrNameLst>
                                      </p:cBhvr>
                                      <p:tavLst>
                                        <p:tav tm="0">
                                          <p:val>
                                            <p:strVal val="#ppt_x"/>
                                          </p:val>
                                        </p:tav>
                                        <p:tav tm="100000">
                                          <p:val>
                                            <p:strVal val="#ppt_x"/>
                                          </p:val>
                                        </p:tav>
                                      </p:tavLst>
                                    </p:anim>
                                    <p:anim calcmode="lin" valueType="num">
                                      <p:cBhvr>
                                        <p:cTn id="60" dur="300" fill="hold"/>
                                        <p:tgtEl>
                                          <p:spTgt spid="27">
                                            <p:bg/>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Effect transition="in" filter="fade">
                                      <p:cBhvr>
                                        <p:cTn id="65" dur="300"/>
                                        <p:tgtEl>
                                          <p:spTgt spid="27">
                                            <p:txEl>
                                              <p:pRg st="0" end="0"/>
                                            </p:txEl>
                                          </p:spTgt>
                                        </p:tgtEl>
                                      </p:cBhvr>
                                    </p:animEffect>
                                    <p:anim calcmode="lin" valueType="num">
                                      <p:cBhvr>
                                        <p:cTn id="66" dur="3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67" dur="300" fill="hold"/>
                                        <p:tgtEl>
                                          <p:spTgt spid="27">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8">
                                            <p:txEl>
                                              <p:pRg st="0" end="0"/>
                                            </p:txEl>
                                          </p:spTgt>
                                        </p:tgtEl>
                                        <p:attrNameLst>
                                          <p:attrName>style.visibility</p:attrName>
                                        </p:attrNameLst>
                                      </p:cBhvr>
                                      <p:to>
                                        <p:strVal val="visible"/>
                                      </p:to>
                                    </p:set>
                                    <p:animEffect transition="in" filter="fade">
                                      <p:cBhvr>
                                        <p:cTn id="70" dur="300"/>
                                        <p:tgtEl>
                                          <p:spTgt spid="28">
                                            <p:txEl>
                                              <p:pRg st="0" end="0"/>
                                            </p:txEl>
                                          </p:spTgt>
                                        </p:tgtEl>
                                      </p:cBhvr>
                                    </p:animEffect>
                                    <p:anim calcmode="lin" valueType="num">
                                      <p:cBhvr>
                                        <p:cTn id="71" dur="3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72" dur="3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lvl="1">
            <p:tnLst>
              <p:par>
                <p:cTn presetID="42"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300"/>
                        <p:tgtEl>
                          <p:spTgt spid="13"/>
                        </p:tgtEl>
                      </p:cBhvr>
                    </p:animEffect>
                    <p:anim calcmode="lin" valueType="num">
                      <p:cBhvr>
                        <p:cTn dur="300" fill="hold"/>
                        <p:tgtEl>
                          <p:spTgt spid="13"/>
                        </p:tgtEl>
                        <p:attrNameLst>
                          <p:attrName>ppt_x</p:attrName>
                        </p:attrNameLst>
                      </p:cBhvr>
                      <p:tavLst>
                        <p:tav tm="0">
                          <p:val>
                            <p:strVal val="#ppt_x"/>
                          </p:val>
                        </p:tav>
                        <p:tav tm="100000">
                          <p:val>
                            <p:strVal val="#ppt_x"/>
                          </p:val>
                        </p:tav>
                      </p:tavLst>
                    </p:anim>
                    <p:anim calcmode="lin" valueType="num">
                      <p:cBhvr>
                        <p:cTn dur="3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42"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300"/>
                        <p:tgtEl>
                          <p:spTgt spid="14"/>
                        </p:tgtEl>
                      </p:cBhvr>
                    </p:animEffect>
                    <p:anim calcmode="lin" valueType="num">
                      <p:cBhvr>
                        <p:cTn dur="300" fill="hold"/>
                        <p:tgtEl>
                          <p:spTgt spid="14"/>
                        </p:tgtEl>
                        <p:attrNameLst>
                          <p:attrName>ppt_x</p:attrName>
                        </p:attrNameLst>
                      </p:cBhvr>
                      <p:tavLst>
                        <p:tav tm="0">
                          <p:val>
                            <p:strVal val="#ppt_x"/>
                          </p:val>
                        </p:tav>
                        <p:tav tm="100000">
                          <p:val>
                            <p:strVal val="#ppt_x"/>
                          </p:val>
                        </p:tav>
                      </p:tavLst>
                    </p:anim>
                    <p:anim calcmode="lin" valueType="num">
                      <p:cBhvr>
                        <p:cTn dur="300" fill="hold"/>
                        <p:tgtEl>
                          <p:spTgt spid="14"/>
                        </p:tgtEl>
                        <p:attrNameLst>
                          <p:attrName>ppt_y</p:attrName>
                        </p:attrNameLst>
                      </p:cBhvr>
                      <p:tavLst>
                        <p:tav tm="0">
                          <p:val>
                            <p:strVal val="#ppt_y+.1"/>
                          </p:val>
                        </p:tav>
                        <p:tav tm="100000">
                          <p:val>
                            <p:strVal val="#ppt_y"/>
                          </p:val>
                        </p:tav>
                      </p:tavLst>
                    </p:anim>
                  </p:childTnLst>
                </p:cTn>
              </p:par>
            </p:tnLst>
          </p:tmpl>
        </p:tmplLst>
      </p:bldP>
      <p:bldP spid="15" grpId="0" build="p" animBg="1">
        <p:tmplLst>
          <p:tmpl lvl="1">
            <p:tnLst>
              <p:par>
                <p:cTn presetID="42"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300"/>
                        <p:tgtEl>
                          <p:spTgt spid="15"/>
                        </p:tgtEl>
                      </p:cBhvr>
                    </p:animEffect>
                    <p:anim calcmode="lin" valueType="num">
                      <p:cBhvr>
                        <p:cTn dur="300" fill="hold"/>
                        <p:tgtEl>
                          <p:spTgt spid="15"/>
                        </p:tgtEl>
                        <p:attrNameLst>
                          <p:attrName>ppt_x</p:attrName>
                        </p:attrNameLst>
                      </p:cBhvr>
                      <p:tavLst>
                        <p:tav tm="0">
                          <p:val>
                            <p:strVal val="#ppt_x"/>
                          </p:val>
                        </p:tav>
                        <p:tav tm="100000">
                          <p:val>
                            <p:strVal val="#ppt_x"/>
                          </p:val>
                        </p:tav>
                      </p:tavLst>
                    </p:anim>
                    <p:anim calcmode="lin" valueType="num">
                      <p:cBhvr>
                        <p:cTn dur="300" fill="hold"/>
                        <p:tgtEl>
                          <p:spTgt spid="15"/>
                        </p:tgtEl>
                        <p:attrNameLst>
                          <p:attrName>ppt_y</p:attrName>
                        </p:attrNameLst>
                      </p:cBhvr>
                      <p:tavLst>
                        <p:tav tm="0">
                          <p:val>
                            <p:strVal val="#ppt_y+.1"/>
                          </p:val>
                        </p:tav>
                        <p:tav tm="100000">
                          <p:val>
                            <p:strVal val="#ppt_y"/>
                          </p:val>
                        </p:tav>
                      </p:tavLst>
                    </p:anim>
                  </p:childTnLst>
                </p:cTn>
              </p:par>
            </p:tnLst>
          </p:tmpl>
        </p:tmplLst>
      </p:bldP>
      <p:bldP spid="16" grpId="0" build="p">
        <p:tmplLst>
          <p:tmpl lvl="1">
            <p:tnLst>
              <p:par>
                <p:cTn presetID="42"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300"/>
                        <p:tgtEl>
                          <p:spTgt spid="16"/>
                        </p:tgtEl>
                      </p:cBhvr>
                    </p:animEffect>
                    <p:anim calcmode="lin" valueType="num">
                      <p:cBhvr>
                        <p:cTn dur="300" fill="hold"/>
                        <p:tgtEl>
                          <p:spTgt spid="16"/>
                        </p:tgtEl>
                        <p:attrNameLst>
                          <p:attrName>ppt_x</p:attrName>
                        </p:attrNameLst>
                      </p:cBhvr>
                      <p:tavLst>
                        <p:tav tm="0">
                          <p:val>
                            <p:strVal val="#ppt_x"/>
                          </p:val>
                        </p:tav>
                        <p:tav tm="100000">
                          <p:val>
                            <p:strVal val="#ppt_x"/>
                          </p:val>
                        </p:tav>
                      </p:tavLst>
                    </p:anim>
                    <p:anim calcmode="lin" valueType="num">
                      <p:cBhvr>
                        <p:cTn dur="300" fill="hold"/>
                        <p:tgtEl>
                          <p:spTgt spid="16"/>
                        </p:tgtEl>
                        <p:attrNameLst>
                          <p:attrName>ppt_y</p:attrName>
                        </p:attrNameLst>
                      </p:cBhvr>
                      <p:tavLst>
                        <p:tav tm="0">
                          <p:val>
                            <p:strVal val="#ppt_y+.1"/>
                          </p:val>
                        </p:tav>
                        <p:tav tm="100000">
                          <p:val>
                            <p:strVal val="#ppt_y"/>
                          </p:val>
                        </p:tav>
                      </p:tavLst>
                    </p:anim>
                  </p:childTnLst>
                </p:cTn>
              </p:par>
            </p:tnLst>
          </p:tmpl>
        </p:tmplLst>
      </p:bldP>
      <p:bldP spid="17" grpId="0" build="p" animBg="1">
        <p:tmplLst>
          <p:tmpl lvl="1">
            <p:tnLst>
              <p:par>
                <p:cTn presetID="42"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300"/>
                        <p:tgtEl>
                          <p:spTgt spid="17"/>
                        </p:tgtEl>
                      </p:cBhvr>
                    </p:animEffect>
                    <p:anim calcmode="lin" valueType="num">
                      <p:cBhvr>
                        <p:cTn dur="300" fill="hold"/>
                        <p:tgtEl>
                          <p:spTgt spid="17"/>
                        </p:tgtEl>
                        <p:attrNameLst>
                          <p:attrName>ppt_x</p:attrName>
                        </p:attrNameLst>
                      </p:cBhvr>
                      <p:tavLst>
                        <p:tav tm="0">
                          <p:val>
                            <p:strVal val="#ppt_x"/>
                          </p:val>
                        </p:tav>
                        <p:tav tm="100000">
                          <p:val>
                            <p:strVal val="#ppt_x"/>
                          </p:val>
                        </p:tav>
                      </p:tavLst>
                    </p:anim>
                    <p:anim calcmode="lin" valueType="num">
                      <p:cBhvr>
                        <p:cTn dur="300" fill="hold"/>
                        <p:tgtEl>
                          <p:spTgt spid="17"/>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300"/>
                        <p:tgtEl>
                          <p:spTgt spid="26"/>
                        </p:tgtEl>
                      </p:cBhvr>
                    </p:animEffect>
                    <p:anim calcmode="lin" valueType="num">
                      <p:cBhvr>
                        <p:cTn dur="300" fill="hold"/>
                        <p:tgtEl>
                          <p:spTgt spid="26"/>
                        </p:tgtEl>
                        <p:attrNameLst>
                          <p:attrName>ppt_x</p:attrName>
                        </p:attrNameLst>
                      </p:cBhvr>
                      <p:tavLst>
                        <p:tav tm="0">
                          <p:val>
                            <p:strVal val="#ppt_x"/>
                          </p:val>
                        </p:tav>
                        <p:tav tm="100000">
                          <p:val>
                            <p:strVal val="#ppt_x"/>
                          </p:val>
                        </p:tav>
                      </p:tavLst>
                    </p:anim>
                    <p:anim calcmode="lin" valueType="num">
                      <p:cBhvr>
                        <p:cTn dur="3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animBg="1">
        <p:tmplLst>
          <p:tmpl lvl="1">
            <p:tnLst>
              <p:par>
                <p:cTn presetID="42"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300"/>
                        <p:tgtEl>
                          <p:spTgt spid="27"/>
                        </p:tgtEl>
                      </p:cBhvr>
                    </p:animEffect>
                    <p:anim calcmode="lin" valueType="num">
                      <p:cBhvr>
                        <p:cTn dur="300" fill="hold"/>
                        <p:tgtEl>
                          <p:spTgt spid="27"/>
                        </p:tgtEl>
                        <p:attrNameLst>
                          <p:attrName>ppt_x</p:attrName>
                        </p:attrNameLst>
                      </p:cBhvr>
                      <p:tavLst>
                        <p:tav tm="0">
                          <p:val>
                            <p:strVal val="#ppt_x"/>
                          </p:val>
                        </p:tav>
                        <p:tav tm="100000">
                          <p:val>
                            <p:strVal val="#ppt_x"/>
                          </p:val>
                        </p:tav>
                      </p:tavLst>
                    </p:anim>
                    <p:anim calcmode="lin" valueType="num">
                      <p:cBhvr>
                        <p:cTn dur="3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300"/>
                        <p:tgtEl>
                          <p:spTgt spid="28"/>
                        </p:tgtEl>
                      </p:cBhvr>
                    </p:animEffect>
                    <p:anim calcmode="lin" valueType="num">
                      <p:cBhvr>
                        <p:cTn dur="300" fill="hold"/>
                        <p:tgtEl>
                          <p:spTgt spid="28"/>
                        </p:tgtEl>
                        <p:attrNameLst>
                          <p:attrName>ppt_x</p:attrName>
                        </p:attrNameLst>
                      </p:cBhvr>
                      <p:tavLst>
                        <p:tav tm="0">
                          <p:val>
                            <p:strVal val="#ppt_x"/>
                          </p:val>
                        </p:tav>
                        <p:tav tm="100000">
                          <p:val>
                            <p:strVal val="#ppt_x"/>
                          </p:val>
                        </p:tav>
                      </p:tavLst>
                    </p:anim>
                    <p:anim calcmode="lin" valueType="num">
                      <p:cBhvr>
                        <p:cTn dur="300" fill="hold"/>
                        <p:tgtEl>
                          <p:spTgt spid="28"/>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fo - Agenda">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Content Placeholder 2"/>
          <p:cNvSpPr txBox="1">
            <a:spLocks/>
          </p:cNvSpPr>
          <p:nvPr userDrawn="1"/>
        </p:nvSpPr>
        <p:spPr>
          <a:xfrm>
            <a:off x="6096000" y="2632869"/>
            <a:ext cx="5600700" cy="508792"/>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Font typeface="Arial"/>
              <a:buChar char="•"/>
              <a:defRPr sz="1600" kern="1200">
                <a:solidFill>
                  <a:schemeClr val="bg1"/>
                </a:solidFill>
                <a:latin typeface="Ek Mukta" charset="0"/>
                <a:ea typeface="Ek Mukta" charset="0"/>
                <a:cs typeface="Ek Mukta" charset="0"/>
              </a:defRPr>
            </a:lvl1pPr>
            <a:lvl2pPr marL="685800" indent="-228600" algn="l" defTabSz="914400" rtl="0" eaLnBrk="1" latinLnBrk="0" hangingPunct="1">
              <a:lnSpc>
                <a:spcPct val="120000"/>
              </a:lnSpc>
              <a:spcBef>
                <a:spcPts val="500"/>
              </a:spcBef>
              <a:buFont typeface="Arial"/>
              <a:buChar char="•"/>
              <a:defRPr sz="1400" kern="1200">
                <a:solidFill>
                  <a:schemeClr val="bg1"/>
                </a:solidFill>
                <a:latin typeface="Ek Mukta" charset="0"/>
                <a:ea typeface="Ek Mukta" charset="0"/>
                <a:cs typeface="Ek Mukta" charset="0"/>
              </a:defRPr>
            </a:lvl2pPr>
            <a:lvl3pPr marL="1143000" indent="-228600" algn="l" defTabSz="914400" rtl="0" eaLnBrk="1" latinLnBrk="0" hangingPunct="1">
              <a:lnSpc>
                <a:spcPct val="120000"/>
              </a:lnSpc>
              <a:spcBef>
                <a:spcPts val="500"/>
              </a:spcBef>
              <a:buFont typeface="Arial"/>
              <a:buChar char="•"/>
              <a:defRPr sz="1200" kern="1200">
                <a:solidFill>
                  <a:schemeClr val="bg1"/>
                </a:solidFill>
                <a:latin typeface="Ek Mukta" charset="0"/>
                <a:ea typeface="Ek Mukta" charset="0"/>
                <a:cs typeface="Ek Mukta" charset="0"/>
              </a:defRPr>
            </a:lvl3pPr>
            <a:lvl4pPr marL="16002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4pPr>
            <a:lvl5pPr marL="20574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b="1" dirty="0">
                <a:latin typeface="Ek Mukta ExtraBold" charset="0"/>
                <a:ea typeface="Ek Mukta ExtraBold" charset="0"/>
                <a:cs typeface="Ek Mukta ExtraBold" charset="0"/>
              </a:rPr>
              <a:t>This is 4</a:t>
            </a:r>
            <a:r>
              <a:rPr lang="en-US" sz="2000" b="1" baseline="30000" dirty="0">
                <a:latin typeface="Ek Mukta ExtraBold" charset="0"/>
                <a:ea typeface="Ek Mukta ExtraBold" charset="0"/>
                <a:cs typeface="Ek Mukta ExtraBold" charset="0"/>
              </a:rPr>
              <a:t>th</a:t>
            </a:r>
            <a:r>
              <a:rPr lang="en-US" sz="2000" b="1" dirty="0">
                <a:latin typeface="Ek Mukta ExtraBold" charset="0"/>
                <a:ea typeface="Ek Mukta ExtraBold" charset="0"/>
                <a:cs typeface="Ek Mukta ExtraBold" charset="0"/>
              </a:rPr>
              <a:t> Source</a:t>
            </a:r>
          </a:p>
        </p:txBody>
      </p:sp>
      <p:sp>
        <p:nvSpPr>
          <p:cNvPr id="14" name="Текст 7"/>
          <p:cNvSpPr>
            <a:spLocks noGrp="1"/>
          </p:cNvSpPr>
          <p:nvPr>
            <p:ph type="body" sz="quarter" idx="60" hasCustomPrompt="1"/>
          </p:nvPr>
        </p:nvSpPr>
        <p:spPr>
          <a:xfrm>
            <a:off x="1714500" y="3429000"/>
            <a:ext cx="1796344" cy="465667"/>
          </a:xfrm>
        </p:spPr>
        <p:txBody>
          <a:bodyPr tIns="0">
            <a:noAutofit/>
          </a:bodyPr>
          <a:lstStyle>
            <a:lvl1pPr marL="0" indent="0" algn="l">
              <a:lnSpc>
                <a:spcPct val="145000"/>
              </a:lnSpc>
              <a:spcBef>
                <a:spcPts val="0"/>
              </a:spcBef>
              <a:buNone/>
              <a:defRPr sz="12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8.00 – 9.00</a:t>
            </a:r>
          </a:p>
        </p:txBody>
      </p:sp>
      <p:sp>
        <p:nvSpPr>
          <p:cNvPr id="21" name="Текст 7"/>
          <p:cNvSpPr>
            <a:spLocks noGrp="1"/>
          </p:cNvSpPr>
          <p:nvPr>
            <p:ph type="body" sz="quarter" idx="61" hasCustomPrompt="1"/>
          </p:nvPr>
        </p:nvSpPr>
        <p:spPr>
          <a:xfrm>
            <a:off x="1708015" y="3894667"/>
            <a:ext cx="1802829" cy="2506133"/>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2" name="Текст 7"/>
          <p:cNvSpPr>
            <a:spLocks noGrp="1"/>
          </p:cNvSpPr>
          <p:nvPr>
            <p:ph type="body" sz="quarter" idx="62" hasCustomPrompt="1"/>
          </p:nvPr>
        </p:nvSpPr>
        <p:spPr>
          <a:xfrm>
            <a:off x="4038541" y="3429000"/>
            <a:ext cx="1796344" cy="465667"/>
          </a:xfrm>
        </p:spPr>
        <p:txBody>
          <a:bodyPr tIns="0">
            <a:noAutofit/>
          </a:bodyPr>
          <a:lstStyle>
            <a:lvl1pPr marL="0" indent="0" algn="l">
              <a:lnSpc>
                <a:spcPct val="145000"/>
              </a:lnSpc>
              <a:spcBef>
                <a:spcPts val="0"/>
              </a:spcBef>
              <a:buNone/>
              <a:defRPr sz="12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8.00 – 9.00</a:t>
            </a:r>
          </a:p>
        </p:txBody>
      </p:sp>
      <p:sp>
        <p:nvSpPr>
          <p:cNvPr id="23" name="Текст 7"/>
          <p:cNvSpPr>
            <a:spLocks noGrp="1"/>
          </p:cNvSpPr>
          <p:nvPr>
            <p:ph type="body" sz="quarter" idx="63" hasCustomPrompt="1"/>
          </p:nvPr>
        </p:nvSpPr>
        <p:spPr>
          <a:xfrm>
            <a:off x="4025925" y="3894667"/>
            <a:ext cx="1808878" cy="2506133"/>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4" name="Текст 7"/>
          <p:cNvSpPr>
            <a:spLocks noGrp="1"/>
          </p:cNvSpPr>
          <p:nvPr>
            <p:ph type="body" sz="quarter" idx="64" hasCustomPrompt="1"/>
          </p:nvPr>
        </p:nvSpPr>
        <p:spPr>
          <a:xfrm>
            <a:off x="6347236" y="3429000"/>
            <a:ext cx="1796344" cy="465667"/>
          </a:xfrm>
        </p:spPr>
        <p:txBody>
          <a:bodyPr tIns="0">
            <a:noAutofit/>
          </a:bodyPr>
          <a:lstStyle>
            <a:lvl1pPr marL="0" indent="0" algn="l">
              <a:lnSpc>
                <a:spcPct val="145000"/>
              </a:lnSpc>
              <a:spcBef>
                <a:spcPts val="0"/>
              </a:spcBef>
              <a:buNone/>
              <a:defRPr sz="12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8.00 – 9.00</a:t>
            </a:r>
          </a:p>
        </p:txBody>
      </p:sp>
      <p:sp>
        <p:nvSpPr>
          <p:cNvPr id="25" name="Текст 7"/>
          <p:cNvSpPr>
            <a:spLocks noGrp="1"/>
          </p:cNvSpPr>
          <p:nvPr>
            <p:ph type="body" sz="quarter" idx="65" hasCustomPrompt="1"/>
          </p:nvPr>
        </p:nvSpPr>
        <p:spPr>
          <a:xfrm>
            <a:off x="6334620" y="3894667"/>
            <a:ext cx="1808960" cy="2506133"/>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6" name="Текст 7"/>
          <p:cNvSpPr>
            <a:spLocks noGrp="1"/>
          </p:cNvSpPr>
          <p:nvPr>
            <p:ph type="body" sz="quarter" idx="66" hasCustomPrompt="1"/>
          </p:nvPr>
        </p:nvSpPr>
        <p:spPr>
          <a:xfrm>
            <a:off x="8668738" y="3429000"/>
            <a:ext cx="1796344" cy="465667"/>
          </a:xfrm>
        </p:spPr>
        <p:txBody>
          <a:bodyPr tIns="0">
            <a:noAutofit/>
          </a:bodyPr>
          <a:lstStyle>
            <a:lvl1pPr marL="0" indent="0" algn="l">
              <a:lnSpc>
                <a:spcPct val="145000"/>
              </a:lnSpc>
              <a:spcBef>
                <a:spcPts val="0"/>
              </a:spcBef>
              <a:buNone/>
              <a:defRPr sz="12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8.00 – 9.00</a:t>
            </a:r>
          </a:p>
        </p:txBody>
      </p:sp>
      <p:sp>
        <p:nvSpPr>
          <p:cNvPr id="27" name="Текст 7"/>
          <p:cNvSpPr>
            <a:spLocks noGrp="1"/>
          </p:cNvSpPr>
          <p:nvPr>
            <p:ph type="body" sz="quarter" idx="67" hasCustomPrompt="1"/>
          </p:nvPr>
        </p:nvSpPr>
        <p:spPr>
          <a:xfrm>
            <a:off x="8652659" y="3894667"/>
            <a:ext cx="1821576" cy="2506133"/>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8" name="Заголовок 2"/>
          <p:cNvSpPr>
            <a:spLocks noGrp="1"/>
          </p:cNvSpPr>
          <p:nvPr>
            <p:ph type="title" hasCustomPrompt="1"/>
          </p:nvPr>
        </p:nvSpPr>
        <p:spPr>
          <a:xfrm>
            <a:off x="1708015" y="1257300"/>
            <a:ext cx="4387986" cy="1102078"/>
          </a:xfrm>
        </p:spPr>
        <p:txBody>
          <a:bodyPr tIns="0" bIns="91440" anchor="t" anchorCtr="0"/>
          <a:lstStyle>
            <a:lvl1pPr>
              <a:defRPr sz="4400">
                <a:solidFill>
                  <a:schemeClr val="tx1"/>
                </a:solidFill>
              </a:defRPr>
            </a:lvl1pPr>
          </a:lstStyle>
          <a:p>
            <a:r>
              <a:rPr lang="en-US" dirty="0"/>
              <a:t>TITLE HERE</a:t>
            </a:r>
          </a:p>
        </p:txBody>
      </p:sp>
      <p:sp>
        <p:nvSpPr>
          <p:cNvPr id="30" name="Текст 7"/>
          <p:cNvSpPr>
            <a:spLocks noGrp="1"/>
          </p:cNvSpPr>
          <p:nvPr>
            <p:ph type="body" sz="quarter" idx="68" hasCustomPrompt="1"/>
          </p:nvPr>
        </p:nvSpPr>
        <p:spPr>
          <a:xfrm>
            <a:off x="1714500" y="2949224"/>
            <a:ext cx="1796344" cy="465667"/>
          </a:xfrm>
        </p:spPr>
        <p:txBody>
          <a:bodyPr tIns="0">
            <a:noAutofit/>
          </a:bodyPr>
          <a:lstStyle>
            <a:lvl1pPr marL="0" indent="0" algn="l">
              <a:lnSpc>
                <a:spcPct val="145000"/>
              </a:lnSpc>
              <a:spcBef>
                <a:spcPts val="0"/>
              </a:spcBef>
              <a:buNone/>
              <a:defRPr sz="16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31" name="Текст 7"/>
          <p:cNvSpPr>
            <a:spLocks noGrp="1"/>
          </p:cNvSpPr>
          <p:nvPr>
            <p:ph type="body" sz="quarter" idx="69" hasCustomPrompt="1"/>
          </p:nvPr>
        </p:nvSpPr>
        <p:spPr>
          <a:xfrm>
            <a:off x="4038541" y="2949224"/>
            <a:ext cx="1796344" cy="465667"/>
          </a:xfrm>
        </p:spPr>
        <p:txBody>
          <a:bodyPr tIns="0">
            <a:noAutofit/>
          </a:bodyPr>
          <a:lstStyle>
            <a:lvl1pPr marL="0" indent="0" algn="l">
              <a:lnSpc>
                <a:spcPct val="145000"/>
              </a:lnSpc>
              <a:spcBef>
                <a:spcPts val="0"/>
              </a:spcBef>
              <a:buNone/>
              <a:defRPr sz="16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32" name="Текст 7"/>
          <p:cNvSpPr>
            <a:spLocks noGrp="1"/>
          </p:cNvSpPr>
          <p:nvPr>
            <p:ph type="body" sz="quarter" idx="70" hasCustomPrompt="1"/>
          </p:nvPr>
        </p:nvSpPr>
        <p:spPr>
          <a:xfrm>
            <a:off x="6347236" y="2949224"/>
            <a:ext cx="1796344" cy="465667"/>
          </a:xfrm>
        </p:spPr>
        <p:txBody>
          <a:bodyPr tIns="0">
            <a:noAutofit/>
          </a:bodyPr>
          <a:lstStyle>
            <a:lvl1pPr marL="0" indent="0" algn="l">
              <a:lnSpc>
                <a:spcPct val="145000"/>
              </a:lnSpc>
              <a:spcBef>
                <a:spcPts val="0"/>
              </a:spcBef>
              <a:buNone/>
              <a:defRPr sz="16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33" name="Текст 7"/>
          <p:cNvSpPr>
            <a:spLocks noGrp="1"/>
          </p:cNvSpPr>
          <p:nvPr>
            <p:ph type="body" sz="quarter" idx="71" hasCustomPrompt="1"/>
          </p:nvPr>
        </p:nvSpPr>
        <p:spPr>
          <a:xfrm>
            <a:off x="8668738" y="2949224"/>
            <a:ext cx="1796344" cy="465667"/>
          </a:xfrm>
        </p:spPr>
        <p:txBody>
          <a:bodyPr tIns="0">
            <a:noAutofit/>
          </a:bodyPr>
          <a:lstStyle>
            <a:lvl1pPr marL="0" indent="0" algn="l">
              <a:lnSpc>
                <a:spcPct val="145000"/>
              </a:lnSpc>
              <a:spcBef>
                <a:spcPts val="0"/>
              </a:spcBef>
              <a:buNone/>
              <a:defRPr sz="1600" b="1" i="0" baseline="0">
                <a:solidFill>
                  <a:schemeClr val="tx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fo - Log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8"/>
          <p:cNvSpPr/>
          <p:nvPr userDrawn="1"/>
        </p:nvSpPr>
        <p:spPr>
          <a:xfrm>
            <a:off x="7576457" y="2117"/>
            <a:ext cx="4615543"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Рисунок 4"/>
          <p:cNvSpPr>
            <a:spLocks noGrp="1"/>
          </p:cNvSpPr>
          <p:nvPr>
            <p:ph type="pic" sz="quarter" idx="70"/>
          </p:nvPr>
        </p:nvSpPr>
        <p:spPr>
          <a:xfrm>
            <a:off x="10046009" y="1425039"/>
            <a:ext cx="1650690" cy="963878"/>
          </a:xfrm>
          <a:noFill/>
        </p:spPr>
        <p:txBody>
          <a:bodyPr anchor="ctr" anchorCtr="0">
            <a:normAutofit/>
          </a:bodyPr>
          <a:lstStyle>
            <a:lvl1pPr marL="0" indent="0" algn="ctr">
              <a:buNone/>
              <a:defRPr sz="1000"/>
            </a:lvl1pPr>
          </a:lstStyle>
          <a:p>
            <a:endParaRPr lang="en-US" dirty="0"/>
          </a:p>
        </p:txBody>
      </p:sp>
      <p:sp>
        <p:nvSpPr>
          <p:cNvPr id="8" name="Рисунок 4"/>
          <p:cNvSpPr>
            <a:spLocks noGrp="1"/>
          </p:cNvSpPr>
          <p:nvPr>
            <p:ph type="pic" sz="quarter" idx="72"/>
          </p:nvPr>
        </p:nvSpPr>
        <p:spPr>
          <a:xfrm>
            <a:off x="10046009" y="2670534"/>
            <a:ext cx="1650690" cy="963878"/>
          </a:xfrm>
          <a:noFill/>
        </p:spPr>
        <p:txBody>
          <a:bodyPr anchor="ctr" anchorCtr="0">
            <a:normAutofit/>
          </a:bodyPr>
          <a:lstStyle>
            <a:lvl1pPr marL="0" indent="0" algn="ctr">
              <a:buNone/>
              <a:defRPr sz="1000"/>
            </a:lvl1pPr>
          </a:lstStyle>
          <a:p>
            <a:endParaRPr lang="en-US" dirty="0"/>
          </a:p>
        </p:txBody>
      </p:sp>
      <p:sp>
        <p:nvSpPr>
          <p:cNvPr id="10" name="Рисунок 4"/>
          <p:cNvSpPr>
            <a:spLocks noGrp="1"/>
          </p:cNvSpPr>
          <p:nvPr>
            <p:ph type="pic" sz="quarter" idx="74"/>
          </p:nvPr>
        </p:nvSpPr>
        <p:spPr>
          <a:xfrm>
            <a:off x="10046009" y="3916029"/>
            <a:ext cx="1650690" cy="963878"/>
          </a:xfrm>
          <a:noFill/>
        </p:spPr>
        <p:txBody>
          <a:bodyPr anchor="ctr" anchorCtr="0">
            <a:normAutofit/>
          </a:bodyPr>
          <a:lstStyle>
            <a:lvl1pPr marL="0" indent="0" algn="ctr">
              <a:buNone/>
              <a:defRPr sz="1000"/>
            </a:lvl1pPr>
          </a:lstStyle>
          <a:p>
            <a:endParaRPr lang="en-US" dirty="0"/>
          </a:p>
        </p:txBody>
      </p:sp>
      <p:sp>
        <p:nvSpPr>
          <p:cNvPr id="12" name="Рисунок 4"/>
          <p:cNvSpPr>
            <a:spLocks noGrp="1"/>
          </p:cNvSpPr>
          <p:nvPr>
            <p:ph type="pic" sz="quarter" idx="76"/>
          </p:nvPr>
        </p:nvSpPr>
        <p:spPr>
          <a:xfrm>
            <a:off x="10046009" y="5161525"/>
            <a:ext cx="1650690" cy="963878"/>
          </a:xfrm>
          <a:noFill/>
        </p:spPr>
        <p:txBody>
          <a:bodyPr anchor="ctr" anchorCtr="0">
            <a:normAutofit/>
          </a:bodyPr>
          <a:lstStyle>
            <a:lvl1pPr marL="0" indent="0" algn="ctr">
              <a:buNone/>
              <a:defRPr sz="1000"/>
            </a:lvl1pPr>
          </a:lstStyle>
          <a:p>
            <a:endParaRPr lang="en-US" dirty="0"/>
          </a:p>
        </p:txBody>
      </p:sp>
      <p:sp>
        <p:nvSpPr>
          <p:cNvPr id="14" name="Рисунок 4"/>
          <p:cNvSpPr>
            <a:spLocks noGrp="1"/>
          </p:cNvSpPr>
          <p:nvPr>
            <p:ph type="pic" sz="quarter" idx="77"/>
          </p:nvPr>
        </p:nvSpPr>
        <p:spPr>
          <a:xfrm>
            <a:off x="8086581" y="1425039"/>
            <a:ext cx="1650690" cy="963878"/>
          </a:xfrm>
          <a:noFill/>
        </p:spPr>
        <p:txBody>
          <a:bodyPr anchor="ctr" anchorCtr="0">
            <a:normAutofit/>
          </a:bodyPr>
          <a:lstStyle>
            <a:lvl1pPr marL="0" indent="0" algn="ctr">
              <a:buNone/>
              <a:defRPr sz="1000"/>
            </a:lvl1pPr>
          </a:lstStyle>
          <a:p>
            <a:endParaRPr lang="en-US" dirty="0"/>
          </a:p>
        </p:txBody>
      </p:sp>
      <p:sp>
        <p:nvSpPr>
          <p:cNvPr id="15" name="Рисунок 4"/>
          <p:cNvSpPr>
            <a:spLocks noGrp="1"/>
          </p:cNvSpPr>
          <p:nvPr>
            <p:ph type="pic" sz="quarter" idx="78"/>
          </p:nvPr>
        </p:nvSpPr>
        <p:spPr>
          <a:xfrm>
            <a:off x="8086581" y="2670534"/>
            <a:ext cx="1650690" cy="963878"/>
          </a:xfrm>
          <a:noFill/>
        </p:spPr>
        <p:txBody>
          <a:bodyPr anchor="ctr" anchorCtr="0">
            <a:normAutofit/>
          </a:bodyPr>
          <a:lstStyle>
            <a:lvl1pPr marL="0" indent="0" algn="ctr">
              <a:buNone/>
              <a:defRPr sz="1000"/>
            </a:lvl1pPr>
          </a:lstStyle>
          <a:p>
            <a:endParaRPr lang="en-US" dirty="0"/>
          </a:p>
        </p:txBody>
      </p:sp>
      <p:sp>
        <p:nvSpPr>
          <p:cNvPr id="16" name="Рисунок 4"/>
          <p:cNvSpPr>
            <a:spLocks noGrp="1"/>
          </p:cNvSpPr>
          <p:nvPr>
            <p:ph type="pic" sz="quarter" idx="79"/>
          </p:nvPr>
        </p:nvSpPr>
        <p:spPr>
          <a:xfrm>
            <a:off x="8086581" y="3916029"/>
            <a:ext cx="1650690" cy="963878"/>
          </a:xfrm>
          <a:noFill/>
        </p:spPr>
        <p:txBody>
          <a:bodyPr anchor="ctr" anchorCtr="0">
            <a:normAutofit/>
          </a:bodyPr>
          <a:lstStyle>
            <a:lvl1pPr marL="0" indent="0" algn="ctr">
              <a:buNone/>
              <a:defRPr sz="1000"/>
            </a:lvl1pPr>
          </a:lstStyle>
          <a:p>
            <a:endParaRPr lang="en-US" dirty="0"/>
          </a:p>
        </p:txBody>
      </p:sp>
      <p:sp>
        <p:nvSpPr>
          <p:cNvPr id="17" name="Рисунок 4"/>
          <p:cNvSpPr>
            <a:spLocks noGrp="1"/>
          </p:cNvSpPr>
          <p:nvPr>
            <p:ph type="pic" sz="quarter" idx="80"/>
          </p:nvPr>
        </p:nvSpPr>
        <p:spPr>
          <a:xfrm>
            <a:off x="8086581" y="5161525"/>
            <a:ext cx="1650690" cy="963878"/>
          </a:xfrm>
          <a:noFill/>
        </p:spPr>
        <p:txBody>
          <a:bodyPr anchor="ctr" anchorCtr="0">
            <a:normAutofit/>
          </a:bodyPr>
          <a:lstStyle>
            <a:lvl1pPr marL="0" indent="0" algn="ctr">
              <a:buNone/>
              <a:defRPr sz="1000"/>
            </a:lvl1pPr>
          </a:lstStyle>
          <a:p>
            <a:endParaRPr lang="en-US" dirty="0"/>
          </a:p>
        </p:txBody>
      </p:sp>
      <p:sp>
        <p:nvSpPr>
          <p:cNvPr id="18" name="Текст 7"/>
          <p:cNvSpPr>
            <a:spLocks noGrp="1"/>
          </p:cNvSpPr>
          <p:nvPr>
            <p:ph type="body" sz="quarter" idx="61" hasCustomPrompt="1"/>
          </p:nvPr>
        </p:nvSpPr>
        <p:spPr>
          <a:xfrm>
            <a:off x="495300" y="2317973"/>
            <a:ext cx="5600700" cy="2942796"/>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9" name="Текст 7"/>
          <p:cNvSpPr>
            <a:spLocks noGrp="1"/>
          </p:cNvSpPr>
          <p:nvPr>
            <p:ph type="body" sz="quarter" idx="69" hasCustomPrompt="1"/>
          </p:nvPr>
        </p:nvSpPr>
        <p:spPr>
          <a:xfrm>
            <a:off x="495299" y="1538637"/>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extLst>
      <p:ext uri="{BB962C8B-B14F-4D97-AF65-F5344CB8AC3E}">
        <p14:creationId xmlns:p14="http://schemas.microsoft.com/office/powerpoint/2010/main" val="1213507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495300" y="1825625"/>
            <a:ext cx="1120139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495300" y="1825625"/>
            <a:ext cx="11201399" cy="4351338"/>
          </a:xfrm>
        </p:spPr>
        <p:txBody>
          <a:bodyPr numCol="2" spcCol="365760"/>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495300" y="1825625"/>
            <a:ext cx="11201400" cy="4351338"/>
          </a:xfrm>
        </p:spPr>
        <p:txBody>
          <a:bodyPr numCol="3" spcCol="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 Image + Info">
    <p:spTree>
      <p:nvGrpSpPr>
        <p:cNvPr id="1" name=""/>
        <p:cNvGrpSpPr/>
        <p:nvPr/>
      </p:nvGrpSpPr>
      <p:grpSpPr>
        <a:xfrm>
          <a:off x="0" y="0"/>
          <a:ext cx="0" cy="0"/>
          <a:chOff x="0" y="0"/>
          <a:chExt cx="0" cy="0"/>
        </a:xfrm>
      </p:grpSpPr>
      <p:sp>
        <p:nvSpPr>
          <p:cNvPr id="3" name="Picture Placeholder 2"/>
          <p:cNvSpPr>
            <a:spLocks noGrp="1"/>
          </p:cNvSpPr>
          <p:nvPr>
            <p:ph type="pic" sz="quarter" idx="72"/>
          </p:nvPr>
        </p:nvSpPr>
        <p:spPr>
          <a:xfrm>
            <a:off x="0" y="3141661"/>
            <a:ext cx="3048000" cy="3716339"/>
          </a:xfrm>
        </p:spPr>
        <p:txBody>
          <a:bodyPr/>
          <a:lstStyle/>
          <a:p>
            <a:endParaRPr lang="en-US"/>
          </a:p>
        </p:txBody>
      </p:sp>
      <p:sp>
        <p:nvSpPr>
          <p:cNvPr id="34" name="Picture Placeholder 2"/>
          <p:cNvSpPr>
            <a:spLocks noGrp="1"/>
          </p:cNvSpPr>
          <p:nvPr>
            <p:ph type="pic" sz="quarter" idx="73"/>
          </p:nvPr>
        </p:nvSpPr>
        <p:spPr>
          <a:xfrm>
            <a:off x="3048000" y="3141661"/>
            <a:ext cx="3048000" cy="3716339"/>
          </a:xfrm>
        </p:spPr>
        <p:txBody>
          <a:bodyPr/>
          <a:lstStyle/>
          <a:p>
            <a:endParaRPr lang="en-US"/>
          </a:p>
        </p:txBody>
      </p:sp>
      <p:sp>
        <p:nvSpPr>
          <p:cNvPr id="35" name="Picture Placeholder 2"/>
          <p:cNvSpPr>
            <a:spLocks noGrp="1"/>
          </p:cNvSpPr>
          <p:nvPr>
            <p:ph type="pic" sz="quarter" idx="74"/>
          </p:nvPr>
        </p:nvSpPr>
        <p:spPr>
          <a:xfrm>
            <a:off x="6096000" y="3141661"/>
            <a:ext cx="3048000" cy="3716339"/>
          </a:xfrm>
        </p:spPr>
        <p:txBody>
          <a:bodyPr/>
          <a:lstStyle/>
          <a:p>
            <a:endParaRPr lang="en-US"/>
          </a:p>
        </p:txBody>
      </p:sp>
      <p:sp>
        <p:nvSpPr>
          <p:cNvPr id="36" name="Picture Placeholder 2"/>
          <p:cNvSpPr>
            <a:spLocks noGrp="1"/>
          </p:cNvSpPr>
          <p:nvPr>
            <p:ph type="pic" sz="quarter" idx="75"/>
          </p:nvPr>
        </p:nvSpPr>
        <p:spPr>
          <a:xfrm>
            <a:off x="9144000" y="3141661"/>
            <a:ext cx="3048000" cy="3716339"/>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21" name="Текст 7"/>
          <p:cNvSpPr>
            <a:spLocks noGrp="1"/>
          </p:cNvSpPr>
          <p:nvPr>
            <p:ph type="body" sz="quarter" idx="61" hasCustomPrompt="1"/>
          </p:nvPr>
        </p:nvSpPr>
        <p:spPr>
          <a:xfrm>
            <a:off x="6539423" y="495300"/>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8" name="Заголовок 2"/>
          <p:cNvSpPr>
            <a:spLocks noGrp="1"/>
          </p:cNvSpPr>
          <p:nvPr>
            <p:ph type="title" hasCustomPrompt="1"/>
          </p:nvPr>
        </p:nvSpPr>
        <p:spPr>
          <a:xfrm>
            <a:off x="495300" y="1007041"/>
            <a:ext cx="5600701" cy="1102078"/>
          </a:xfrm>
        </p:spPr>
        <p:txBody>
          <a:bodyPr tIns="0" bIns="91440" anchor="ctr" anchorCtr="0"/>
          <a:lstStyle>
            <a:lvl1pPr algn="r">
              <a:defRPr sz="4400">
                <a:solidFill>
                  <a:schemeClr val="tx1"/>
                </a:solidFill>
              </a:defRPr>
            </a:lvl1pPr>
          </a:lstStyle>
          <a:p>
            <a:r>
              <a:rPr lang="en-US" dirty="0"/>
              <a:t>TITLE HERE</a:t>
            </a:r>
          </a:p>
        </p:txBody>
      </p:sp>
      <p:sp>
        <p:nvSpPr>
          <p:cNvPr id="30" name="Текст 7"/>
          <p:cNvSpPr>
            <a:spLocks noGrp="1"/>
          </p:cNvSpPr>
          <p:nvPr>
            <p:ph type="body" sz="quarter" idx="68" hasCustomPrompt="1"/>
          </p:nvPr>
        </p:nvSpPr>
        <p:spPr>
          <a:xfrm>
            <a:off x="625828" y="5429428"/>
            <a:ext cx="1796344" cy="465667"/>
          </a:xfrm>
        </p:spPr>
        <p:txBody>
          <a:bodyPr tIns="0">
            <a:noAutofit/>
          </a:bodyPr>
          <a:lstStyle>
            <a:lvl1pPr marL="0" indent="0" algn="ctr">
              <a:lnSpc>
                <a:spcPct val="145000"/>
              </a:lnSpc>
              <a:spcBef>
                <a:spcPts val="0"/>
              </a:spcBef>
              <a:buNone/>
              <a:defRPr sz="1600" b="1" i="0" baseline="0">
                <a:solidFill>
                  <a:schemeClr val="bg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31" name="Текст 7"/>
          <p:cNvSpPr>
            <a:spLocks noGrp="1"/>
          </p:cNvSpPr>
          <p:nvPr>
            <p:ph type="body" sz="quarter" idx="69" hasCustomPrompt="1"/>
          </p:nvPr>
        </p:nvSpPr>
        <p:spPr>
          <a:xfrm>
            <a:off x="3673828" y="5427097"/>
            <a:ext cx="1796344" cy="465667"/>
          </a:xfrm>
        </p:spPr>
        <p:txBody>
          <a:bodyPr tIns="0">
            <a:noAutofit/>
          </a:bodyPr>
          <a:lstStyle>
            <a:lvl1pPr marL="0" indent="0" algn="ctr">
              <a:lnSpc>
                <a:spcPct val="145000"/>
              </a:lnSpc>
              <a:spcBef>
                <a:spcPts val="0"/>
              </a:spcBef>
              <a:buNone/>
              <a:defRPr sz="1600" b="1" i="0" baseline="0">
                <a:solidFill>
                  <a:schemeClr val="bg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32" name="Текст 7"/>
          <p:cNvSpPr>
            <a:spLocks noGrp="1"/>
          </p:cNvSpPr>
          <p:nvPr>
            <p:ph type="body" sz="quarter" idx="70" hasCustomPrompt="1"/>
          </p:nvPr>
        </p:nvSpPr>
        <p:spPr>
          <a:xfrm>
            <a:off x="6721828" y="5427097"/>
            <a:ext cx="1796344" cy="465667"/>
          </a:xfrm>
        </p:spPr>
        <p:txBody>
          <a:bodyPr tIns="0">
            <a:noAutofit/>
          </a:bodyPr>
          <a:lstStyle>
            <a:lvl1pPr marL="0" indent="0" algn="ctr">
              <a:lnSpc>
                <a:spcPct val="145000"/>
              </a:lnSpc>
              <a:spcBef>
                <a:spcPts val="0"/>
              </a:spcBef>
              <a:buNone/>
              <a:defRPr sz="1600" b="1" i="0" baseline="0">
                <a:solidFill>
                  <a:schemeClr val="bg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33" name="Текст 7"/>
          <p:cNvSpPr>
            <a:spLocks noGrp="1"/>
          </p:cNvSpPr>
          <p:nvPr>
            <p:ph type="body" sz="quarter" idx="71" hasCustomPrompt="1"/>
          </p:nvPr>
        </p:nvSpPr>
        <p:spPr>
          <a:xfrm>
            <a:off x="9769828" y="5427097"/>
            <a:ext cx="1796344" cy="465667"/>
          </a:xfrm>
        </p:spPr>
        <p:txBody>
          <a:bodyPr tIns="0">
            <a:noAutofit/>
          </a:bodyPr>
          <a:lstStyle>
            <a:lvl1pPr marL="0" indent="0" algn="ctr">
              <a:lnSpc>
                <a:spcPct val="145000"/>
              </a:lnSpc>
              <a:spcBef>
                <a:spcPts val="0"/>
              </a:spcBef>
              <a:buNone/>
              <a:defRPr sz="1600" b="1" i="0" baseline="0">
                <a:solidFill>
                  <a:schemeClr val="bg1"/>
                </a:solidFill>
                <a:latin typeface="Ek Mukta ExtraBold" charset="0"/>
                <a:ea typeface="Ek Mukta ExtraBold" charset="0"/>
                <a:cs typeface="Ek Mukta ExtraBold" charset="0"/>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 Left Image Black">
    <p:spTree>
      <p:nvGrpSpPr>
        <p:cNvPr id="1" name=""/>
        <p:cNvGrpSpPr/>
        <p:nvPr/>
      </p:nvGrpSpPr>
      <p:grpSpPr>
        <a:xfrm>
          <a:off x="0" y="0"/>
          <a:ext cx="0" cy="0"/>
          <a:chOff x="0" y="0"/>
          <a:chExt cx="0" cy="0"/>
        </a:xfrm>
      </p:grpSpPr>
      <p:sp>
        <p:nvSpPr>
          <p:cNvPr id="9" name="Rectangle 8"/>
          <p:cNvSpPr/>
          <p:nvPr userDrawn="1"/>
        </p:nvSpPr>
        <p:spPr>
          <a:xfrm>
            <a:off x="0" y="0"/>
            <a:ext cx="12192000" cy="35269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180725" y="386035"/>
            <a:ext cx="639549" cy="639549"/>
          </a:xfrm>
          <a:prstGeom prst="rect">
            <a:avLst/>
          </a:prstGeom>
        </p:spPr>
      </p:pic>
      <p:sp>
        <p:nvSpPr>
          <p:cNvPr id="3" name="Picture Placeholder 2"/>
          <p:cNvSpPr>
            <a:spLocks noGrp="1"/>
          </p:cNvSpPr>
          <p:nvPr>
            <p:ph type="pic" sz="quarter" idx="72"/>
          </p:nvPr>
        </p:nvSpPr>
        <p:spPr>
          <a:xfrm>
            <a:off x="1211283" y="0"/>
            <a:ext cx="3467595" cy="5997039"/>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a:xfrm>
            <a:off x="5269976" y="6356350"/>
            <a:ext cx="5607820" cy="365125"/>
          </a:xfrm>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Заголовок 2"/>
          <p:cNvSpPr>
            <a:spLocks noGrp="1"/>
          </p:cNvSpPr>
          <p:nvPr>
            <p:ph type="title" hasCustomPrompt="1"/>
          </p:nvPr>
        </p:nvSpPr>
        <p:spPr>
          <a:xfrm>
            <a:off x="5269976" y="1242785"/>
            <a:ext cx="5367152" cy="1996989"/>
          </a:xfrm>
        </p:spPr>
        <p:txBody>
          <a:bodyPr tIns="0" bIns="91440" anchor="b" anchorCtr="0"/>
          <a:lstStyle>
            <a:lvl1pPr>
              <a:defRPr sz="4400">
                <a:solidFill>
                  <a:schemeClr val="bg1"/>
                </a:solidFill>
              </a:defRPr>
            </a:lvl1pPr>
          </a:lstStyle>
          <a:p>
            <a:r>
              <a:rPr lang="en-US" dirty="0"/>
              <a:t>TITLE HERE</a:t>
            </a:r>
          </a:p>
        </p:txBody>
      </p:sp>
      <p:sp>
        <p:nvSpPr>
          <p:cNvPr id="11" name="Текст 7"/>
          <p:cNvSpPr>
            <a:spLocks noGrp="1"/>
          </p:cNvSpPr>
          <p:nvPr>
            <p:ph type="body" sz="quarter" idx="127" hasCustomPrompt="1"/>
          </p:nvPr>
        </p:nvSpPr>
        <p:spPr>
          <a:xfrm>
            <a:off x="5283989" y="3963440"/>
            <a:ext cx="5353139" cy="1612632"/>
          </a:xfrm>
        </p:spPr>
        <p:txBody>
          <a:bodyPr tIns="73152">
            <a:noAutofit/>
          </a:bodyPr>
          <a:lstStyle>
            <a:lvl1pPr marL="0" indent="0" algn="l">
              <a:lnSpc>
                <a:spcPct val="145000"/>
              </a:lnSpc>
              <a:spcBef>
                <a:spcPts val="0"/>
              </a:spcBef>
              <a:buNone/>
              <a:defRPr sz="1000" b="0" baseline="0">
                <a:solidFill>
                  <a:schemeClr val="tx1"/>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 Left Image Blue">
    <p:spTree>
      <p:nvGrpSpPr>
        <p:cNvPr id="1" name=""/>
        <p:cNvGrpSpPr/>
        <p:nvPr/>
      </p:nvGrpSpPr>
      <p:grpSpPr>
        <a:xfrm>
          <a:off x="0" y="0"/>
          <a:ext cx="0" cy="0"/>
          <a:chOff x="0" y="0"/>
          <a:chExt cx="0" cy="0"/>
        </a:xfrm>
      </p:grpSpPr>
      <p:sp>
        <p:nvSpPr>
          <p:cNvPr id="12" name="Rectangle 11"/>
          <p:cNvSpPr/>
          <p:nvPr userDrawn="1"/>
        </p:nvSpPr>
        <p:spPr>
          <a:xfrm>
            <a:off x="0" y="0"/>
            <a:ext cx="12192000" cy="3526971"/>
          </a:xfrm>
          <a:prstGeom prst="rect">
            <a:avLst/>
          </a:prstGeom>
          <a:gradFill>
            <a:gsLst>
              <a:gs pos="40000">
                <a:srgbClr val="2E72B5"/>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180725" y="386035"/>
            <a:ext cx="639549" cy="639549"/>
          </a:xfrm>
          <a:prstGeom prst="rect">
            <a:avLst/>
          </a:prstGeom>
        </p:spPr>
      </p:pic>
      <p:sp>
        <p:nvSpPr>
          <p:cNvPr id="3" name="Picture Placeholder 2"/>
          <p:cNvSpPr>
            <a:spLocks noGrp="1"/>
          </p:cNvSpPr>
          <p:nvPr>
            <p:ph type="pic" sz="quarter" idx="72"/>
          </p:nvPr>
        </p:nvSpPr>
        <p:spPr>
          <a:xfrm>
            <a:off x="1211283" y="0"/>
            <a:ext cx="3467595" cy="5997039"/>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a:xfrm>
            <a:off x="5269976" y="6356350"/>
            <a:ext cx="5607820" cy="365125"/>
          </a:xfrm>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Заголовок 2"/>
          <p:cNvSpPr>
            <a:spLocks noGrp="1"/>
          </p:cNvSpPr>
          <p:nvPr>
            <p:ph type="title" hasCustomPrompt="1"/>
          </p:nvPr>
        </p:nvSpPr>
        <p:spPr>
          <a:xfrm>
            <a:off x="5269976" y="1242785"/>
            <a:ext cx="5367152" cy="1996989"/>
          </a:xfrm>
        </p:spPr>
        <p:txBody>
          <a:bodyPr tIns="0" bIns="91440" anchor="b" anchorCtr="0"/>
          <a:lstStyle>
            <a:lvl1pPr>
              <a:defRPr sz="4400">
                <a:solidFill>
                  <a:schemeClr val="bg1"/>
                </a:solidFill>
              </a:defRPr>
            </a:lvl1pPr>
          </a:lstStyle>
          <a:p>
            <a:r>
              <a:rPr lang="en-US" dirty="0"/>
              <a:t>TITLE HERE</a:t>
            </a:r>
          </a:p>
        </p:txBody>
      </p:sp>
      <p:sp>
        <p:nvSpPr>
          <p:cNvPr id="11" name="Текст 7"/>
          <p:cNvSpPr>
            <a:spLocks noGrp="1"/>
          </p:cNvSpPr>
          <p:nvPr>
            <p:ph type="body" sz="quarter" idx="127" hasCustomPrompt="1"/>
          </p:nvPr>
        </p:nvSpPr>
        <p:spPr>
          <a:xfrm>
            <a:off x="5283989" y="3963440"/>
            <a:ext cx="5353139" cy="1612632"/>
          </a:xfrm>
        </p:spPr>
        <p:txBody>
          <a:bodyPr tIns="73152">
            <a:noAutofit/>
          </a:bodyPr>
          <a:lstStyle>
            <a:lvl1pPr marL="0" indent="0" algn="l">
              <a:lnSpc>
                <a:spcPct val="145000"/>
              </a:lnSpc>
              <a:spcBef>
                <a:spcPts val="0"/>
              </a:spcBef>
              <a:buNone/>
              <a:defRPr sz="1000" b="0" baseline="0">
                <a:solidFill>
                  <a:schemeClr val="tx1"/>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 Left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6" name="Прямоугольник 22"/>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allery - Four Image Right">
    <p:spTree>
      <p:nvGrpSpPr>
        <p:cNvPr id="1" name=""/>
        <p:cNvGrpSpPr/>
        <p:nvPr/>
      </p:nvGrpSpPr>
      <p:grpSpPr>
        <a:xfrm>
          <a:off x="0" y="0"/>
          <a:ext cx="0" cy="0"/>
          <a:chOff x="0" y="0"/>
          <a:chExt cx="0" cy="0"/>
        </a:xfrm>
      </p:grpSpPr>
      <p:sp>
        <p:nvSpPr>
          <p:cNvPr id="3" name="Picture Placeholder 2"/>
          <p:cNvSpPr>
            <a:spLocks noGrp="1"/>
          </p:cNvSpPr>
          <p:nvPr>
            <p:ph type="pic" sz="quarter" idx="72"/>
          </p:nvPr>
        </p:nvSpPr>
        <p:spPr>
          <a:xfrm>
            <a:off x="6821716" y="0"/>
            <a:ext cx="2612571" cy="3824514"/>
          </a:xfrm>
          <a:pattFill prst="pct5">
            <a:fgClr>
              <a:schemeClr val="accent1"/>
            </a:fgClr>
            <a:bgClr>
              <a:schemeClr val="bg1"/>
            </a:bgClr>
          </a:pattFill>
        </p:spPr>
        <p:txBody>
          <a:bodyPr/>
          <a:lstStyle/>
          <a:p>
            <a:endParaRPr lang="en-US"/>
          </a:p>
        </p:txBody>
      </p:sp>
      <p:sp>
        <p:nvSpPr>
          <p:cNvPr id="34" name="Picture Placeholder 2"/>
          <p:cNvSpPr>
            <a:spLocks noGrp="1"/>
          </p:cNvSpPr>
          <p:nvPr>
            <p:ph type="pic" sz="quarter" idx="73"/>
          </p:nvPr>
        </p:nvSpPr>
        <p:spPr>
          <a:xfrm>
            <a:off x="9579428" y="2"/>
            <a:ext cx="2612571" cy="2873828"/>
          </a:xfrm>
          <a:pattFill prst="pct5">
            <a:fgClr>
              <a:schemeClr val="accent1"/>
            </a:fgClr>
            <a:bgClr>
              <a:schemeClr val="bg1"/>
            </a:bgClr>
          </a:pattFill>
        </p:spPr>
        <p:txBody>
          <a:bodyPr/>
          <a:lstStyle/>
          <a:p>
            <a:endParaRPr lang="en-US"/>
          </a:p>
        </p:txBody>
      </p:sp>
      <p:sp>
        <p:nvSpPr>
          <p:cNvPr id="35" name="Picture Placeholder 2"/>
          <p:cNvSpPr>
            <a:spLocks noGrp="1"/>
          </p:cNvSpPr>
          <p:nvPr>
            <p:ph type="pic" sz="quarter" idx="74"/>
          </p:nvPr>
        </p:nvSpPr>
        <p:spPr>
          <a:xfrm>
            <a:off x="6821716" y="3984172"/>
            <a:ext cx="2612571" cy="2873828"/>
          </a:xfrm>
          <a:pattFill prst="pct5">
            <a:fgClr>
              <a:schemeClr val="accent1"/>
            </a:fgClr>
            <a:bgClr>
              <a:schemeClr val="bg1"/>
            </a:bgClr>
          </a:pattFill>
        </p:spPr>
        <p:txBody>
          <a:bodyPr/>
          <a:lstStyle/>
          <a:p>
            <a:endParaRPr lang="en-US"/>
          </a:p>
        </p:txBody>
      </p:sp>
      <p:sp>
        <p:nvSpPr>
          <p:cNvPr id="36" name="Picture Placeholder 2"/>
          <p:cNvSpPr>
            <a:spLocks noGrp="1"/>
          </p:cNvSpPr>
          <p:nvPr>
            <p:ph type="pic" sz="quarter" idx="75"/>
          </p:nvPr>
        </p:nvSpPr>
        <p:spPr>
          <a:xfrm>
            <a:off x="9579428" y="3033485"/>
            <a:ext cx="2612571" cy="3824515"/>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21"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8"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allery - Three Image Left White">
    <p:spTree>
      <p:nvGrpSpPr>
        <p:cNvPr id="1" name=""/>
        <p:cNvGrpSpPr/>
        <p:nvPr/>
      </p:nvGrpSpPr>
      <p:grpSpPr>
        <a:xfrm>
          <a:off x="0" y="0"/>
          <a:ext cx="0" cy="0"/>
          <a:chOff x="0" y="0"/>
          <a:chExt cx="0" cy="0"/>
        </a:xfrm>
      </p:grpSpPr>
      <p:sp>
        <p:nvSpPr>
          <p:cNvPr id="3" name="Picture Placeholder 2"/>
          <p:cNvSpPr>
            <a:spLocks noGrp="1"/>
          </p:cNvSpPr>
          <p:nvPr>
            <p:ph type="pic" sz="quarter" idx="72"/>
          </p:nvPr>
        </p:nvSpPr>
        <p:spPr>
          <a:xfrm>
            <a:off x="0" y="0"/>
            <a:ext cx="2612571" cy="6858000"/>
          </a:xfrm>
          <a:pattFill prst="pct5">
            <a:fgClr>
              <a:schemeClr val="accent1"/>
            </a:fgClr>
            <a:bgClr>
              <a:schemeClr val="bg1"/>
            </a:bgClr>
          </a:pattFill>
        </p:spPr>
        <p:txBody>
          <a:bodyPr/>
          <a:lstStyle/>
          <a:p>
            <a:endParaRPr lang="en-US"/>
          </a:p>
        </p:txBody>
      </p:sp>
      <p:sp>
        <p:nvSpPr>
          <p:cNvPr id="34" name="Picture Placeholder 2"/>
          <p:cNvSpPr>
            <a:spLocks noGrp="1"/>
          </p:cNvSpPr>
          <p:nvPr>
            <p:ph type="pic" sz="quarter" idx="73"/>
          </p:nvPr>
        </p:nvSpPr>
        <p:spPr>
          <a:xfrm>
            <a:off x="2731321" y="0"/>
            <a:ext cx="2612571" cy="3384470"/>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a:xfrm>
            <a:off x="6329548" y="6356350"/>
            <a:ext cx="1823852" cy="365125"/>
          </a:xfrm>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Заголовок 2"/>
          <p:cNvSpPr>
            <a:spLocks noGrp="1"/>
          </p:cNvSpPr>
          <p:nvPr>
            <p:ph type="title" hasCustomPrompt="1"/>
          </p:nvPr>
        </p:nvSpPr>
        <p:spPr>
          <a:xfrm>
            <a:off x="6329548" y="1991079"/>
            <a:ext cx="5367152" cy="1628394"/>
          </a:xfrm>
        </p:spPr>
        <p:txBody>
          <a:bodyPr tIns="0" bIns="91440" anchor="t" anchorCtr="0"/>
          <a:lstStyle>
            <a:lvl1pPr>
              <a:defRPr sz="4400">
                <a:solidFill>
                  <a:schemeClr val="tx1"/>
                </a:solidFill>
              </a:defRPr>
            </a:lvl1pPr>
          </a:lstStyle>
          <a:p>
            <a:r>
              <a:rPr lang="en-US" dirty="0"/>
              <a:t>TITLE HERE</a:t>
            </a:r>
          </a:p>
        </p:txBody>
      </p:sp>
      <p:sp>
        <p:nvSpPr>
          <p:cNvPr id="11" name="Текст 7"/>
          <p:cNvSpPr>
            <a:spLocks noGrp="1"/>
          </p:cNvSpPr>
          <p:nvPr>
            <p:ph type="body" sz="quarter" idx="127" hasCustomPrompt="1"/>
          </p:nvPr>
        </p:nvSpPr>
        <p:spPr>
          <a:xfrm>
            <a:off x="6340332" y="3988067"/>
            <a:ext cx="5353139" cy="1612632"/>
          </a:xfrm>
        </p:spPr>
        <p:txBody>
          <a:bodyPr tIns="73152">
            <a:noAutofit/>
          </a:bodyPr>
          <a:lstStyle>
            <a:lvl1pPr marL="0" indent="0" algn="l">
              <a:lnSpc>
                <a:spcPct val="145000"/>
              </a:lnSpc>
              <a:spcBef>
                <a:spcPts val="0"/>
              </a:spcBef>
              <a:buNone/>
              <a:defRPr sz="1000" b="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2" name="Picture Placeholder 2"/>
          <p:cNvSpPr>
            <a:spLocks noGrp="1"/>
          </p:cNvSpPr>
          <p:nvPr>
            <p:ph type="pic" sz="quarter" idx="128"/>
          </p:nvPr>
        </p:nvSpPr>
        <p:spPr>
          <a:xfrm>
            <a:off x="2731321" y="3488375"/>
            <a:ext cx="2612571" cy="3369625"/>
          </a:xfrm>
          <a:pattFill prst="pct5">
            <a:fgClr>
              <a:schemeClr val="accent1"/>
            </a:fgClr>
            <a:bgClr>
              <a:schemeClr val="bg1"/>
            </a:bgClr>
          </a:pattFill>
        </p:spPr>
        <p:txBody>
          <a:bodyPr/>
          <a:lstStyle/>
          <a:p>
            <a:endParaRPr lang="en-US"/>
          </a:p>
        </p:txBody>
      </p:sp>
      <p:sp>
        <p:nvSpPr>
          <p:cNvPr id="9" name="Текст 7"/>
          <p:cNvSpPr>
            <a:spLocks noGrp="1"/>
          </p:cNvSpPr>
          <p:nvPr>
            <p:ph type="body" sz="quarter" idx="69" hasCustomPrompt="1"/>
          </p:nvPr>
        </p:nvSpPr>
        <p:spPr>
          <a:xfrm>
            <a:off x="6329548" y="3619472"/>
            <a:ext cx="5363924"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allery - Three Image Left Black">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180725" y="386035"/>
            <a:ext cx="639549" cy="639549"/>
          </a:xfrm>
          <a:prstGeom prst="rect">
            <a:avLst/>
          </a:prstGeom>
        </p:spPr>
      </p:pic>
      <p:sp>
        <p:nvSpPr>
          <p:cNvPr id="3" name="Picture Placeholder 2"/>
          <p:cNvSpPr>
            <a:spLocks noGrp="1"/>
          </p:cNvSpPr>
          <p:nvPr>
            <p:ph type="pic" sz="quarter" idx="72"/>
          </p:nvPr>
        </p:nvSpPr>
        <p:spPr>
          <a:xfrm>
            <a:off x="0" y="0"/>
            <a:ext cx="2612571" cy="6858000"/>
          </a:xfrm>
          <a:pattFill prst="pct5">
            <a:fgClr>
              <a:schemeClr val="accent1"/>
            </a:fgClr>
            <a:bgClr>
              <a:schemeClr val="bg1"/>
            </a:bgClr>
          </a:pattFill>
        </p:spPr>
        <p:txBody>
          <a:bodyPr/>
          <a:lstStyle/>
          <a:p>
            <a:endParaRPr lang="en-US"/>
          </a:p>
        </p:txBody>
      </p:sp>
      <p:sp>
        <p:nvSpPr>
          <p:cNvPr id="34" name="Picture Placeholder 2"/>
          <p:cNvSpPr>
            <a:spLocks noGrp="1"/>
          </p:cNvSpPr>
          <p:nvPr>
            <p:ph type="pic" sz="quarter" idx="73"/>
          </p:nvPr>
        </p:nvSpPr>
        <p:spPr>
          <a:xfrm>
            <a:off x="2731321" y="0"/>
            <a:ext cx="2612571" cy="3384470"/>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a:xfrm>
            <a:off x="6329548" y="6356350"/>
            <a:ext cx="4548248"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63AF78F-07A2-734C-9987-3ED3DA0AF976}" type="slidenum">
              <a:rPr lang="en-US" smtClean="0"/>
              <a:pPr/>
              <a:t>‹#›</a:t>
            </a:fld>
            <a:endParaRPr lang="en-US"/>
          </a:p>
        </p:txBody>
      </p:sp>
      <p:sp>
        <p:nvSpPr>
          <p:cNvPr id="10" name="Заголовок 2"/>
          <p:cNvSpPr>
            <a:spLocks noGrp="1"/>
          </p:cNvSpPr>
          <p:nvPr>
            <p:ph type="title" hasCustomPrompt="1"/>
          </p:nvPr>
        </p:nvSpPr>
        <p:spPr>
          <a:xfrm>
            <a:off x="6329548" y="1991078"/>
            <a:ext cx="5367152" cy="1996989"/>
          </a:xfrm>
        </p:spPr>
        <p:txBody>
          <a:bodyPr tIns="0" bIns="91440" anchor="t" anchorCtr="0"/>
          <a:lstStyle>
            <a:lvl1pPr>
              <a:defRPr sz="4400">
                <a:solidFill>
                  <a:schemeClr val="bg1"/>
                </a:solidFill>
              </a:defRPr>
            </a:lvl1pPr>
          </a:lstStyle>
          <a:p>
            <a:r>
              <a:rPr lang="en-US" dirty="0"/>
              <a:t>TITLE HERE</a:t>
            </a:r>
          </a:p>
        </p:txBody>
      </p:sp>
      <p:sp>
        <p:nvSpPr>
          <p:cNvPr id="11" name="Текст 7"/>
          <p:cNvSpPr>
            <a:spLocks noGrp="1"/>
          </p:cNvSpPr>
          <p:nvPr>
            <p:ph type="body" sz="quarter" idx="127" hasCustomPrompt="1"/>
          </p:nvPr>
        </p:nvSpPr>
        <p:spPr>
          <a:xfrm>
            <a:off x="6340332" y="3988067"/>
            <a:ext cx="5353139" cy="1612632"/>
          </a:xfrm>
        </p:spPr>
        <p:txBody>
          <a:bodyPr tIns="73152">
            <a:noAutofit/>
          </a:bodyPr>
          <a:lstStyle>
            <a:lvl1pPr marL="0" indent="0" algn="l">
              <a:lnSpc>
                <a:spcPct val="145000"/>
              </a:lnSpc>
              <a:spcBef>
                <a:spcPts val="0"/>
              </a:spcBef>
              <a:buNone/>
              <a:defRPr sz="1000" b="0" baseline="0">
                <a:solidFill>
                  <a:schemeClr val="bg1"/>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2" name="Picture Placeholder 2"/>
          <p:cNvSpPr>
            <a:spLocks noGrp="1"/>
          </p:cNvSpPr>
          <p:nvPr>
            <p:ph type="pic" sz="quarter" idx="128"/>
          </p:nvPr>
        </p:nvSpPr>
        <p:spPr>
          <a:xfrm>
            <a:off x="2731321" y="3488375"/>
            <a:ext cx="2612571" cy="3369625"/>
          </a:xfrm>
          <a:pattFill prst="pct5">
            <a:fgClr>
              <a:schemeClr val="accent1"/>
            </a:fgClr>
            <a:bgClr>
              <a:schemeClr val="bg1"/>
            </a:bgClr>
          </a:patt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allery - Three Image Left Blue">
    <p:spTree>
      <p:nvGrpSpPr>
        <p:cNvPr id="1" name=""/>
        <p:cNvGrpSpPr/>
        <p:nvPr/>
      </p:nvGrpSpPr>
      <p:grpSpPr>
        <a:xfrm>
          <a:off x="0" y="0"/>
          <a:ext cx="0" cy="0"/>
          <a:chOff x="0" y="0"/>
          <a:chExt cx="0" cy="0"/>
        </a:xfrm>
      </p:grpSpPr>
      <p:sp>
        <p:nvSpPr>
          <p:cNvPr id="14" name="Rectangle 13"/>
          <p:cNvSpPr/>
          <p:nvPr userDrawn="1"/>
        </p:nvSpPr>
        <p:spPr>
          <a:xfrm>
            <a:off x="0" y="0"/>
            <a:ext cx="12192000" cy="6858000"/>
          </a:xfrm>
          <a:prstGeom prst="rect">
            <a:avLst/>
          </a:prstGeom>
          <a:gradFill>
            <a:gsLst>
              <a:gs pos="40000">
                <a:srgbClr val="2E72B5"/>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180725" y="386035"/>
            <a:ext cx="639549" cy="639549"/>
          </a:xfrm>
          <a:prstGeom prst="rect">
            <a:avLst/>
          </a:prstGeom>
        </p:spPr>
      </p:pic>
      <p:sp>
        <p:nvSpPr>
          <p:cNvPr id="3" name="Picture Placeholder 2"/>
          <p:cNvSpPr>
            <a:spLocks noGrp="1"/>
          </p:cNvSpPr>
          <p:nvPr>
            <p:ph type="pic" sz="quarter" idx="72"/>
          </p:nvPr>
        </p:nvSpPr>
        <p:spPr>
          <a:xfrm>
            <a:off x="0" y="0"/>
            <a:ext cx="2612571" cy="6858000"/>
          </a:xfrm>
          <a:pattFill prst="pct5">
            <a:fgClr>
              <a:schemeClr val="accent1"/>
            </a:fgClr>
            <a:bgClr>
              <a:schemeClr val="bg1"/>
            </a:bgClr>
          </a:pattFill>
        </p:spPr>
        <p:txBody>
          <a:bodyPr/>
          <a:lstStyle/>
          <a:p>
            <a:endParaRPr lang="en-US"/>
          </a:p>
        </p:txBody>
      </p:sp>
      <p:sp>
        <p:nvSpPr>
          <p:cNvPr id="34" name="Picture Placeholder 2"/>
          <p:cNvSpPr>
            <a:spLocks noGrp="1"/>
          </p:cNvSpPr>
          <p:nvPr>
            <p:ph type="pic" sz="quarter" idx="73"/>
          </p:nvPr>
        </p:nvSpPr>
        <p:spPr>
          <a:xfrm>
            <a:off x="2731321" y="0"/>
            <a:ext cx="2612571" cy="3384470"/>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a:xfrm>
            <a:off x="6329548" y="6356350"/>
            <a:ext cx="4548248"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63AF78F-07A2-734C-9987-3ED3DA0AF976}" type="slidenum">
              <a:rPr lang="en-US" smtClean="0"/>
              <a:pPr/>
              <a:t>‹#›</a:t>
            </a:fld>
            <a:endParaRPr lang="en-US" dirty="0"/>
          </a:p>
        </p:txBody>
      </p:sp>
      <p:sp>
        <p:nvSpPr>
          <p:cNvPr id="10" name="Заголовок 2"/>
          <p:cNvSpPr>
            <a:spLocks noGrp="1"/>
          </p:cNvSpPr>
          <p:nvPr>
            <p:ph type="title" hasCustomPrompt="1"/>
          </p:nvPr>
        </p:nvSpPr>
        <p:spPr>
          <a:xfrm>
            <a:off x="6329548" y="1991078"/>
            <a:ext cx="5367152" cy="1996989"/>
          </a:xfrm>
        </p:spPr>
        <p:txBody>
          <a:bodyPr tIns="0" bIns="91440" anchor="t" anchorCtr="0"/>
          <a:lstStyle>
            <a:lvl1pPr>
              <a:defRPr sz="4400">
                <a:solidFill>
                  <a:schemeClr val="bg1"/>
                </a:solidFill>
              </a:defRPr>
            </a:lvl1pPr>
          </a:lstStyle>
          <a:p>
            <a:r>
              <a:rPr lang="en-US" dirty="0"/>
              <a:t>TITLE HERE</a:t>
            </a:r>
          </a:p>
        </p:txBody>
      </p:sp>
      <p:sp>
        <p:nvSpPr>
          <p:cNvPr id="11" name="Текст 7"/>
          <p:cNvSpPr>
            <a:spLocks noGrp="1"/>
          </p:cNvSpPr>
          <p:nvPr>
            <p:ph type="body" sz="quarter" idx="127" hasCustomPrompt="1"/>
          </p:nvPr>
        </p:nvSpPr>
        <p:spPr>
          <a:xfrm>
            <a:off x="6340332" y="3988067"/>
            <a:ext cx="5353139" cy="1612632"/>
          </a:xfrm>
        </p:spPr>
        <p:txBody>
          <a:bodyPr tIns="73152">
            <a:noAutofit/>
          </a:bodyPr>
          <a:lstStyle>
            <a:lvl1pPr marL="0" indent="0" algn="l">
              <a:lnSpc>
                <a:spcPct val="145000"/>
              </a:lnSpc>
              <a:spcBef>
                <a:spcPts val="0"/>
              </a:spcBef>
              <a:buNone/>
              <a:defRPr sz="1000" b="0" baseline="0">
                <a:solidFill>
                  <a:schemeClr val="bg1"/>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2" name="Picture Placeholder 2"/>
          <p:cNvSpPr>
            <a:spLocks noGrp="1"/>
          </p:cNvSpPr>
          <p:nvPr>
            <p:ph type="pic" sz="quarter" idx="128"/>
          </p:nvPr>
        </p:nvSpPr>
        <p:spPr>
          <a:xfrm>
            <a:off x="2731321" y="3488375"/>
            <a:ext cx="2612571" cy="3369625"/>
          </a:xfrm>
          <a:pattFill prst="pct5">
            <a:fgClr>
              <a:schemeClr val="accent1"/>
            </a:fgClr>
            <a:bgClr>
              <a:schemeClr val="bg1"/>
            </a:bgClr>
          </a:patt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allery - Large Image Left">
    <p:spTree>
      <p:nvGrpSpPr>
        <p:cNvPr id="1" name=""/>
        <p:cNvGrpSpPr/>
        <p:nvPr/>
      </p:nvGrpSpPr>
      <p:grpSpPr>
        <a:xfrm>
          <a:off x="0" y="0"/>
          <a:ext cx="0" cy="0"/>
          <a:chOff x="0" y="0"/>
          <a:chExt cx="0" cy="0"/>
        </a:xfrm>
      </p:grpSpPr>
      <p:sp>
        <p:nvSpPr>
          <p:cNvPr id="3" name="Picture Placeholder 2"/>
          <p:cNvSpPr>
            <a:spLocks noGrp="1"/>
          </p:cNvSpPr>
          <p:nvPr>
            <p:ph type="pic" sz="quarter" idx="72"/>
          </p:nvPr>
        </p:nvSpPr>
        <p:spPr>
          <a:xfrm>
            <a:off x="0" y="0"/>
            <a:ext cx="5343892" cy="6858000"/>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a:xfrm>
            <a:off x="6329548" y="6356350"/>
            <a:ext cx="4548248" cy="365125"/>
          </a:xfrm>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Заголовок 2"/>
          <p:cNvSpPr>
            <a:spLocks noGrp="1"/>
          </p:cNvSpPr>
          <p:nvPr>
            <p:ph type="title" hasCustomPrompt="1"/>
          </p:nvPr>
        </p:nvSpPr>
        <p:spPr>
          <a:xfrm>
            <a:off x="6329548" y="1991079"/>
            <a:ext cx="5367152" cy="1628394"/>
          </a:xfrm>
        </p:spPr>
        <p:txBody>
          <a:bodyPr tIns="0" bIns="91440" anchor="t" anchorCtr="0"/>
          <a:lstStyle>
            <a:lvl1pPr>
              <a:defRPr sz="4400">
                <a:solidFill>
                  <a:schemeClr val="tx1"/>
                </a:solidFill>
              </a:defRPr>
            </a:lvl1pPr>
          </a:lstStyle>
          <a:p>
            <a:r>
              <a:rPr lang="en-US" dirty="0"/>
              <a:t>TITLE HERE</a:t>
            </a:r>
          </a:p>
        </p:txBody>
      </p:sp>
      <p:sp>
        <p:nvSpPr>
          <p:cNvPr id="11" name="Текст 7"/>
          <p:cNvSpPr>
            <a:spLocks noGrp="1"/>
          </p:cNvSpPr>
          <p:nvPr>
            <p:ph type="body" sz="quarter" idx="127" hasCustomPrompt="1"/>
          </p:nvPr>
        </p:nvSpPr>
        <p:spPr>
          <a:xfrm>
            <a:off x="6340332" y="3988067"/>
            <a:ext cx="5353139" cy="1612632"/>
          </a:xfrm>
        </p:spPr>
        <p:txBody>
          <a:bodyPr tIns="73152">
            <a:noAutofit/>
          </a:bodyPr>
          <a:lstStyle>
            <a:lvl1pPr marL="0" indent="0" algn="l">
              <a:lnSpc>
                <a:spcPct val="145000"/>
              </a:lnSpc>
              <a:spcBef>
                <a:spcPts val="0"/>
              </a:spcBef>
              <a:buNone/>
              <a:defRPr sz="1000" b="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7" name="Текст 7"/>
          <p:cNvSpPr>
            <a:spLocks noGrp="1"/>
          </p:cNvSpPr>
          <p:nvPr>
            <p:ph type="body" sz="quarter" idx="69" hasCustomPrompt="1"/>
          </p:nvPr>
        </p:nvSpPr>
        <p:spPr>
          <a:xfrm>
            <a:off x="6329548" y="3619472"/>
            <a:ext cx="5363924"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allery - Large Image Right">
    <p:spTree>
      <p:nvGrpSpPr>
        <p:cNvPr id="1" name=""/>
        <p:cNvGrpSpPr/>
        <p:nvPr/>
      </p:nvGrpSpPr>
      <p:grpSpPr>
        <a:xfrm>
          <a:off x="0" y="0"/>
          <a:ext cx="0" cy="0"/>
          <a:chOff x="0" y="0"/>
          <a:chExt cx="0" cy="0"/>
        </a:xfrm>
      </p:grpSpPr>
      <p:sp>
        <p:nvSpPr>
          <p:cNvPr id="3" name="Picture Placeholder 2"/>
          <p:cNvSpPr>
            <a:spLocks noGrp="1"/>
          </p:cNvSpPr>
          <p:nvPr>
            <p:ph type="pic" sz="quarter" idx="72"/>
          </p:nvPr>
        </p:nvSpPr>
        <p:spPr>
          <a:xfrm>
            <a:off x="6848108" y="0"/>
            <a:ext cx="5343892" cy="6858000"/>
          </a:xfrm>
          <a:pattFill prst="pct5">
            <a:fgClr>
              <a:schemeClr val="accent1"/>
            </a:fgClr>
            <a:bgClr>
              <a:schemeClr val="bg1"/>
            </a:bgClr>
          </a:pattFill>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7" name="Footer Placeholder 4"/>
          <p:cNvSpPr>
            <a:spLocks noGrp="1"/>
          </p:cNvSpPr>
          <p:nvPr>
            <p:ph type="ftr" sz="quarter" idx="11"/>
          </p:nvPr>
        </p:nvSpPr>
        <p:spPr>
          <a:xfrm>
            <a:off x="495300" y="6356350"/>
            <a:ext cx="10263744" cy="365125"/>
          </a:xfrm>
        </p:spPr>
        <p:txBody>
          <a:bodyPr/>
          <a:lstStyle/>
          <a:p>
            <a:endParaRPr lang="en-US"/>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allery - Medium Image Left">
    <p:spTree>
      <p:nvGrpSpPr>
        <p:cNvPr id="1" name=""/>
        <p:cNvGrpSpPr/>
        <p:nvPr/>
      </p:nvGrpSpPr>
      <p:grpSpPr>
        <a:xfrm>
          <a:off x="0" y="0"/>
          <a:ext cx="0" cy="0"/>
          <a:chOff x="0" y="0"/>
          <a:chExt cx="0" cy="0"/>
        </a:xfrm>
      </p:grpSpPr>
      <p:sp>
        <p:nvSpPr>
          <p:cNvPr id="3" name="Picture Placeholder 2"/>
          <p:cNvSpPr>
            <a:spLocks noGrp="1"/>
          </p:cNvSpPr>
          <p:nvPr>
            <p:ph type="pic" sz="quarter" idx="72"/>
          </p:nvPr>
        </p:nvSpPr>
        <p:spPr>
          <a:xfrm>
            <a:off x="0" y="0"/>
            <a:ext cx="3752603" cy="6858000"/>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a:xfrm>
            <a:off x="5513872" y="6356350"/>
            <a:ext cx="5363923" cy="365125"/>
          </a:xfrm>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7" name="Заголовок 2"/>
          <p:cNvSpPr>
            <a:spLocks noGrp="1"/>
          </p:cNvSpPr>
          <p:nvPr>
            <p:ph type="title" hasCustomPrompt="1"/>
          </p:nvPr>
        </p:nvSpPr>
        <p:spPr>
          <a:xfrm>
            <a:off x="5513873" y="1991079"/>
            <a:ext cx="6182827" cy="1628394"/>
          </a:xfrm>
        </p:spPr>
        <p:txBody>
          <a:bodyPr tIns="0" bIns="91440" anchor="t" anchorCtr="0"/>
          <a:lstStyle>
            <a:lvl1pPr>
              <a:defRPr sz="4400">
                <a:solidFill>
                  <a:schemeClr val="tx1"/>
                </a:solidFill>
              </a:defRPr>
            </a:lvl1pPr>
          </a:lstStyle>
          <a:p>
            <a:r>
              <a:rPr lang="en-US" dirty="0"/>
              <a:t>TITLE HERE</a:t>
            </a:r>
          </a:p>
        </p:txBody>
      </p:sp>
      <p:sp>
        <p:nvSpPr>
          <p:cNvPr id="8" name="Текст 7"/>
          <p:cNvSpPr>
            <a:spLocks noGrp="1"/>
          </p:cNvSpPr>
          <p:nvPr>
            <p:ph type="body" sz="quarter" idx="127" hasCustomPrompt="1"/>
          </p:nvPr>
        </p:nvSpPr>
        <p:spPr>
          <a:xfrm>
            <a:off x="5526788" y="3988067"/>
            <a:ext cx="6166684" cy="1612632"/>
          </a:xfrm>
        </p:spPr>
        <p:txBody>
          <a:bodyPr tIns="73152">
            <a:noAutofit/>
          </a:bodyPr>
          <a:lstStyle>
            <a:lvl1pPr marL="0" indent="0" algn="l">
              <a:lnSpc>
                <a:spcPct val="145000"/>
              </a:lnSpc>
              <a:spcBef>
                <a:spcPts val="0"/>
              </a:spcBef>
              <a:buNone/>
              <a:defRPr sz="1000" b="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Текст 7"/>
          <p:cNvSpPr>
            <a:spLocks noGrp="1"/>
          </p:cNvSpPr>
          <p:nvPr>
            <p:ph type="body" sz="quarter" idx="69" hasCustomPrompt="1"/>
          </p:nvPr>
        </p:nvSpPr>
        <p:spPr>
          <a:xfrm>
            <a:off x="5513872" y="3619472"/>
            <a:ext cx="6179600"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allery - Medium Image Righ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7" name="Footer Placeholder 4"/>
          <p:cNvSpPr>
            <a:spLocks noGrp="1"/>
          </p:cNvSpPr>
          <p:nvPr>
            <p:ph type="ftr" sz="quarter" idx="11"/>
          </p:nvPr>
        </p:nvSpPr>
        <p:spPr>
          <a:xfrm>
            <a:off x="495300" y="6356350"/>
            <a:ext cx="10263744" cy="365125"/>
          </a:xfrm>
        </p:spPr>
        <p:txBody>
          <a:bodyPr/>
          <a:lstStyle/>
          <a:p>
            <a:endParaRPr lang="en-US"/>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10" name="Picture Placeholder 2"/>
          <p:cNvSpPr>
            <a:spLocks noGrp="1"/>
          </p:cNvSpPr>
          <p:nvPr>
            <p:ph type="pic" sz="quarter" idx="73"/>
          </p:nvPr>
        </p:nvSpPr>
        <p:spPr>
          <a:xfrm>
            <a:off x="8439397" y="0"/>
            <a:ext cx="3752603" cy="6858000"/>
          </a:xfrm>
          <a:pattFill prst="pct5">
            <a:fgClr>
              <a:schemeClr val="accent1"/>
            </a:fgClr>
            <a:bgClr>
              <a:schemeClr val="bg1"/>
            </a:bgClr>
          </a:pattFill>
        </p:spPr>
        <p:txBody>
          <a:bodyPr/>
          <a:lstStyle/>
          <a:p>
            <a:endParaRPr lang="en-US"/>
          </a:p>
        </p:txBody>
      </p:sp>
      <p:sp>
        <p:nvSpPr>
          <p:cNvPr id="11"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allery - Small Three Image Left Gallery - Small 3 Image Left White">
    <p:spTree>
      <p:nvGrpSpPr>
        <p:cNvPr id="1" name=""/>
        <p:cNvGrpSpPr/>
        <p:nvPr/>
      </p:nvGrpSpPr>
      <p:grpSpPr>
        <a:xfrm>
          <a:off x="0" y="0"/>
          <a:ext cx="0" cy="0"/>
          <a:chOff x="0" y="0"/>
          <a:chExt cx="0" cy="0"/>
        </a:xfrm>
      </p:grpSpPr>
      <p:sp>
        <p:nvSpPr>
          <p:cNvPr id="34" name="Picture Placeholder 2"/>
          <p:cNvSpPr>
            <a:spLocks noGrp="1"/>
          </p:cNvSpPr>
          <p:nvPr>
            <p:ph type="pic" sz="quarter" idx="73"/>
          </p:nvPr>
        </p:nvSpPr>
        <p:spPr>
          <a:xfrm>
            <a:off x="6654436" y="1247568"/>
            <a:ext cx="2448562" cy="2237717"/>
          </a:xfrm>
          <a:pattFill prst="pct5">
            <a:fgClr>
              <a:schemeClr val="accent1"/>
            </a:fgClr>
            <a:bgClr>
              <a:schemeClr val="bg1"/>
            </a:bgClr>
          </a:pattFill>
        </p:spPr>
        <p:txBody>
          <a:bodyPr/>
          <a:lstStyle/>
          <a:p>
            <a:endParaRPr lang="en-US"/>
          </a:p>
        </p:txBody>
      </p:sp>
      <p:sp>
        <p:nvSpPr>
          <p:cNvPr id="35" name="Picture Placeholder 2"/>
          <p:cNvSpPr>
            <a:spLocks noGrp="1"/>
          </p:cNvSpPr>
          <p:nvPr>
            <p:ph type="pic" sz="quarter" idx="74"/>
          </p:nvPr>
        </p:nvSpPr>
        <p:spPr>
          <a:xfrm>
            <a:off x="6654437" y="3621315"/>
            <a:ext cx="2448562" cy="2237717"/>
          </a:xfrm>
          <a:pattFill prst="pct5">
            <a:fgClr>
              <a:schemeClr val="accent1"/>
            </a:fgClr>
            <a:bgClr>
              <a:schemeClr val="bg1"/>
            </a:bgClr>
          </a:pattFill>
        </p:spPr>
        <p:txBody>
          <a:bodyPr/>
          <a:lstStyle/>
          <a:p>
            <a:endParaRPr lang="en-US"/>
          </a:p>
        </p:txBody>
      </p:sp>
      <p:sp>
        <p:nvSpPr>
          <p:cNvPr id="36" name="Picture Placeholder 2"/>
          <p:cNvSpPr>
            <a:spLocks noGrp="1"/>
          </p:cNvSpPr>
          <p:nvPr>
            <p:ph type="pic" sz="quarter" idx="75"/>
          </p:nvPr>
        </p:nvSpPr>
        <p:spPr>
          <a:xfrm>
            <a:off x="9248138" y="1247568"/>
            <a:ext cx="2448562" cy="4611463"/>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21"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8"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9"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allery - Small Three Image Left Gallery - Small 3 Image Left Black">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2"/>
          <p:cNvSpPr>
            <a:spLocks noGrp="1"/>
          </p:cNvSpPr>
          <p:nvPr>
            <p:ph type="pic" sz="quarter" idx="73"/>
          </p:nvPr>
        </p:nvSpPr>
        <p:spPr>
          <a:xfrm>
            <a:off x="6654436" y="1247568"/>
            <a:ext cx="2448562" cy="2237717"/>
          </a:xfrm>
          <a:pattFill prst="pct5">
            <a:fgClr>
              <a:schemeClr val="accent1"/>
            </a:fgClr>
            <a:bgClr>
              <a:schemeClr val="bg1"/>
            </a:bgClr>
          </a:pattFill>
        </p:spPr>
        <p:txBody>
          <a:bodyPr/>
          <a:lstStyle/>
          <a:p>
            <a:endParaRPr lang="en-US"/>
          </a:p>
        </p:txBody>
      </p:sp>
      <p:sp>
        <p:nvSpPr>
          <p:cNvPr id="35" name="Picture Placeholder 2"/>
          <p:cNvSpPr>
            <a:spLocks noGrp="1"/>
          </p:cNvSpPr>
          <p:nvPr>
            <p:ph type="pic" sz="quarter" idx="74"/>
          </p:nvPr>
        </p:nvSpPr>
        <p:spPr>
          <a:xfrm>
            <a:off x="6654437" y="3621315"/>
            <a:ext cx="2448562" cy="2237717"/>
          </a:xfrm>
          <a:pattFill prst="pct5">
            <a:fgClr>
              <a:schemeClr val="accent1"/>
            </a:fgClr>
            <a:bgClr>
              <a:schemeClr val="bg1"/>
            </a:bgClr>
          </a:pattFill>
        </p:spPr>
        <p:txBody>
          <a:bodyPr/>
          <a:lstStyle/>
          <a:p>
            <a:endParaRPr lang="en-US"/>
          </a:p>
        </p:txBody>
      </p:sp>
      <p:sp>
        <p:nvSpPr>
          <p:cNvPr id="36" name="Picture Placeholder 2"/>
          <p:cNvSpPr>
            <a:spLocks noGrp="1"/>
          </p:cNvSpPr>
          <p:nvPr>
            <p:ph type="pic" sz="quarter" idx="75"/>
          </p:nvPr>
        </p:nvSpPr>
        <p:spPr>
          <a:xfrm>
            <a:off x="9248138" y="1247568"/>
            <a:ext cx="2448562" cy="4611463"/>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63AF78F-07A2-734C-9987-3ED3DA0AF976}" type="slidenum">
              <a:rPr lang="en-US" smtClean="0"/>
              <a:pPr/>
              <a:t>‹#›</a:t>
            </a:fld>
            <a:endParaRPr lang="en-US"/>
          </a:p>
        </p:txBody>
      </p:sp>
      <p:sp>
        <p:nvSpPr>
          <p:cNvPr id="21"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lumMod val="25000"/>
                    <a:lumOff val="75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8"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bg1"/>
                </a:solidFill>
              </a:defRPr>
            </a:lvl1pPr>
          </a:lstStyle>
          <a:p>
            <a:r>
              <a:rPr lang="en-US" dirty="0"/>
              <a:t>TITLE HERE</a:t>
            </a:r>
          </a:p>
        </p:txBody>
      </p:sp>
      <p:pic>
        <p:nvPicPr>
          <p:cNvPr id="10" name="Picture 9"/>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180725" y="386035"/>
            <a:ext cx="639549" cy="639549"/>
          </a:xfrm>
          <a:prstGeom prst="rect">
            <a:avLst/>
          </a:prstGeom>
        </p:spPr>
      </p:pic>
      <p:sp>
        <p:nvSpPr>
          <p:cNvPr id="11"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bg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 Center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6" name="Прямоугольник 22"/>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llery - Small Three Image Left Gallery - Small 3 Image Left Blue">
    <p:spTree>
      <p:nvGrpSpPr>
        <p:cNvPr id="1" name=""/>
        <p:cNvGrpSpPr/>
        <p:nvPr/>
      </p:nvGrpSpPr>
      <p:grpSpPr>
        <a:xfrm>
          <a:off x="0" y="0"/>
          <a:ext cx="0" cy="0"/>
          <a:chOff x="0" y="0"/>
          <a:chExt cx="0" cy="0"/>
        </a:xfrm>
      </p:grpSpPr>
      <p:sp>
        <p:nvSpPr>
          <p:cNvPr id="12" name="Rectangle 11"/>
          <p:cNvSpPr/>
          <p:nvPr userDrawn="1"/>
        </p:nvSpPr>
        <p:spPr>
          <a:xfrm>
            <a:off x="0" y="0"/>
            <a:ext cx="12192000" cy="6858000"/>
          </a:xfrm>
          <a:prstGeom prst="rect">
            <a:avLst/>
          </a:prstGeom>
          <a:gradFill>
            <a:gsLst>
              <a:gs pos="40000">
                <a:srgbClr val="2E72B5"/>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Picture Placeholder 2"/>
          <p:cNvSpPr>
            <a:spLocks noGrp="1"/>
          </p:cNvSpPr>
          <p:nvPr>
            <p:ph type="pic" sz="quarter" idx="73"/>
          </p:nvPr>
        </p:nvSpPr>
        <p:spPr>
          <a:xfrm>
            <a:off x="6654436" y="1247568"/>
            <a:ext cx="2448562" cy="2237717"/>
          </a:xfrm>
          <a:pattFill prst="pct5">
            <a:fgClr>
              <a:schemeClr val="accent1"/>
            </a:fgClr>
            <a:bgClr>
              <a:schemeClr val="bg1"/>
            </a:bgClr>
          </a:pattFill>
        </p:spPr>
        <p:txBody>
          <a:bodyPr/>
          <a:lstStyle/>
          <a:p>
            <a:endParaRPr lang="en-US"/>
          </a:p>
        </p:txBody>
      </p:sp>
      <p:sp>
        <p:nvSpPr>
          <p:cNvPr id="35" name="Picture Placeholder 2"/>
          <p:cNvSpPr>
            <a:spLocks noGrp="1"/>
          </p:cNvSpPr>
          <p:nvPr>
            <p:ph type="pic" sz="quarter" idx="74"/>
          </p:nvPr>
        </p:nvSpPr>
        <p:spPr>
          <a:xfrm>
            <a:off x="6654437" y="3621315"/>
            <a:ext cx="2448562" cy="2237717"/>
          </a:xfrm>
          <a:pattFill prst="pct5">
            <a:fgClr>
              <a:schemeClr val="accent1"/>
            </a:fgClr>
            <a:bgClr>
              <a:schemeClr val="bg1"/>
            </a:bgClr>
          </a:pattFill>
        </p:spPr>
        <p:txBody>
          <a:bodyPr/>
          <a:lstStyle/>
          <a:p>
            <a:endParaRPr lang="en-US"/>
          </a:p>
        </p:txBody>
      </p:sp>
      <p:sp>
        <p:nvSpPr>
          <p:cNvPr id="36" name="Picture Placeholder 2"/>
          <p:cNvSpPr>
            <a:spLocks noGrp="1"/>
          </p:cNvSpPr>
          <p:nvPr>
            <p:ph type="pic" sz="quarter" idx="75"/>
          </p:nvPr>
        </p:nvSpPr>
        <p:spPr>
          <a:xfrm>
            <a:off x="9248138" y="1247568"/>
            <a:ext cx="2448562" cy="4611463"/>
          </a:xfrm>
          <a:pattFill prst="pct5">
            <a:fgClr>
              <a:schemeClr val="accent1"/>
            </a:fgClr>
            <a:bgClr>
              <a:schemeClr val="bg1"/>
            </a:bgClr>
          </a:pattFill>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63AF78F-07A2-734C-9987-3ED3DA0AF976}" type="slidenum">
              <a:rPr lang="en-US" smtClean="0"/>
              <a:pPr/>
              <a:t>‹#›</a:t>
            </a:fld>
            <a:endParaRPr lang="en-US"/>
          </a:p>
        </p:txBody>
      </p:sp>
      <p:sp>
        <p:nvSpPr>
          <p:cNvPr id="21"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lumMod val="25000"/>
                    <a:lumOff val="75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8"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bg1"/>
                </a:solidFill>
              </a:defRPr>
            </a:lvl1pPr>
          </a:lstStyle>
          <a:p>
            <a:r>
              <a:rPr lang="en-US" dirty="0"/>
              <a:t>TITLE HERE</a:t>
            </a:r>
          </a:p>
        </p:txBody>
      </p:sp>
      <p:pic>
        <p:nvPicPr>
          <p:cNvPr id="10" name="Picture 9"/>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1180725" y="386035"/>
            <a:ext cx="639549" cy="639549"/>
          </a:xfrm>
          <a:prstGeom prst="rect">
            <a:avLst/>
          </a:prstGeom>
        </p:spPr>
      </p:pic>
      <p:sp>
        <p:nvSpPr>
          <p:cNvPr id="11"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bg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llery - Small Three Image Left Gallery - Off Center Imag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7"/>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Рисунок 4"/>
          <p:cNvSpPr>
            <a:spLocks noGrp="1"/>
          </p:cNvSpPr>
          <p:nvPr>
            <p:ph type="pic" sz="quarter" idx="37"/>
          </p:nvPr>
        </p:nvSpPr>
        <p:spPr>
          <a:xfrm>
            <a:off x="1714501" y="1"/>
            <a:ext cx="4381500" cy="6858000"/>
          </a:xfrm>
          <a:pattFill prst="pct5">
            <a:fgClr>
              <a:schemeClr val="accent1"/>
            </a:fgClr>
            <a:bgClr>
              <a:schemeClr val="bg1"/>
            </a:bgClr>
          </a:pattFill>
        </p:spPr>
        <p:txBody>
          <a:bodyPr anchor="ctr" anchorCtr="0">
            <a:normAutofit/>
          </a:bodyPr>
          <a:lstStyle>
            <a:lvl1pPr algn="ctr">
              <a:defRPr sz="1000"/>
            </a:lvl1pPr>
          </a:lstStyle>
          <a:p>
            <a:endParaRPr lang="en-US" dirty="0"/>
          </a:p>
        </p:txBody>
      </p:sp>
      <p:sp>
        <p:nvSpPr>
          <p:cNvPr id="7" name="Текст 7"/>
          <p:cNvSpPr>
            <a:spLocks noGrp="1"/>
          </p:cNvSpPr>
          <p:nvPr>
            <p:ph type="body" sz="quarter" idx="69" hasCustomPrompt="1"/>
          </p:nvPr>
        </p:nvSpPr>
        <p:spPr>
          <a:xfrm>
            <a:off x="6781800" y="1267974"/>
            <a:ext cx="3695700"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8" name="Заголовок 2"/>
          <p:cNvSpPr>
            <a:spLocks noGrp="1"/>
          </p:cNvSpPr>
          <p:nvPr>
            <p:ph type="title" hasCustomPrompt="1"/>
          </p:nvPr>
        </p:nvSpPr>
        <p:spPr>
          <a:xfrm>
            <a:off x="6781800" y="1991078"/>
            <a:ext cx="3678239" cy="1996989"/>
          </a:xfrm>
        </p:spPr>
        <p:txBody>
          <a:bodyPr tIns="0" bIns="91440" anchor="t" anchorCtr="0"/>
          <a:lstStyle>
            <a:lvl1pPr>
              <a:defRPr sz="4400">
                <a:solidFill>
                  <a:schemeClr val="tx1"/>
                </a:solidFill>
              </a:defRPr>
            </a:lvl1pPr>
          </a:lstStyle>
          <a:p>
            <a:r>
              <a:rPr lang="en-US" dirty="0"/>
              <a:t>TITLE HERE</a:t>
            </a:r>
          </a:p>
        </p:txBody>
      </p:sp>
      <p:sp>
        <p:nvSpPr>
          <p:cNvPr id="9" name="Текст 7"/>
          <p:cNvSpPr>
            <a:spLocks noGrp="1"/>
          </p:cNvSpPr>
          <p:nvPr>
            <p:ph type="body" sz="quarter" idx="127" hasCustomPrompt="1"/>
          </p:nvPr>
        </p:nvSpPr>
        <p:spPr>
          <a:xfrm>
            <a:off x="6791403" y="3988067"/>
            <a:ext cx="3668636" cy="1612632"/>
          </a:xfrm>
        </p:spPr>
        <p:txBody>
          <a:bodyPr tIns="73152">
            <a:noAutofit/>
          </a:bodyPr>
          <a:lstStyle>
            <a:lvl1pPr marL="0" indent="0" algn="l">
              <a:lnSpc>
                <a:spcPct val="145000"/>
              </a:lnSpc>
              <a:spcBef>
                <a:spcPts val="0"/>
              </a:spcBef>
              <a:buNone/>
              <a:defRPr sz="1000" b="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extLst>
      <p:ext uri="{BB962C8B-B14F-4D97-AF65-F5344CB8AC3E}">
        <p14:creationId xmlns:p14="http://schemas.microsoft.com/office/powerpoint/2010/main" val="929148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allery - Small Three Image Left Gallery - Tree Image Lef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Picture Placeholder 22"/>
          <p:cNvSpPr>
            <a:spLocks noGrp="1" noChangeAspect="1"/>
          </p:cNvSpPr>
          <p:nvPr>
            <p:ph type="pic" sz="quarter" idx="13"/>
          </p:nvPr>
        </p:nvSpPr>
        <p:spPr>
          <a:xfrm>
            <a:off x="7637929" y="282387"/>
            <a:ext cx="2482319" cy="3203528"/>
          </a:xfrm>
          <a:prstGeom prst="rect">
            <a:avLst/>
          </a:prstGeom>
          <a:pattFill prst="pct5">
            <a:fgClr>
              <a:schemeClr val="accent1"/>
            </a:fgClr>
            <a:bgClr>
              <a:schemeClr val="bg1"/>
            </a:bgClr>
          </a:pattFill>
        </p:spPr>
        <p:txBody>
          <a:bodyPr>
            <a:normAutofit/>
          </a:bodyPr>
          <a:lstStyle>
            <a:lvl1pPr marL="0" indent="0">
              <a:buNone/>
              <a:defRPr sz="1600">
                <a:latin typeface="+mn-lt"/>
                <a:cs typeface="Raleway Light"/>
              </a:defRPr>
            </a:lvl1pPr>
          </a:lstStyle>
          <a:p>
            <a:endParaRPr lang="id-ID" dirty="0"/>
          </a:p>
        </p:txBody>
      </p:sp>
      <p:sp>
        <p:nvSpPr>
          <p:cNvPr id="6" name="Picture Placeholder 22"/>
          <p:cNvSpPr>
            <a:spLocks noGrp="1" noChangeAspect="1"/>
          </p:cNvSpPr>
          <p:nvPr>
            <p:ph type="pic" sz="quarter" idx="19"/>
          </p:nvPr>
        </p:nvSpPr>
        <p:spPr>
          <a:xfrm>
            <a:off x="5866410" y="3766918"/>
            <a:ext cx="3796017" cy="2395332"/>
          </a:xfrm>
          <a:prstGeom prst="rect">
            <a:avLst/>
          </a:prstGeom>
          <a:pattFill prst="pct5">
            <a:fgClr>
              <a:schemeClr val="accent1"/>
            </a:fgClr>
            <a:bgClr>
              <a:schemeClr val="bg1"/>
            </a:bgClr>
          </a:pattFill>
        </p:spPr>
        <p:txBody>
          <a:bodyPr>
            <a:normAutofit/>
          </a:bodyPr>
          <a:lstStyle>
            <a:lvl1pPr marL="0" indent="0">
              <a:buNone/>
              <a:defRPr sz="1600">
                <a:latin typeface="+mn-lt"/>
                <a:cs typeface="Raleway Light"/>
              </a:defRPr>
            </a:lvl1pPr>
          </a:lstStyle>
          <a:p>
            <a:endParaRPr lang="id-ID" dirty="0"/>
          </a:p>
        </p:txBody>
      </p:sp>
      <p:sp>
        <p:nvSpPr>
          <p:cNvPr id="7" name="Picture Placeholder 22"/>
          <p:cNvSpPr>
            <a:spLocks noGrp="1" noChangeAspect="1"/>
          </p:cNvSpPr>
          <p:nvPr>
            <p:ph type="pic" sz="quarter" idx="20"/>
          </p:nvPr>
        </p:nvSpPr>
        <p:spPr>
          <a:xfrm>
            <a:off x="10503054" y="2122765"/>
            <a:ext cx="1685772" cy="2395332"/>
          </a:xfrm>
          <a:prstGeom prst="rect">
            <a:avLst/>
          </a:prstGeom>
          <a:pattFill prst="pct5">
            <a:fgClr>
              <a:schemeClr val="accent1"/>
            </a:fgClr>
            <a:bgClr>
              <a:schemeClr val="bg1"/>
            </a:bgClr>
          </a:pattFill>
        </p:spPr>
        <p:txBody>
          <a:bodyPr>
            <a:normAutofit/>
          </a:bodyPr>
          <a:lstStyle>
            <a:lvl1pPr marL="0" indent="0">
              <a:buNone/>
              <a:defRPr sz="1600">
                <a:latin typeface="+mn-lt"/>
                <a:cs typeface="Raleway Light"/>
              </a:defRPr>
            </a:lvl1pPr>
          </a:lstStyle>
          <a:p>
            <a:endParaRPr lang="id-ID" dirty="0"/>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extLst>
      <p:ext uri="{BB962C8B-B14F-4D97-AF65-F5344CB8AC3E}">
        <p14:creationId xmlns:p14="http://schemas.microsoft.com/office/powerpoint/2010/main" val="1056683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allery - Small Three Image Left Gallery - Tree Image Righ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6252880" y="6356350"/>
            <a:ext cx="4506163" cy="365125"/>
          </a:xfrm>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Picture Placeholder 22"/>
          <p:cNvSpPr>
            <a:spLocks noGrp="1" noChangeAspect="1"/>
          </p:cNvSpPr>
          <p:nvPr>
            <p:ph type="pic" sz="quarter" idx="13"/>
          </p:nvPr>
        </p:nvSpPr>
        <p:spPr>
          <a:xfrm>
            <a:off x="1398494" y="322729"/>
            <a:ext cx="2850777" cy="3444189"/>
          </a:xfrm>
          <a:prstGeom prst="rect">
            <a:avLst/>
          </a:prstGeom>
          <a:pattFill prst="pct5">
            <a:fgClr>
              <a:schemeClr val="accent1"/>
            </a:fgClr>
            <a:bgClr>
              <a:schemeClr val="bg1"/>
            </a:bgClr>
          </a:pattFill>
        </p:spPr>
        <p:txBody>
          <a:bodyPr>
            <a:normAutofit/>
          </a:bodyPr>
          <a:lstStyle>
            <a:lvl1pPr marL="0" indent="0">
              <a:buNone/>
              <a:defRPr sz="1600">
                <a:latin typeface="+mn-lt"/>
                <a:cs typeface="Raleway Light"/>
              </a:defRPr>
            </a:lvl1pPr>
          </a:lstStyle>
          <a:p>
            <a:endParaRPr lang="id-ID" dirty="0"/>
          </a:p>
        </p:txBody>
      </p:sp>
      <p:sp>
        <p:nvSpPr>
          <p:cNvPr id="6" name="Picture Placeholder 22"/>
          <p:cNvSpPr>
            <a:spLocks noGrp="1" noChangeAspect="1"/>
          </p:cNvSpPr>
          <p:nvPr>
            <p:ph type="pic" sz="quarter" idx="19"/>
          </p:nvPr>
        </p:nvSpPr>
        <p:spPr>
          <a:xfrm>
            <a:off x="349622" y="4008242"/>
            <a:ext cx="2474260" cy="2849758"/>
          </a:xfrm>
          <a:prstGeom prst="rect">
            <a:avLst/>
          </a:prstGeom>
          <a:pattFill prst="pct5">
            <a:fgClr>
              <a:schemeClr val="accent1"/>
            </a:fgClr>
            <a:bgClr>
              <a:schemeClr val="bg1"/>
            </a:bgClr>
          </a:pattFill>
        </p:spPr>
        <p:txBody>
          <a:bodyPr>
            <a:normAutofit/>
          </a:bodyPr>
          <a:lstStyle>
            <a:lvl1pPr marL="0" indent="0">
              <a:buNone/>
              <a:defRPr sz="1600">
                <a:latin typeface="+mn-lt"/>
                <a:cs typeface="Raleway Light"/>
              </a:defRPr>
            </a:lvl1pPr>
          </a:lstStyle>
          <a:p>
            <a:endParaRPr lang="id-ID" dirty="0"/>
          </a:p>
        </p:txBody>
      </p:sp>
      <p:sp>
        <p:nvSpPr>
          <p:cNvPr id="7" name="Picture Placeholder 22"/>
          <p:cNvSpPr>
            <a:spLocks noGrp="1" noChangeAspect="1"/>
          </p:cNvSpPr>
          <p:nvPr>
            <p:ph type="pic" sz="quarter" idx="20"/>
          </p:nvPr>
        </p:nvSpPr>
        <p:spPr>
          <a:xfrm>
            <a:off x="3166878" y="4736292"/>
            <a:ext cx="2732022" cy="2121708"/>
          </a:xfrm>
          <a:prstGeom prst="rect">
            <a:avLst/>
          </a:prstGeom>
          <a:pattFill prst="pct5">
            <a:fgClr>
              <a:schemeClr val="accent1"/>
            </a:fgClr>
            <a:bgClr>
              <a:schemeClr val="bg1"/>
            </a:bgClr>
          </a:pattFill>
        </p:spPr>
        <p:txBody>
          <a:bodyPr>
            <a:normAutofit/>
          </a:bodyPr>
          <a:lstStyle>
            <a:lvl1pPr marL="0" indent="0">
              <a:buNone/>
              <a:defRPr sz="1600">
                <a:latin typeface="+mn-lt"/>
                <a:cs typeface="Raleway Light"/>
              </a:defRPr>
            </a:lvl1pPr>
          </a:lstStyle>
          <a:p>
            <a:endParaRPr lang="id-ID" dirty="0"/>
          </a:p>
        </p:txBody>
      </p:sp>
      <p:sp>
        <p:nvSpPr>
          <p:cNvPr id="8" name="Заголовок 2"/>
          <p:cNvSpPr>
            <a:spLocks noGrp="1"/>
          </p:cNvSpPr>
          <p:nvPr>
            <p:ph type="title" hasCustomPrompt="1"/>
          </p:nvPr>
        </p:nvSpPr>
        <p:spPr>
          <a:xfrm>
            <a:off x="6252880" y="1991079"/>
            <a:ext cx="5443820" cy="1628394"/>
          </a:xfrm>
        </p:spPr>
        <p:txBody>
          <a:bodyPr tIns="0" bIns="91440" anchor="t" anchorCtr="0"/>
          <a:lstStyle>
            <a:lvl1pPr>
              <a:defRPr sz="4400">
                <a:solidFill>
                  <a:schemeClr val="tx1"/>
                </a:solidFill>
              </a:defRPr>
            </a:lvl1pPr>
          </a:lstStyle>
          <a:p>
            <a:r>
              <a:rPr lang="en-US" dirty="0"/>
              <a:t>TITLE HERE</a:t>
            </a:r>
          </a:p>
        </p:txBody>
      </p:sp>
      <p:sp>
        <p:nvSpPr>
          <p:cNvPr id="9" name="Текст 7"/>
          <p:cNvSpPr>
            <a:spLocks noGrp="1"/>
          </p:cNvSpPr>
          <p:nvPr>
            <p:ph type="body" sz="quarter" idx="127" hasCustomPrompt="1"/>
          </p:nvPr>
        </p:nvSpPr>
        <p:spPr>
          <a:xfrm>
            <a:off x="6263864" y="3988067"/>
            <a:ext cx="5429607" cy="1612632"/>
          </a:xfrm>
        </p:spPr>
        <p:txBody>
          <a:bodyPr tIns="73152">
            <a:noAutofit/>
          </a:bodyPr>
          <a:lstStyle>
            <a:lvl1pPr marL="0" indent="0" algn="l">
              <a:lnSpc>
                <a:spcPct val="145000"/>
              </a:lnSpc>
              <a:spcBef>
                <a:spcPts val="0"/>
              </a:spcBef>
              <a:buNone/>
              <a:defRPr sz="1000" b="0" baseline="0">
                <a:solidFill>
                  <a:schemeClr val="tx1">
                    <a:alpha val="8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0" name="Текст 7"/>
          <p:cNvSpPr>
            <a:spLocks noGrp="1"/>
          </p:cNvSpPr>
          <p:nvPr>
            <p:ph type="body" sz="quarter" idx="69" hasCustomPrompt="1"/>
          </p:nvPr>
        </p:nvSpPr>
        <p:spPr>
          <a:xfrm>
            <a:off x="6252492" y="3619472"/>
            <a:ext cx="5440979"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extLst>
      <p:ext uri="{BB962C8B-B14F-4D97-AF65-F5344CB8AC3E}">
        <p14:creationId xmlns:p14="http://schemas.microsoft.com/office/powerpoint/2010/main" val="797793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allery - Five Image Right Whit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6" name="Picture Placeholder 10"/>
          <p:cNvSpPr>
            <a:spLocks noGrp="1"/>
          </p:cNvSpPr>
          <p:nvPr>
            <p:ph type="pic" sz="quarter" idx="18"/>
          </p:nvPr>
        </p:nvSpPr>
        <p:spPr>
          <a:xfrm>
            <a:off x="9440889" y="2284568"/>
            <a:ext cx="2751112" cy="2284568"/>
          </a:xfrm>
          <a:prstGeom prst="rect">
            <a:avLst/>
          </a:prstGeom>
          <a:pattFill prst="pct5">
            <a:fgClr>
              <a:schemeClr val="accent1"/>
            </a:fgClr>
            <a:bgClr>
              <a:schemeClr val="bg1"/>
            </a:bgClr>
          </a:pattFill>
        </p:spPr>
      </p:sp>
      <p:sp>
        <p:nvSpPr>
          <p:cNvPr id="17" name="Picture Placeholder 10"/>
          <p:cNvSpPr>
            <a:spLocks noGrp="1"/>
          </p:cNvSpPr>
          <p:nvPr>
            <p:ph type="pic" sz="quarter" idx="48"/>
          </p:nvPr>
        </p:nvSpPr>
        <p:spPr>
          <a:xfrm>
            <a:off x="9440888" y="954"/>
            <a:ext cx="2751112" cy="2284568"/>
          </a:xfrm>
          <a:prstGeom prst="rect">
            <a:avLst/>
          </a:prstGeom>
          <a:pattFill prst="pct5">
            <a:fgClr>
              <a:schemeClr val="accent1"/>
            </a:fgClr>
            <a:bgClr>
              <a:schemeClr val="bg1"/>
            </a:bgClr>
          </a:pattFill>
        </p:spPr>
      </p:sp>
      <p:sp>
        <p:nvSpPr>
          <p:cNvPr id="18" name="Picture Placeholder 10"/>
          <p:cNvSpPr>
            <a:spLocks noGrp="1"/>
          </p:cNvSpPr>
          <p:nvPr>
            <p:ph type="pic" sz="quarter" idx="49"/>
          </p:nvPr>
        </p:nvSpPr>
        <p:spPr>
          <a:xfrm>
            <a:off x="9440889" y="4574785"/>
            <a:ext cx="2751112" cy="2284567"/>
          </a:xfrm>
          <a:prstGeom prst="rect">
            <a:avLst/>
          </a:prstGeom>
          <a:pattFill prst="pct5">
            <a:fgClr>
              <a:schemeClr val="accent1"/>
            </a:fgClr>
            <a:bgClr>
              <a:schemeClr val="bg1"/>
            </a:bgClr>
          </a:pattFill>
        </p:spPr>
      </p:sp>
      <p:sp>
        <p:nvSpPr>
          <p:cNvPr id="19" name="Picture Placeholder 10"/>
          <p:cNvSpPr>
            <a:spLocks noGrp="1"/>
          </p:cNvSpPr>
          <p:nvPr>
            <p:ph type="pic" sz="quarter" idx="50"/>
          </p:nvPr>
        </p:nvSpPr>
        <p:spPr>
          <a:xfrm>
            <a:off x="6700539" y="953"/>
            <a:ext cx="2744143" cy="4573831"/>
          </a:xfrm>
          <a:prstGeom prst="rect">
            <a:avLst/>
          </a:prstGeom>
          <a:pattFill prst="pct5">
            <a:fgClr>
              <a:schemeClr val="accent1"/>
            </a:fgClr>
            <a:bgClr>
              <a:schemeClr val="bg1"/>
            </a:bgClr>
          </a:pattFill>
        </p:spPr>
      </p:sp>
      <p:sp>
        <p:nvSpPr>
          <p:cNvPr id="20" name="Picture Placeholder 10"/>
          <p:cNvSpPr>
            <a:spLocks noGrp="1"/>
          </p:cNvSpPr>
          <p:nvPr>
            <p:ph type="pic" sz="quarter" idx="51"/>
          </p:nvPr>
        </p:nvSpPr>
        <p:spPr>
          <a:xfrm>
            <a:off x="6700539" y="4574785"/>
            <a:ext cx="2744143" cy="2284567"/>
          </a:xfrm>
          <a:prstGeom prst="rect">
            <a:avLst/>
          </a:prstGeom>
          <a:pattFill prst="pct5">
            <a:fgClr>
              <a:schemeClr val="accent1"/>
            </a:fgClr>
            <a:bgClr>
              <a:schemeClr val="bg1"/>
            </a:bgClr>
          </a:pattFill>
        </p:spPr>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allery - Five Image Right Black">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bg1"/>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bg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bg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1" name="Picture Placeholder 10"/>
          <p:cNvSpPr>
            <a:spLocks noGrp="1"/>
          </p:cNvSpPr>
          <p:nvPr>
            <p:ph type="pic" sz="quarter" idx="18"/>
          </p:nvPr>
        </p:nvSpPr>
        <p:spPr>
          <a:xfrm>
            <a:off x="9440889" y="2284568"/>
            <a:ext cx="2751112" cy="2284568"/>
          </a:xfrm>
          <a:prstGeom prst="rect">
            <a:avLst/>
          </a:prstGeom>
          <a:pattFill prst="pct5">
            <a:fgClr>
              <a:schemeClr val="accent1"/>
            </a:fgClr>
            <a:bgClr>
              <a:schemeClr val="bg1"/>
            </a:bgClr>
          </a:pattFill>
        </p:spPr>
      </p:sp>
      <p:sp>
        <p:nvSpPr>
          <p:cNvPr id="12" name="Picture Placeholder 10"/>
          <p:cNvSpPr>
            <a:spLocks noGrp="1"/>
          </p:cNvSpPr>
          <p:nvPr>
            <p:ph type="pic" sz="quarter" idx="48"/>
          </p:nvPr>
        </p:nvSpPr>
        <p:spPr>
          <a:xfrm>
            <a:off x="9440888" y="954"/>
            <a:ext cx="2751112" cy="2284568"/>
          </a:xfrm>
          <a:prstGeom prst="rect">
            <a:avLst/>
          </a:prstGeom>
          <a:pattFill prst="pct5">
            <a:fgClr>
              <a:schemeClr val="accent1"/>
            </a:fgClr>
            <a:bgClr>
              <a:schemeClr val="bg1"/>
            </a:bgClr>
          </a:pattFill>
        </p:spPr>
      </p:sp>
      <p:sp>
        <p:nvSpPr>
          <p:cNvPr id="13" name="Picture Placeholder 10"/>
          <p:cNvSpPr>
            <a:spLocks noGrp="1"/>
          </p:cNvSpPr>
          <p:nvPr>
            <p:ph type="pic" sz="quarter" idx="49"/>
          </p:nvPr>
        </p:nvSpPr>
        <p:spPr>
          <a:xfrm>
            <a:off x="9440889" y="4574785"/>
            <a:ext cx="2751112" cy="2284567"/>
          </a:xfrm>
          <a:prstGeom prst="rect">
            <a:avLst/>
          </a:prstGeom>
          <a:pattFill prst="pct5">
            <a:fgClr>
              <a:schemeClr val="accent1"/>
            </a:fgClr>
            <a:bgClr>
              <a:schemeClr val="bg1"/>
            </a:bgClr>
          </a:pattFill>
        </p:spPr>
      </p:sp>
      <p:sp>
        <p:nvSpPr>
          <p:cNvPr id="14" name="Picture Placeholder 10"/>
          <p:cNvSpPr>
            <a:spLocks noGrp="1"/>
          </p:cNvSpPr>
          <p:nvPr>
            <p:ph type="pic" sz="quarter" idx="50"/>
          </p:nvPr>
        </p:nvSpPr>
        <p:spPr>
          <a:xfrm>
            <a:off x="6700539" y="953"/>
            <a:ext cx="2744143" cy="4573831"/>
          </a:xfrm>
          <a:prstGeom prst="rect">
            <a:avLst/>
          </a:prstGeom>
          <a:pattFill prst="pct5">
            <a:fgClr>
              <a:schemeClr val="accent1"/>
            </a:fgClr>
            <a:bgClr>
              <a:schemeClr val="bg1"/>
            </a:bgClr>
          </a:pattFill>
        </p:spPr>
      </p:sp>
      <p:sp>
        <p:nvSpPr>
          <p:cNvPr id="15" name="Picture Placeholder 10"/>
          <p:cNvSpPr>
            <a:spLocks noGrp="1"/>
          </p:cNvSpPr>
          <p:nvPr>
            <p:ph type="pic" sz="quarter" idx="51"/>
          </p:nvPr>
        </p:nvSpPr>
        <p:spPr>
          <a:xfrm>
            <a:off x="6700539" y="4574785"/>
            <a:ext cx="2744143" cy="2284567"/>
          </a:xfrm>
          <a:prstGeom prst="rect">
            <a:avLst/>
          </a:prstGeom>
          <a:pattFill prst="pct5">
            <a:fgClr>
              <a:schemeClr val="accent1"/>
            </a:fgClr>
            <a:bgClr>
              <a:schemeClr val="bg1"/>
            </a:bgClr>
          </a:pattFill>
        </p:spPr>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allery - Five Image Right Blue">
    <p:spTree>
      <p:nvGrpSpPr>
        <p:cNvPr id="1" name=""/>
        <p:cNvGrpSpPr/>
        <p:nvPr/>
      </p:nvGrpSpPr>
      <p:grpSpPr>
        <a:xfrm>
          <a:off x="0" y="0"/>
          <a:ext cx="0" cy="0"/>
          <a:chOff x="0" y="0"/>
          <a:chExt cx="0" cy="0"/>
        </a:xfrm>
      </p:grpSpPr>
      <p:sp>
        <p:nvSpPr>
          <p:cNvPr id="17" name="Rectangle 16"/>
          <p:cNvSpPr/>
          <p:nvPr userDrawn="1"/>
        </p:nvSpPr>
        <p:spPr>
          <a:xfrm>
            <a:off x="0" y="0"/>
            <a:ext cx="12192000" cy="6858000"/>
          </a:xfrm>
          <a:prstGeom prst="rect">
            <a:avLst/>
          </a:prstGeom>
          <a:gradFill>
            <a:gsLst>
              <a:gs pos="40000">
                <a:srgbClr val="2E72B5"/>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bg1"/>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bg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bg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1" name="Picture Placeholder 10"/>
          <p:cNvSpPr>
            <a:spLocks noGrp="1"/>
          </p:cNvSpPr>
          <p:nvPr>
            <p:ph type="pic" sz="quarter" idx="18"/>
          </p:nvPr>
        </p:nvSpPr>
        <p:spPr>
          <a:xfrm>
            <a:off x="9440889" y="2284568"/>
            <a:ext cx="2751112" cy="2284568"/>
          </a:xfrm>
          <a:prstGeom prst="rect">
            <a:avLst/>
          </a:prstGeom>
          <a:pattFill prst="pct5">
            <a:fgClr>
              <a:schemeClr val="accent1"/>
            </a:fgClr>
            <a:bgClr>
              <a:schemeClr val="bg1"/>
            </a:bgClr>
          </a:pattFill>
        </p:spPr>
      </p:sp>
      <p:sp>
        <p:nvSpPr>
          <p:cNvPr id="12" name="Picture Placeholder 10"/>
          <p:cNvSpPr>
            <a:spLocks noGrp="1"/>
          </p:cNvSpPr>
          <p:nvPr>
            <p:ph type="pic" sz="quarter" idx="48"/>
          </p:nvPr>
        </p:nvSpPr>
        <p:spPr>
          <a:xfrm>
            <a:off x="9440888" y="954"/>
            <a:ext cx="2751112" cy="2284568"/>
          </a:xfrm>
          <a:prstGeom prst="rect">
            <a:avLst/>
          </a:prstGeom>
          <a:pattFill prst="pct5">
            <a:fgClr>
              <a:schemeClr val="accent1"/>
            </a:fgClr>
            <a:bgClr>
              <a:schemeClr val="bg1"/>
            </a:bgClr>
          </a:pattFill>
        </p:spPr>
      </p:sp>
      <p:sp>
        <p:nvSpPr>
          <p:cNvPr id="13" name="Picture Placeholder 10"/>
          <p:cNvSpPr>
            <a:spLocks noGrp="1"/>
          </p:cNvSpPr>
          <p:nvPr>
            <p:ph type="pic" sz="quarter" idx="49"/>
          </p:nvPr>
        </p:nvSpPr>
        <p:spPr>
          <a:xfrm>
            <a:off x="9440889" y="4574785"/>
            <a:ext cx="2751112" cy="2284567"/>
          </a:xfrm>
          <a:prstGeom prst="rect">
            <a:avLst/>
          </a:prstGeom>
          <a:pattFill prst="pct5">
            <a:fgClr>
              <a:schemeClr val="accent1"/>
            </a:fgClr>
            <a:bgClr>
              <a:schemeClr val="bg1"/>
            </a:bgClr>
          </a:pattFill>
        </p:spPr>
      </p:sp>
      <p:sp>
        <p:nvSpPr>
          <p:cNvPr id="14" name="Picture Placeholder 10"/>
          <p:cNvSpPr>
            <a:spLocks noGrp="1"/>
          </p:cNvSpPr>
          <p:nvPr>
            <p:ph type="pic" sz="quarter" idx="50"/>
          </p:nvPr>
        </p:nvSpPr>
        <p:spPr>
          <a:xfrm>
            <a:off x="6700539" y="953"/>
            <a:ext cx="2744143" cy="4573831"/>
          </a:xfrm>
          <a:prstGeom prst="rect">
            <a:avLst/>
          </a:prstGeom>
          <a:pattFill prst="pct5">
            <a:fgClr>
              <a:schemeClr val="accent1"/>
            </a:fgClr>
            <a:bgClr>
              <a:schemeClr val="bg1"/>
            </a:bgClr>
          </a:pattFill>
        </p:spPr>
      </p:sp>
      <p:sp>
        <p:nvSpPr>
          <p:cNvPr id="15" name="Picture Placeholder 10"/>
          <p:cNvSpPr>
            <a:spLocks noGrp="1"/>
          </p:cNvSpPr>
          <p:nvPr>
            <p:ph type="pic" sz="quarter" idx="51"/>
          </p:nvPr>
        </p:nvSpPr>
        <p:spPr>
          <a:xfrm>
            <a:off x="6700539" y="4574785"/>
            <a:ext cx="2744143" cy="2284567"/>
          </a:xfrm>
          <a:prstGeom prst="rect">
            <a:avLst/>
          </a:prstGeom>
          <a:pattFill prst="pct5">
            <a:fgClr>
              <a:schemeClr val="accent1"/>
            </a:fgClr>
            <a:bgClr>
              <a:schemeClr val="bg1"/>
            </a:bgClr>
          </a:pattFill>
        </p:spPr>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nfo - Three Column + Image">
    <p:spTree>
      <p:nvGrpSpPr>
        <p:cNvPr id="1" name=""/>
        <p:cNvGrpSpPr/>
        <p:nvPr/>
      </p:nvGrpSpPr>
      <p:grpSpPr>
        <a:xfrm>
          <a:off x="0" y="0"/>
          <a:ext cx="0" cy="0"/>
          <a:chOff x="0" y="0"/>
          <a:chExt cx="0" cy="0"/>
        </a:xfrm>
      </p:grpSpPr>
      <p:sp>
        <p:nvSpPr>
          <p:cNvPr id="5" name="Picture Placeholder 1"/>
          <p:cNvSpPr>
            <a:spLocks noGrp="1"/>
          </p:cNvSpPr>
          <p:nvPr>
            <p:ph type="pic" sz="quarter" idx="12"/>
          </p:nvPr>
        </p:nvSpPr>
        <p:spPr>
          <a:xfrm>
            <a:off x="0" y="-4906"/>
            <a:ext cx="12188825" cy="3448750"/>
          </a:xfrm>
          <a:pattFill prst="pct5">
            <a:fgClr>
              <a:schemeClr val="accent1"/>
            </a:fgClr>
            <a:bgClr>
              <a:schemeClr val="bg1"/>
            </a:bgClr>
          </a:pattFill>
        </p:spPr>
      </p:sp>
      <p:sp>
        <p:nvSpPr>
          <p:cNvPr id="2" name="Title 1"/>
          <p:cNvSpPr>
            <a:spLocks noGrp="1"/>
          </p:cNvSpPr>
          <p:nvPr>
            <p:ph type="title"/>
          </p:nvPr>
        </p:nvSpPr>
        <p:spPr>
          <a:xfrm>
            <a:off x="495300" y="2250248"/>
            <a:ext cx="11201400" cy="530284"/>
          </a:xfrm>
        </p:spPr>
        <p:txBody>
          <a:bodyPr/>
          <a:lstStyle>
            <a:lvl1pPr>
              <a:defRPr>
                <a:solidFill>
                  <a:schemeClr val="bg1"/>
                </a:solidFill>
              </a:defRPr>
            </a:lvl1p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6" name="Shape 427"/>
          <p:cNvSpPr>
            <a:spLocks noGrp="1"/>
          </p:cNvSpPr>
          <p:nvPr>
            <p:ph type="body" sz="quarter" idx="52" hasCustomPrompt="1"/>
          </p:nvPr>
        </p:nvSpPr>
        <p:spPr>
          <a:xfrm>
            <a:off x="625926" y="4438664"/>
            <a:ext cx="2777938" cy="415636"/>
          </a:xfrm>
          <a:prstGeom prst="rect">
            <a:avLst/>
          </a:prstGeom>
        </p:spPr>
        <p:txBody>
          <a:bodyPr lIns="0" tIns="0" rIns="0" bIns="0" anchor="b"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7" name="Текст 7"/>
          <p:cNvSpPr>
            <a:spLocks noGrp="1"/>
          </p:cNvSpPr>
          <p:nvPr>
            <p:ph type="body" sz="quarter" idx="38" hasCustomPrompt="1"/>
          </p:nvPr>
        </p:nvSpPr>
        <p:spPr>
          <a:xfrm>
            <a:off x="625926" y="4859468"/>
            <a:ext cx="2777938" cy="831273"/>
          </a:xfrm>
          <a:prstGeom prst="rect">
            <a:avLst/>
          </a:prstGeom>
        </p:spPr>
        <p:txBody>
          <a:bodyPr tIns="64008">
            <a:noAutofit/>
          </a:bodyPr>
          <a:lstStyle>
            <a:lvl1pPr marL="0" indent="0" algn="ctr">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0" name="Shape 427"/>
          <p:cNvSpPr>
            <a:spLocks noGrp="1"/>
          </p:cNvSpPr>
          <p:nvPr>
            <p:ph type="body" sz="quarter" idx="55" hasCustomPrompt="1"/>
          </p:nvPr>
        </p:nvSpPr>
        <p:spPr>
          <a:xfrm>
            <a:off x="8800011" y="4438664"/>
            <a:ext cx="2777938" cy="415636"/>
          </a:xfrm>
          <a:prstGeom prst="rect">
            <a:avLst/>
          </a:prstGeom>
        </p:spPr>
        <p:txBody>
          <a:bodyPr lIns="0" tIns="0" rIns="0" bIns="0" anchor="b"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1" name="Текст 7"/>
          <p:cNvSpPr>
            <a:spLocks noGrp="1"/>
          </p:cNvSpPr>
          <p:nvPr>
            <p:ph type="body" sz="quarter" idx="56" hasCustomPrompt="1"/>
          </p:nvPr>
        </p:nvSpPr>
        <p:spPr>
          <a:xfrm>
            <a:off x="8800011" y="4859468"/>
            <a:ext cx="2777938" cy="831273"/>
          </a:xfrm>
          <a:prstGeom prst="rect">
            <a:avLst/>
          </a:prstGeom>
        </p:spPr>
        <p:txBody>
          <a:bodyPr tIns="64008">
            <a:noAutofit/>
          </a:bodyPr>
          <a:lstStyle>
            <a:lvl1pPr marL="0" indent="0" algn="ctr">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2" name="Shape 427"/>
          <p:cNvSpPr>
            <a:spLocks noGrp="1"/>
          </p:cNvSpPr>
          <p:nvPr>
            <p:ph type="body" sz="quarter" idx="57" hasCustomPrompt="1"/>
          </p:nvPr>
        </p:nvSpPr>
        <p:spPr>
          <a:xfrm>
            <a:off x="4535870" y="4438664"/>
            <a:ext cx="2777938" cy="415636"/>
          </a:xfrm>
          <a:prstGeom prst="rect">
            <a:avLst/>
          </a:prstGeom>
        </p:spPr>
        <p:txBody>
          <a:bodyPr lIns="0" tIns="0" rIns="0" bIns="0" anchor="b"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3" name="Текст 7"/>
          <p:cNvSpPr>
            <a:spLocks noGrp="1"/>
          </p:cNvSpPr>
          <p:nvPr>
            <p:ph type="body" sz="quarter" idx="58" hasCustomPrompt="1"/>
          </p:nvPr>
        </p:nvSpPr>
        <p:spPr>
          <a:xfrm>
            <a:off x="4535870" y="4859468"/>
            <a:ext cx="2777938" cy="831273"/>
          </a:xfrm>
          <a:prstGeom prst="rect">
            <a:avLst/>
          </a:prstGeom>
        </p:spPr>
        <p:txBody>
          <a:bodyPr tIns="64008">
            <a:noAutofit/>
          </a:bodyPr>
          <a:lstStyle>
            <a:lvl1pPr marL="0" indent="0" algn="ctr">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4" name="Текст 7"/>
          <p:cNvSpPr>
            <a:spLocks noGrp="1"/>
          </p:cNvSpPr>
          <p:nvPr>
            <p:ph type="body" sz="quarter" idx="69" hasCustomPrompt="1"/>
          </p:nvPr>
        </p:nvSpPr>
        <p:spPr>
          <a:xfrm>
            <a:off x="495299" y="2794295"/>
            <a:ext cx="11201400" cy="368595"/>
          </a:xfrm>
        </p:spPr>
        <p:txBody>
          <a:bodyPr tIns="0" bIns="0" anchor="ctr" anchorCtr="0">
            <a:noAutofit/>
          </a:bodyPr>
          <a:lstStyle>
            <a:lvl1pPr marL="0" indent="0" algn="l">
              <a:lnSpc>
                <a:spcPct val="145000"/>
              </a:lnSpc>
              <a:spcBef>
                <a:spcPts val="0"/>
              </a:spcBef>
              <a:buNone/>
              <a:defRPr sz="1100" b="1" i="0" baseline="0">
                <a:solidFill>
                  <a:schemeClr val="bg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300"/>
                                        <p:tgtEl>
                                          <p:spTgt spid="6">
                                            <p:txEl>
                                              <p:pRg st="0" end="0"/>
                                            </p:txEl>
                                          </p:spTgt>
                                        </p:tgtEl>
                                      </p:cBhvr>
                                    </p:animEffect>
                                    <p:anim calcmode="lin" valueType="num">
                                      <p:cBhvr>
                                        <p:cTn id="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300"/>
                                        <p:tgtEl>
                                          <p:spTgt spid="7">
                                            <p:txEl>
                                              <p:pRg st="0" end="0"/>
                                            </p:txEl>
                                          </p:spTgt>
                                        </p:tgtEl>
                                      </p:cBhvr>
                                    </p:animEffect>
                                    <p:anim calcmode="lin" valueType="num">
                                      <p:cBhvr>
                                        <p:cTn id="13"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3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300"/>
                                        <p:tgtEl>
                                          <p:spTgt spid="10">
                                            <p:txEl>
                                              <p:pRg st="0" end="0"/>
                                            </p:txEl>
                                          </p:spTgt>
                                        </p:tgtEl>
                                      </p:cBhvr>
                                    </p:animEffect>
                                    <p:anim calcmode="lin" valueType="num">
                                      <p:cBhvr>
                                        <p:cTn id="18" dur="3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9" dur="300" fill="hold"/>
                                        <p:tgtEl>
                                          <p:spTgt spid="10">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300"/>
                                        <p:tgtEl>
                                          <p:spTgt spid="11">
                                            <p:txEl>
                                              <p:pRg st="0" end="0"/>
                                            </p:txEl>
                                          </p:spTgt>
                                        </p:tgtEl>
                                      </p:cBhvr>
                                    </p:animEffect>
                                    <p:anim calcmode="lin" valueType="num">
                                      <p:cBhvr>
                                        <p:cTn id="23" dur="3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4" dur="300" fill="hold"/>
                                        <p:tgtEl>
                                          <p:spTgt spid="11">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300"/>
                                        <p:tgtEl>
                                          <p:spTgt spid="12">
                                            <p:txEl>
                                              <p:pRg st="0" end="0"/>
                                            </p:txEl>
                                          </p:spTgt>
                                        </p:tgtEl>
                                      </p:cBhvr>
                                    </p:animEffect>
                                    <p:anim calcmode="lin" valueType="num">
                                      <p:cBhvr>
                                        <p:cTn id="28" dur="3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9" dur="300" fill="hold"/>
                                        <p:tgtEl>
                                          <p:spTgt spid="12">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300"/>
                                        <p:tgtEl>
                                          <p:spTgt spid="13">
                                            <p:txEl>
                                              <p:pRg st="0" end="0"/>
                                            </p:txEl>
                                          </p:spTgt>
                                        </p:tgtEl>
                                      </p:cBhvr>
                                    </p:animEffect>
                                    <p:anim calcmode="lin" valueType="num">
                                      <p:cBhvr>
                                        <p:cTn id="33"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4"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300"/>
                        <p:tgtEl>
                          <p:spTgt spid="6"/>
                        </p:tgtEl>
                      </p:cBhvr>
                    </p:animEffect>
                    <p:anim calcmode="lin" valueType="num">
                      <p:cBhvr>
                        <p:cTn dur="300" fill="hold"/>
                        <p:tgtEl>
                          <p:spTgt spid="6"/>
                        </p:tgtEl>
                        <p:attrNameLst>
                          <p:attrName>ppt_x</p:attrName>
                        </p:attrNameLst>
                      </p:cBhvr>
                      <p:tavLst>
                        <p:tav tm="0">
                          <p:val>
                            <p:strVal val="#ppt_x"/>
                          </p:val>
                        </p:tav>
                        <p:tav tm="100000">
                          <p:val>
                            <p:strVal val="#ppt_x"/>
                          </p:val>
                        </p:tav>
                      </p:tavLst>
                    </p:anim>
                    <p:anim calcmode="lin" valueType="num">
                      <p:cBhvr>
                        <p:cTn dur="3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300"/>
                        <p:tgtEl>
                          <p:spTgt spid="7"/>
                        </p:tgtEl>
                      </p:cBhvr>
                    </p:animEffect>
                    <p:anim calcmode="lin" valueType="num">
                      <p:cBhvr>
                        <p:cTn dur="300" fill="hold"/>
                        <p:tgtEl>
                          <p:spTgt spid="7"/>
                        </p:tgtEl>
                        <p:attrNameLst>
                          <p:attrName>ppt_x</p:attrName>
                        </p:attrNameLst>
                      </p:cBhvr>
                      <p:tavLst>
                        <p:tav tm="0">
                          <p:val>
                            <p:strVal val="#ppt_x"/>
                          </p:val>
                        </p:tav>
                        <p:tav tm="100000">
                          <p:val>
                            <p:strVal val="#ppt_x"/>
                          </p:val>
                        </p:tav>
                      </p:tavLst>
                    </p:anim>
                    <p:anim calcmode="lin" valueType="num">
                      <p:cBhvr>
                        <p:cTn dur="300" fill="hold"/>
                        <p:tgtEl>
                          <p:spTgt spid="7"/>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42"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300"/>
                        <p:tgtEl>
                          <p:spTgt spid="10"/>
                        </p:tgtEl>
                      </p:cBhvr>
                    </p:animEffect>
                    <p:anim calcmode="lin" valueType="num">
                      <p:cBhvr>
                        <p:cTn dur="300" fill="hold"/>
                        <p:tgtEl>
                          <p:spTgt spid="10"/>
                        </p:tgtEl>
                        <p:attrNameLst>
                          <p:attrName>ppt_x</p:attrName>
                        </p:attrNameLst>
                      </p:cBhvr>
                      <p:tavLst>
                        <p:tav tm="0">
                          <p:val>
                            <p:strVal val="#ppt_x"/>
                          </p:val>
                        </p:tav>
                        <p:tav tm="100000">
                          <p:val>
                            <p:strVal val="#ppt_x"/>
                          </p:val>
                        </p:tav>
                      </p:tavLst>
                    </p:anim>
                    <p:anim calcmode="lin" valueType="num">
                      <p:cBhvr>
                        <p:cTn dur="3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300"/>
                        <p:tgtEl>
                          <p:spTgt spid="11"/>
                        </p:tgtEl>
                      </p:cBhvr>
                    </p:animEffect>
                    <p:anim calcmode="lin" valueType="num">
                      <p:cBhvr>
                        <p:cTn dur="300" fill="hold"/>
                        <p:tgtEl>
                          <p:spTgt spid="11"/>
                        </p:tgtEl>
                        <p:attrNameLst>
                          <p:attrName>ppt_x</p:attrName>
                        </p:attrNameLst>
                      </p:cBhvr>
                      <p:tavLst>
                        <p:tav tm="0">
                          <p:val>
                            <p:strVal val="#ppt_x"/>
                          </p:val>
                        </p:tav>
                        <p:tav tm="100000">
                          <p:val>
                            <p:strVal val="#ppt_x"/>
                          </p:val>
                        </p:tav>
                      </p:tavLst>
                    </p:anim>
                    <p:anim calcmode="lin" valueType="num">
                      <p:cBhvr>
                        <p:cTn dur="3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42"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300"/>
                        <p:tgtEl>
                          <p:spTgt spid="12"/>
                        </p:tgtEl>
                      </p:cBhvr>
                    </p:animEffect>
                    <p:anim calcmode="lin" valueType="num">
                      <p:cBhvr>
                        <p:cTn dur="300" fill="hold"/>
                        <p:tgtEl>
                          <p:spTgt spid="12"/>
                        </p:tgtEl>
                        <p:attrNameLst>
                          <p:attrName>ppt_x</p:attrName>
                        </p:attrNameLst>
                      </p:cBhvr>
                      <p:tavLst>
                        <p:tav tm="0">
                          <p:val>
                            <p:strVal val="#ppt_x"/>
                          </p:val>
                        </p:tav>
                        <p:tav tm="100000">
                          <p:val>
                            <p:strVal val="#ppt_x"/>
                          </p:val>
                        </p:tav>
                      </p:tavLst>
                    </p:anim>
                    <p:anim calcmode="lin" valueType="num">
                      <p:cBhvr>
                        <p:cTn dur="3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42"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300"/>
                        <p:tgtEl>
                          <p:spTgt spid="13"/>
                        </p:tgtEl>
                      </p:cBhvr>
                    </p:animEffect>
                    <p:anim calcmode="lin" valueType="num">
                      <p:cBhvr>
                        <p:cTn dur="300" fill="hold"/>
                        <p:tgtEl>
                          <p:spTgt spid="13"/>
                        </p:tgtEl>
                        <p:attrNameLst>
                          <p:attrName>ppt_x</p:attrName>
                        </p:attrNameLst>
                      </p:cBhvr>
                      <p:tavLst>
                        <p:tav tm="0">
                          <p:val>
                            <p:strVal val="#ppt_x"/>
                          </p:val>
                        </p:tav>
                        <p:tav tm="100000">
                          <p:val>
                            <p:strVal val="#ppt_x"/>
                          </p:val>
                        </p:tav>
                      </p:tavLst>
                    </p:anim>
                    <p:anim calcmode="lin" valueType="num">
                      <p:cBhvr>
                        <p:cTn dur="300" fill="hold"/>
                        <p:tgtEl>
                          <p:spTgt spid="1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nfo - Four Column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Picture Placeholder 1"/>
          <p:cNvSpPr>
            <a:spLocks noGrp="1"/>
          </p:cNvSpPr>
          <p:nvPr>
            <p:ph type="pic" sz="quarter" idx="12"/>
          </p:nvPr>
        </p:nvSpPr>
        <p:spPr>
          <a:xfrm>
            <a:off x="8576441" y="-4906"/>
            <a:ext cx="3612384" cy="6858000"/>
          </a:xfrm>
          <a:pattFill prst="pct5">
            <a:fgClr>
              <a:schemeClr val="accent1"/>
            </a:fgClr>
            <a:bgClr>
              <a:schemeClr val="bg1"/>
            </a:bgClr>
          </a:pattFill>
        </p:spPr>
      </p:sp>
      <p:sp>
        <p:nvSpPr>
          <p:cNvPr id="6" name="Shape 427"/>
          <p:cNvSpPr>
            <a:spLocks noGrp="1"/>
          </p:cNvSpPr>
          <p:nvPr>
            <p:ph type="body" sz="quarter" idx="52" hasCustomPrompt="1"/>
          </p:nvPr>
        </p:nvSpPr>
        <p:spPr>
          <a:xfrm>
            <a:off x="914400" y="1974956"/>
            <a:ext cx="2090135"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7" name="Текст 7"/>
          <p:cNvSpPr>
            <a:spLocks noGrp="1"/>
          </p:cNvSpPr>
          <p:nvPr>
            <p:ph type="body" sz="quarter" idx="38" hasCustomPrompt="1"/>
          </p:nvPr>
        </p:nvSpPr>
        <p:spPr>
          <a:xfrm>
            <a:off x="933450" y="2395760"/>
            <a:ext cx="2777938" cy="831273"/>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8" name="Shape 427"/>
          <p:cNvSpPr>
            <a:spLocks noGrp="1"/>
          </p:cNvSpPr>
          <p:nvPr>
            <p:ph type="body" sz="quarter" idx="53" hasCustomPrompt="1"/>
          </p:nvPr>
        </p:nvSpPr>
        <p:spPr>
          <a:xfrm>
            <a:off x="914400" y="4646482"/>
            <a:ext cx="2090135"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9" name="Текст 7"/>
          <p:cNvSpPr>
            <a:spLocks noGrp="1"/>
          </p:cNvSpPr>
          <p:nvPr>
            <p:ph type="body" sz="quarter" idx="54" hasCustomPrompt="1"/>
          </p:nvPr>
        </p:nvSpPr>
        <p:spPr>
          <a:xfrm>
            <a:off x="933450" y="5067286"/>
            <a:ext cx="2777938" cy="831273"/>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0" name="Shape 427"/>
          <p:cNvSpPr>
            <a:spLocks noGrp="1"/>
          </p:cNvSpPr>
          <p:nvPr>
            <p:ph type="body" sz="quarter" idx="55" hasCustomPrompt="1"/>
          </p:nvPr>
        </p:nvSpPr>
        <p:spPr>
          <a:xfrm>
            <a:off x="5057282" y="1974956"/>
            <a:ext cx="2090135"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1" name="Текст 7"/>
          <p:cNvSpPr>
            <a:spLocks noGrp="1"/>
          </p:cNvSpPr>
          <p:nvPr>
            <p:ph type="body" sz="quarter" idx="56" hasCustomPrompt="1"/>
          </p:nvPr>
        </p:nvSpPr>
        <p:spPr>
          <a:xfrm>
            <a:off x="5076332" y="2395760"/>
            <a:ext cx="2777938" cy="831273"/>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2" name="Shape 427"/>
          <p:cNvSpPr>
            <a:spLocks noGrp="1"/>
          </p:cNvSpPr>
          <p:nvPr>
            <p:ph type="body" sz="quarter" idx="57" hasCustomPrompt="1"/>
          </p:nvPr>
        </p:nvSpPr>
        <p:spPr>
          <a:xfrm>
            <a:off x="5057282" y="4646482"/>
            <a:ext cx="2090135"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3" name="Текст 7"/>
          <p:cNvSpPr>
            <a:spLocks noGrp="1"/>
          </p:cNvSpPr>
          <p:nvPr>
            <p:ph type="body" sz="quarter" idx="58" hasCustomPrompt="1"/>
          </p:nvPr>
        </p:nvSpPr>
        <p:spPr>
          <a:xfrm>
            <a:off x="5076332" y="5067286"/>
            <a:ext cx="2777938" cy="831273"/>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Tree>
    <p:extLst>
      <p:ext uri="{BB962C8B-B14F-4D97-AF65-F5344CB8AC3E}">
        <p14:creationId xmlns:p14="http://schemas.microsoft.com/office/powerpoint/2010/main" val="998854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300"/>
                                        <p:tgtEl>
                                          <p:spTgt spid="6">
                                            <p:txEl>
                                              <p:pRg st="0" end="0"/>
                                            </p:txEl>
                                          </p:spTgt>
                                        </p:tgtEl>
                                      </p:cBhvr>
                                    </p:animEffect>
                                    <p:anim calcmode="lin" valueType="num">
                                      <p:cBhvr>
                                        <p:cTn id="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300"/>
                                        <p:tgtEl>
                                          <p:spTgt spid="7">
                                            <p:txEl>
                                              <p:pRg st="0" end="0"/>
                                            </p:txEl>
                                          </p:spTgt>
                                        </p:tgtEl>
                                      </p:cBhvr>
                                    </p:animEffect>
                                    <p:anim calcmode="lin" valueType="num">
                                      <p:cBhvr>
                                        <p:cTn id="13"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3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300"/>
                                        <p:tgtEl>
                                          <p:spTgt spid="8">
                                            <p:txEl>
                                              <p:pRg st="0" end="0"/>
                                            </p:txEl>
                                          </p:spTgt>
                                        </p:tgtEl>
                                      </p:cBhvr>
                                    </p:animEffect>
                                    <p:anim calcmode="lin" valueType="num">
                                      <p:cBhvr>
                                        <p:cTn id="18"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300" fill="hold"/>
                                        <p:tgtEl>
                                          <p:spTgt spid="8">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300"/>
                                        <p:tgtEl>
                                          <p:spTgt spid="9">
                                            <p:txEl>
                                              <p:pRg st="0" end="0"/>
                                            </p:txEl>
                                          </p:spTgt>
                                        </p:tgtEl>
                                      </p:cBhvr>
                                    </p:animEffect>
                                    <p:anim calcmode="lin" valueType="num">
                                      <p:cBhvr>
                                        <p:cTn id="23" dur="3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4" dur="300" fill="hold"/>
                                        <p:tgtEl>
                                          <p:spTgt spid="9">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300"/>
                                        <p:tgtEl>
                                          <p:spTgt spid="10">
                                            <p:txEl>
                                              <p:pRg st="0" end="0"/>
                                            </p:txEl>
                                          </p:spTgt>
                                        </p:tgtEl>
                                      </p:cBhvr>
                                    </p:animEffect>
                                    <p:anim calcmode="lin" valueType="num">
                                      <p:cBhvr>
                                        <p:cTn id="28" dur="3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9" dur="300" fill="hold"/>
                                        <p:tgtEl>
                                          <p:spTgt spid="10">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300"/>
                                        <p:tgtEl>
                                          <p:spTgt spid="11">
                                            <p:txEl>
                                              <p:pRg st="0" end="0"/>
                                            </p:txEl>
                                          </p:spTgt>
                                        </p:tgtEl>
                                      </p:cBhvr>
                                    </p:animEffect>
                                    <p:anim calcmode="lin" valueType="num">
                                      <p:cBhvr>
                                        <p:cTn id="33" dur="3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4" dur="300" fill="hold"/>
                                        <p:tgtEl>
                                          <p:spTgt spid="11">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300"/>
                                        <p:tgtEl>
                                          <p:spTgt spid="12">
                                            <p:txEl>
                                              <p:pRg st="0" end="0"/>
                                            </p:txEl>
                                          </p:spTgt>
                                        </p:tgtEl>
                                      </p:cBhvr>
                                    </p:animEffect>
                                    <p:anim calcmode="lin" valueType="num">
                                      <p:cBhvr>
                                        <p:cTn id="38" dur="3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9" dur="300" fill="hold"/>
                                        <p:tgtEl>
                                          <p:spTgt spid="12">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300"/>
                                        <p:tgtEl>
                                          <p:spTgt spid="13">
                                            <p:txEl>
                                              <p:pRg st="0" end="0"/>
                                            </p:txEl>
                                          </p:spTgt>
                                        </p:tgtEl>
                                      </p:cBhvr>
                                    </p:animEffect>
                                    <p:anim calcmode="lin" valueType="num">
                                      <p:cBhvr>
                                        <p:cTn id="43"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4" dur="3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300"/>
                        <p:tgtEl>
                          <p:spTgt spid="6"/>
                        </p:tgtEl>
                      </p:cBhvr>
                    </p:animEffect>
                    <p:anim calcmode="lin" valueType="num">
                      <p:cBhvr>
                        <p:cTn dur="300" fill="hold"/>
                        <p:tgtEl>
                          <p:spTgt spid="6"/>
                        </p:tgtEl>
                        <p:attrNameLst>
                          <p:attrName>ppt_x</p:attrName>
                        </p:attrNameLst>
                      </p:cBhvr>
                      <p:tavLst>
                        <p:tav tm="0">
                          <p:val>
                            <p:strVal val="#ppt_x"/>
                          </p:val>
                        </p:tav>
                        <p:tav tm="100000">
                          <p:val>
                            <p:strVal val="#ppt_x"/>
                          </p:val>
                        </p:tav>
                      </p:tavLst>
                    </p:anim>
                    <p:anim calcmode="lin" valueType="num">
                      <p:cBhvr>
                        <p:cTn dur="3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300"/>
                        <p:tgtEl>
                          <p:spTgt spid="7"/>
                        </p:tgtEl>
                      </p:cBhvr>
                    </p:animEffect>
                    <p:anim calcmode="lin" valueType="num">
                      <p:cBhvr>
                        <p:cTn dur="300" fill="hold"/>
                        <p:tgtEl>
                          <p:spTgt spid="7"/>
                        </p:tgtEl>
                        <p:attrNameLst>
                          <p:attrName>ppt_x</p:attrName>
                        </p:attrNameLst>
                      </p:cBhvr>
                      <p:tavLst>
                        <p:tav tm="0">
                          <p:val>
                            <p:strVal val="#ppt_x"/>
                          </p:val>
                        </p:tav>
                        <p:tav tm="100000">
                          <p:val>
                            <p:strVal val="#ppt_x"/>
                          </p:val>
                        </p:tav>
                      </p:tavLst>
                    </p:anim>
                    <p:anim calcmode="lin" valueType="num">
                      <p:cBhvr>
                        <p:cTn dur="300" fill="hold"/>
                        <p:tgtEl>
                          <p:spTgt spid="7"/>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300"/>
                        <p:tgtEl>
                          <p:spTgt spid="8"/>
                        </p:tgtEl>
                      </p:cBhvr>
                    </p:animEffect>
                    <p:anim calcmode="lin" valueType="num">
                      <p:cBhvr>
                        <p:cTn dur="300" fill="hold"/>
                        <p:tgtEl>
                          <p:spTgt spid="8"/>
                        </p:tgtEl>
                        <p:attrNameLst>
                          <p:attrName>ppt_x</p:attrName>
                        </p:attrNameLst>
                      </p:cBhvr>
                      <p:tavLst>
                        <p:tav tm="0">
                          <p:val>
                            <p:strVal val="#ppt_x"/>
                          </p:val>
                        </p:tav>
                        <p:tav tm="100000">
                          <p:val>
                            <p:strVal val="#ppt_x"/>
                          </p:val>
                        </p:tav>
                      </p:tavLst>
                    </p:anim>
                    <p:anim calcmode="lin" valueType="num">
                      <p:cBhvr>
                        <p:cTn dur="3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anim calcmode="lin" valueType="num">
                      <p:cBhvr>
                        <p:cTn dur="300" fill="hold"/>
                        <p:tgtEl>
                          <p:spTgt spid="9"/>
                        </p:tgtEl>
                        <p:attrNameLst>
                          <p:attrName>ppt_x</p:attrName>
                        </p:attrNameLst>
                      </p:cBhvr>
                      <p:tavLst>
                        <p:tav tm="0">
                          <p:val>
                            <p:strVal val="#ppt_x"/>
                          </p:val>
                        </p:tav>
                        <p:tav tm="100000">
                          <p:val>
                            <p:strVal val="#ppt_x"/>
                          </p:val>
                        </p:tav>
                      </p:tavLst>
                    </p:anim>
                    <p:anim calcmode="lin" valueType="num">
                      <p:cBhvr>
                        <p:cTn dur="3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42"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300"/>
                        <p:tgtEl>
                          <p:spTgt spid="10"/>
                        </p:tgtEl>
                      </p:cBhvr>
                    </p:animEffect>
                    <p:anim calcmode="lin" valueType="num">
                      <p:cBhvr>
                        <p:cTn dur="300" fill="hold"/>
                        <p:tgtEl>
                          <p:spTgt spid="10"/>
                        </p:tgtEl>
                        <p:attrNameLst>
                          <p:attrName>ppt_x</p:attrName>
                        </p:attrNameLst>
                      </p:cBhvr>
                      <p:tavLst>
                        <p:tav tm="0">
                          <p:val>
                            <p:strVal val="#ppt_x"/>
                          </p:val>
                        </p:tav>
                        <p:tav tm="100000">
                          <p:val>
                            <p:strVal val="#ppt_x"/>
                          </p:val>
                        </p:tav>
                      </p:tavLst>
                    </p:anim>
                    <p:anim calcmode="lin" valueType="num">
                      <p:cBhvr>
                        <p:cTn dur="3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300"/>
                        <p:tgtEl>
                          <p:spTgt spid="11"/>
                        </p:tgtEl>
                      </p:cBhvr>
                    </p:animEffect>
                    <p:anim calcmode="lin" valueType="num">
                      <p:cBhvr>
                        <p:cTn dur="300" fill="hold"/>
                        <p:tgtEl>
                          <p:spTgt spid="11"/>
                        </p:tgtEl>
                        <p:attrNameLst>
                          <p:attrName>ppt_x</p:attrName>
                        </p:attrNameLst>
                      </p:cBhvr>
                      <p:tavLst>
                        <p:tav tm="0">
                          <p:val>
                            <p:strVal val="#ppt_x"/>
                          </p:val>
                        </p:tav>
                        <p:tav tm="100000">
                          <p:val>
                            <p:strVal val="#ppt_x"/>
                          </p:val>
                        </p:tav>
                      </p:tavLst>
                    </p:anim>
                    <p:anim calcmode="lin" valueType="num">
                      <p:cBhvr>
                        <p:cTn dur="3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42"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300"/>
                        <p:tgtEl>
                          <p:spTgt spid="12"/>
                        </p:tgtEl>
                      </p:cBhvr>
                    </p:animEffect>
                    <p:anim calcmode="lin" valueType="num">
                      <p:cBhvr>
                        <p:cTn dur="300" fill="hold"/>
                        <p:tgtEl>
                          <p:spTgt spid="12"/>
                        </p:tgtEl>
                        <p:attrNameLst>
                          <p:attrName>ppt_x</p:attrName>
                        </p:attrNameLst>
                      </p:cBhvr>
                      <p:tavLst>
                        <p:tav tm="0">
                          <p:val>
                            <p:strVal val="#ppt_x"/>
                          </p:val>
                        </p:tav>
                        <p:tav tm="100000">
                          <p:val>
                            <p:strVal val="#ppt_x"/>
                          </p:val>
                        </p:tav>
                      </p:tavLst>
                    </p:anim>
                    <p:anim calcmode="lin" valueType="num">
                      <p:cBhvr>
                        <p:cTn dur="3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42"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300"/>
                        <p:tgtEl>
                          <p:spTgt spid="13"/>
                        </p:tgtEl>
                      </p:cBhvr>
                    </p:animEffect>
                    <p:anim calcmode="lin" valueType="num">
                      <p:cBhvr>
                        <p:cTn dur="300" fill="hold"/>
                        <p:tgtEl>
                          <p:spTgt spid="13"/>
                        </p:tgtEl>
                        <p:attrNameLst>
                          <p:attrName>ppt_x</p:attrName>
                        </p:attrNameLst>
                      </p:cBhvr>
                      <p:tavLst>
                        <p:tav tm="0">
                          <p:val>
                            <p:strVal val="#ppt_x"/>
                          </p:val>
                        </p:tav>
                        <p:tav tm="100000">
                          <p:val>
                            <p:strVal val="#ppt_x"/>
                          </p:val>
                        </p:tav>
                      </p:tavLst>
                    </p:anim>
                    <p:anim calcmode="lin" valueType="num">
                      <p:cBhvr>
                        <p:cTn dur="300" fill="hold"/>
                        <p:tgtEl>
                          <p:spTgt spid="1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fo - Six Column + Image">
    <p:spTree>
      <p:nvGrpSpPr>
        <p:cNvPr id="1" name=""/>
        <p:cNvGrpSpPr/>
        <p:nvPr/>
      </p:nvGrpSpPr>
      <p:grpSpPr>
        <a:xfrm>
          <a:off x="0" y="0"/>
          <a:ext cx="0" cy="0"/>
          <a:chOff x="0" y="0"/>
          <a:chExt cx="0" cy="0"/>
        </a:xfrm>
      </p:grpSpPr>
      <p:sp>
        <p:nvSpPr>
          <p:cNvPr id="2" name="Rectangle 1"/>
          <p:cNvSpPr/>
          <p:nvPr userDrawn="1"/>
        </p:nvSpPr>
        <p:spPr>
          <a:xfrm>
            <a:off x="0" y="-4906"/>
            <a:ext cx="201881" cy="3689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6" name="Shape 427"/>
          <p:cNvSpPr>
            <a:spLocks noGrp="1"/>
          </p:cNvSpPr>
          <p:nvPr>
            <p:ph type="body" sz="quarter" idx="52" hasCustomPrompt="1"/>
          </p:nvPr>
        </p:nvSpPr>
        <p:spPr>
          <a:xfrm>
            <a:off x="5243717" y="2188708"/>
            <a:ext cx="2796988"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7" name="Текст 7"/>
          <p:cNvSpPr>
            <a:spLocks noGrp="1"/>
          </p:cNvSpPr>
          <p:nvPr>
            <p:ph type="body" sz="quarter" idx="38" hasCustomPrompt="1"/>
          </p:nvPr>
        </p:nvSpPr>
        <p:spPr>
          <a:xfrm>
            <a:off x="5262767" y="2609513"/>
            <a:ext cx="2777938" cy="503354"/>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8" name="Shape 427"/>
          <p:cNvSpPr>
            <a:spLocks noGrp="1"/>
          </p:cNvSpPr>
          <p:nvPr>
            <p:ph type="body" sz="quarter" idx="53" hasCustomPrompt="1"/>
          </p:nvPr>
        </p:nvSpPr>
        <p:spPr>
          <a:xfrm>
            <a:off x="5243717" y="3684580"/>
            <a:ext cx="2796988"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9" name="Текст 7"/>
          <p:cNvSpPr>
            <a:spLocks noGrp="1"/>
          </p:cNvSpPr>
          <p:nvPr>
            <p:ph type="body" sz="quarter" idx="54" hasCustomPrompt="1"/>
          </p:nvPr>
        </p:nvSpPr>
        <p:spPr>
          <a:xfrm>
            <a:off x="5262767" y="4105384"/>
            <a:ext cx="2777938" cy="490367"/>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0" name="Shape 427"/>
          <p:cNvSpPr>
            <a:spLocks noGrp="1"/>
          </p:cNvSpPr>
          <p:nvPr>
            <p:ph type="body" sz="quarter" idx="55" hasCustomPrompt="1"/>
          </p:nvPr>
        </p:nvSpPr>
        <p:spPr>
          <a:xfrm>
            <a:off x="8947211" y="2188708"/>
            <a:ext cx="2749488"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1" name="Текст 7"/>
          <p:cNvSpPr>
            <a:spLocks noGrp="1"/>
          </p:cNvSpPr>
          <p:nvPr>
            <p:ph type="body" sz="quarter" idx="56" hasCustomPrompt="1"/>
          </p:nvPr>
        </p:nvSpPr>
        <p:spPr>
          <a:xfrm>
            <a:off x="8918761" y="2609513"/>
            <a:ext cx="2777938" cy="503354"/>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2" name="Shape 427"/>
          <p:cNvSpPr>
            <a:spLocks noGrp="1"/>
          </p:cNvSpPr>
          <p:nvPr>
            <p:ph type="body" sz="quarter" idx="57" hasCustomPrompt="1"/>
          </p:nvPr>
        </p:nvSpPr>
        <p:spPr>
          <a:xfrm>
            <a:off x="8947211" y="3684580"/>
            <a:ext cx="2749488"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3" name="Текст 7"/>
          <p:cNvSpPr>
            <a:spLocks noGrp="1"/>
          </p:cNvSpPr>
          <p:nvPr>
            <p:ph type="body" sz="quarter" idx="58" hasCustomPrompt="1"/>
          </p:nvPr>
        </p:nvSpPr>
        <p:spPr>
          <a:xfrm>
            <a:off x="8918761" y="4105384"/>
            <a:ext cx="2777938" cy="490367"/>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5" name="Picture Placeholder 1"/>
          <p:cNvSpPr>
            <a:spLocks noGrp="1"/>
          </p:cNvSpPr>
          <p:nvPr>
            <p:ph type="pic" sz="quarter" idx="59"/>
          </p:nvPr>
        </p:nvSpPr>
        <p:spPr>
          <a:xfrm>
            <a:off x="0" y="-4906"/>
            <a:ext cx="12188824" cy="1833706"/>
          </a:xfrm>
          <a:pattFill prst="pct5">
            <a:fgClr>
              <a:schemeClr val="accent1"/>
            </a:fgClr>
            <a:bgClr>
              <a:schemeClr val="bg1"/>
            </a:bgClr>
          </a:pattFill>
        </p:spPr>
      </p:sp>
      <p:sp>
        <p:nvSpPr>
          <p:cNvPr id="16" name="Shape 427"/>
          <p:cNvSpPr>
            <a:spLocks noGrp="1"/>
          </p:cNvSpPr>
          <p:nvPr>
            <p:ph type="body" sz="quarter" idx="60" hasCustomPrompt="1"/>
          </p:nvPr>
        </p:nvSpPr>
        <p:spPr>
          <a:xfrm>
            <a:off x="5243717" y="5104273"/>
            <a:ext cx="2796988"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7" name="Текст 7"/>
          <p:cNvSpPr>
            <a:spLocks noGrp="1"/>
          </p:cNvSpPr>
          <p:nvPr>
            <p:ph type="body" sz="quarter" idx="61" hasCustomPrompt="1"/>
          </p:nvPr>
        </p:nvSpPr>
        <p:spPr>
          <a:xfrm>
            <a:off x="5262767" y="5525077"/>
            <a:ext cx="2777938" cy="531339"/>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18" name="Shape 427"/>
          <p:cNvSpPr>
            <a:spLocks noGrp="1"/>
          </p:cNvSpPr>
          <p:nvPr>
            <p:ph type="body" sz="quarter" idx="62" hasCustomPrompt="1"/>
          </p:nvPr>
        </p:nvSpPr>
        <p:spPr>
          <a:xfrm>
            <a:off x="8947211" y="5104273"/>
            <a:ext cx="2749488" cy="415636"/>
          </a:xfrm>
          <a:prstGeom prst="rect">
            <a:avLst/>
          </a:prstGeom>
        </p:spPr>
        <p:txBody>
          <a:bodyPr lIns="0" tIns="0" rIns="0" bIns="0" anchor="b" anchorCtr="0">
            <a:noAutofit/>
          </a:bodyPr>
          <a:lstStyle>
            <a:lvl1pPr marL="228600" indent="-228600" algn="l">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marL="0" marR="0" lvl="0" indent="0" algn="l" defTabSz="914057" rtl="0" eaLnBrk="1" fontAlgn="auto" latinLnBrk="0" hangingPunct="1">
              <a:lnSpc>
                <a:spcPct val="100000"/>
              </a:lnSpc>
              <a:spcBef>
                <a:spcPts val="1000"/>
              </a:spcBef>
              <a:spcAft>
                <a:spcPts val="0"/>
              </a:spcAft>
              <a:buClr>
                <a:schemeClr val="accent2"/>
              </a:buClr>
              <a:buSzPct val="80000"/>
              <a:tabLst/>
            </a:pPr>
            <a:r>
              <a:rPr lang="en-US" dirty="0"/>
              <a:t>Title Here</a:t>
            </a:r>
          </a:p>
        </p:txBody>
      </p:sp>
      <p:sp>
        <p:nvSpPr>
          <p:cNvPr id="19" name="Текст 7"/>
          <p:cNvSpPr>
            <a:spLocks noGrp="1"/>
          </p:cNvSpPr>
          <p:nvPr>
            <p:ph type="body" sz="quarter" idx="63" hasCustomPrompt="1"/>
          </p:nvPr>
        </p:nvSpPr>
        <p:spPr>
          <a:xfrm>
            <a:off x="8918761" y="5525077"/>
            <a:ext cx="2777938" cy="531339"/>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pt-BR" dirty="0"/>
              <a:t>Lorem ipsum dolor sit amet, ius te essent iracundia.</a:t>
            </a:r>
            <a:endParaRPr lang="en-US" dirty="0"/>
          </a:p>
        </p:txBody>
      </p:sp>
      <p:sp>
        <p:nvSpPr>
          <p:cNvPr id="20" name="Текст 7"/>
          <p:cNvSpPr>
            <a:spLocks noGrp="1"/>
          </p:cNvSpPr>
          <p:nvPr>
            <p:ph type="body" sz="quarter" idx="64" hasCustomPrompt="1"/>
          </p:nvPr>
        </p:nvSpPr>
        <p:spPr>
          <a:xfrm>
            <a:off x="495301" y="4100216"/>
            <a:ext cx="3756066" cy="1956200"/>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21" name="Заголовок 2"/>
          <p:cNvSpPr>
            <a:spLocks noGrp="1"/>
          </p:cNvSpPr>
          <p:nvPr>
            <p:ph type="title" hasCustomPrompt="1"/>
          </p:nvPr>
        </p:nvSpPr>
        <p:spPr>
          <a:xfrm>
            <a:off x="495300" y="2184722"/>
            <a:ext cx="3756067" cy="1900212"/>
          </a:xfrm>
        </p:spPr>
        <p:txBody>
          <a:bodyPr tIns="0" bIns="91440" anchor="b" anchorCtr="0"/>
          <a:lstStyle>
            <a:lvl1pPr algn="l">
              <a:defRPr sz="4400">
                <a:solidFill>
                  <a:schemeClr val="tx1"/>
                </a:solidFill>
              </a:defRPr>
            </a:lvl1pPr>
          </a:lstStyle>
          <a:p>
            <a:r>
              <a:rPr lang="en-US" dirty="0"/>
              <a:t>TITLE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300"/>
                                        <p:tgtEl>
                                          <p:spTgt spid="6">
                                            <p:txEl>
                                              <p:pRg st="0" end="0"/>
                                            </p:txEl>
                                          </p:spTgt>
                                        </p:tgtEl>
                                      </p:cBhvr>
                                    </p:animEffect>
                                    <p:anim calcmode="lin" valueType="num">
                                      <p:cBhvr>
                                        <p:cTn id="8"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300"/>
                                        <p:tgtEl>
                                          <p:spTgt spid="7">
                                            <p:txEl>
                                              <p:pRg st="0" end="0"/>
                                            </p:txEl>
                                          </p:spTgt>
                                        </p:tgtEl>
                                      </p:cBhvr>
                                    </p:animEffect>
                                    <p:anim calcmode="lin" valueType="num">
                                      <p:cBhvr>
                                        <p:cTn id="13"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3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300"/>
                                        <p:tgtEl>
                                          <p:spTgt spid="8">
                                            <p:txEl>
                                              <p:pRg st="0" end="0"/>
                                            </p:txEl>
                                          </p:spTgt>
                                        </p:tgtEl>
                                      </p:cBhvr>
                                    </p:animEffect>
                                    <p:anim calcmode="lin" valueType="num">
                                      <p:cBhvr>
                                        <p:cTn id="18"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300" fill="hold"/>
                                        <p:tgtEl>
                                          <p:spTgt spid="8">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300"/>
                                        <p:tgtEl>
                                          <p:spTgt spid="9">
                                            <p:txEl>
                                              <p:pRg st="0" end="0"/>
                                            </p:txEl>
                                          </p:spTgt>
                                        </p:tgtEl>
                                      </p:cBhvr>
                                    </p:animEffect>
                                    <p:anim calcmode="lin" valueType="num">
                                      <p:cBhvr>
                                        <p:cTn id="23" dur="3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4" dur="300" fill="hold"/>
                                        <p:tgtEl>
                                          <p:spTgt spid="9">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300"/>
                                        <p:tgtEl>
                                          <p:spTgt spid="10">
                                            <p:txEl>
                                              <p:pRg st="0" end="0"/>
                                            </p:txEl>
                                          </p:spTgt>
                                        </p:tgtEl>
                                      </p:cBhvr>
                                    </p:animEffect>
                                    <p:anim calcmode="lin" valueType="num">
                                      <p:cBhvr>
                                        <p:cTn id="28" dur="3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9" dur="300" fill="hold"/>
                                        <p:tgtEl>
                                          <p:spTgt spid="10">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300"/>
                                        <p:tgtEl>
                                          <p:spTgt spid="11">
                                            <p:txEl>
                                              <p:pRg st="0" end="0"/>
                                            </p:txEl>
                                          </p:spTgt>
                                        </p:tgtEl>
                                      </p:cBhvr>
                                    </p:animEffect>
                                    <p:anim calcmode="lin" valueType="num">
                                      <p:cBhvr>
                                        <p:cTn id="33" dur="3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4" dur="300" fill="hold"/>
                                        <p:tgtEl>
                                          <p:spTgt spid="11">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300"/>
                                        <p:tgtEl>
                                          <p:spTgt spid="12">
                                            <p:txEl>
                                              <p:pRg st="0" end="0"/>
                                            </p:txEl>
                                          </p:spTgt>
                                        </p:tgtEl>
                                      </p:cBhvr>
                                    </p:animEffect>
                                    <p:anim calcmode="lin" valueType="num">
                                      <p:cBhvr>
                                        <p:cTn id="38" dur="3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9" dur="300" fill="hold"/>
                                        <p:tgtEl>
                                          <p:spTgt spid="12">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300"/>
                                        <p:tgtEl>
                                          <p:spTgt spid="13">
                                            <p:txEl>
                                              <p:pRg st="0" end="0"/>
                                            </p:txEl>
                                          </p:spTgt>
                                        </p:tgtEl>
                                      </p:cBhvr>
                                    </p:animEffect>
                                    <p:anim calcmode="lin" valueType="num">
                                      <p:cBhvr>
                                        <p:cTn id="43" dur="3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4" dur="300" fill="hold"/>
                                        <p:tgtEl>
                                          <p:spTgt spid="13">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fade">
                                      <p:cBhvr>
                                        <p:cTn id="47" dur="300"/>
                                        <p:tgtEl>
                                          <p:spTgt spid="16">
                                            <p:txEl>
                                              <p:pRg st="0" end="0"/>
                                            </p:txEl>
                                          </p:spTgt>
                                        </p:tgtEl>
                                      </p:cBhvr>
                                    </p:animEffect>
                                    <p:anim calcmode="lin" valueType="num">
                                      <p:cBhvr>
                                        <p:cTn id="48" dur="3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49" dur="300" fill="hold"/>
                                        <p:tgtEl>
                                          <p:spTgt spid="16">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300"/>
                                        <p:tgtEl>
                                          <p:spTgt spid="17">
                                            <p:txEl>
                                              <p:pRg st="0" end="0"/>
                                            </p:txEl>
                                          </p:spTgt>
                                        </p:tgtEl>
                                      </p:cBhvr>
                                    </p:animEffect>
                                    <p:anim calcmode="lin" valueType="num">
                                      <p:cBhvr>
                                        <p:cTn id="53" dur="3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4" dur="300" fill="hold"/>
                                        <p:tgtEl>
                                          <p:spTgt spid="17">
                                            <p:txEl>
                                              <p:pRg st="0" end="0"/>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fade">
                                      <p:cBhvr>
                                        <p:cTn id="57" dur="300"/>
                                        <p:tgtEl>
                                          <p:spTgt spid="18">
                                            <p:txEl>
                                              <p:pRg st="0" end="0"/>
                                            </p:txEl>
                                          </p:spTgt>
                                        </p:tgtEl>
                                      </p:cBhvr>
                                    </p:animEffect>
                                    <p:anim calcmode="lin" valueType="num">
                                      <p:cBhvr>
                                        <p:cTn id="58" dur="3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59" dur="300" fill="hold"/>
                                        <p:tgtEl>
                                          <p:spTgt spid="18">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300"/>
                                        <p:tgtEl>
                                          <p:spTgt spid="19">
                                            <p:txEl>
                                              <p:pRg st="0" end="0"/>
                                            </p:txEl>
                                          </p:spTgt>
                                        </p:tgtEl>
                                      </p:cBhvr>
                                    </p:animEffect>
                                    <p:anim calcmode="lin" valueType="num">
                                      <p:cBhvr>
                                        <p:cTn id="63" dur="3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64" dur="3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300"/>
                        <p:tgtEl>
                          <p:spTgt spid="6"/>
                        </p:tgtEl>
                      </p:cBhvr>
                    </p:animEffect>
                    <p:anim calcmode="lin" valueType="num">
                      <p:cBhvr>
                        <p:cTn dur="300" fill="hold"/>
                        <p:tgtEl>
                          <p:spTgt spid="6"/>
                        </p:tgtEl>
                        <p:attrNameLst>
                          <p:attrName>ppt_x</p:attrName>
                        </p:attrNameLst>
                      </p:cBhvr>
                      <p:tavLst>
                        <p:tav tm="0">
                          <p:val>
                            <p:strVal val="#ppt_x"/>
                          </p:val>
                        </p:tav>
                        <p:tav tm="100000">
                          <p:val>
                            <p:strVal val="#ppt_x"/>
                          </p:val>
                        </p:tav>
                      </p:tavLst>
                    </p:anim>
                    <p:anim calcmode="lin" valueType="num">
                      <p:cBhvr>
                        <p:cTn dur="3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300"/>
                        <p:tgtEl>
                          <p:spTgt spid="7"/>
                        </p:tgtEl>
                      </p:cBhvr>
                    </p:animEffect>
                    <p:anim calcmode="lin" valueType="num">
                      <p:cBhvr>
                        <p:cTn dur="300" fill="hold"/>
                        <p:tgtEl>
                          <p:spTgt spid="7"/>
                        </p:tgtEl>
                        <p:attrNameLst>
                          <p:attrName>ppt_x</p:attrName>
                        </p:attrNameLst>
                      </p:cBhvr>
                      <p:tavLst>
                        <p:tav tm="0">
                          <p:val>
                            <p:strVal val="#ppt_x"/>
                          </p:val>
                        </p:tav>
                        <p:tav tm="100000">
                          <p:val>
                            <p:strVal val="#ppt_x"/>
                          </p:val>
                        </p:tav>
                      </p:tavLst>
                    </p:anim>
                    <p:anim calcmode="lin" valueType="num">
                      <p:cBhvr>
                        <p:cTn dur="300" fill="hold"/>
                        <p:tgtEl>
                          <p:spTgt spid="7"/>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300"/>
                        <p:tgtEl>
                          <p:spTgt spid="8"/>
                        </p:tgtEl>
                      </p:cBhvr>
                    </p:animEffect>
                    <p:anim calcmode="lin" valueType="num">
                      <p:cBhvr>
                        <p:cTn dur="300" fill="hold"/>
                        <p:tgtEl>
                          <p:spTgt spid="8"/>
                        </p:tgtEl>
                        <p:attrNameLst>
                          <p:attrName>ppt_x</p:attrName>
                        </p:attrNameLst>
                      </p:cBhvr>
                      <p:tavLst>
                        <p:tav tm="0">
                          <p:val>
                            <p:strVal val="#ppt_x"/>
                          </p:val>
                        </p:tav>
                        <p:tav tm="100000">
                          <p:val>
                            <p:strVal val="#ppt_x"/>
                          </p:val>
                        </p:tav>
                      </p:tavLst>
                    </p:anim>
                    <p:anim calcmode="lin" valueType="num">
                      <p:cBhvr>
                        <p:cTn dur="3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300"/>
                        <p:tgtEl>
                          <p:spTgt spid="9"/>
                        </p:tgtEl>
                      </p:cBhvr>
                    </p:animEffect>
                    <p:anim calcmode="lin" valueType="num">
                      <p:cBhvr>
                        <p:cTn dur="300" fill="hold"/>
                        <p:tgtEl>
                          <p:spTgt spid="9"/>
                        </p:tgtEl>
                        <p:attrNameLst>
                          <p:attrName>ppt_x</p:attrName>
                        </p:attrNameLst>
                      </p:cBhvr>
                      <p:tavLst>
                        <p:tav tm="0">
                          <p:val>
                            <p:strVal val="#ppt_x"/>
                          </p:val>
                        </p:tav>
                        <p:tav tm="100000">
                          <p:val>
                            <p:strVal val="#ppt_x"/>
                          </p:val>
                        </p:tav>
                      </p:tavLst>
                    </p:anim>
                    <p:anim calcmode="lin" valueType="num">
                      <p:cBhvr>
                        <p:cTn dur="3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42"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300"/>
                        <p:tgtEl>
                          <p:spTgt spid="10"/>
                        </p:tgtEl>
                      </p:cBhvr>
                    </p:animEffect>
                    <p:anim calcmode="lin" valueType="num">
                      <p:cBhvr>
                        <p:cTn dur="300" fill="hold"/>
                        <p:tgtEl>
                          <p:spTgt spid="10"/>
                        </p:tgtEl>
                        <p:attrNameLst>
                          <p:attrName>ppt_x</p:attrName>
                        </p:attrNameLst>
                      </p:cBhvr>
                      <p:tavLst>
                        <p:tav tm="0">
                          <p:val>
                            <p:strVal val="#ppt_x"/>
                          </p:val>
                        </p:tav>
                        <p:tav tm="100000">
                          <p:val>
                            <p:strVal val="#ppt_x"/>
                          </p:val>
                        </p:tav>
                      </p:tavLst>
                    </p:anim>
                    <p:anim calcmode="lin" valueType="num">
                      <p:cBhvr>
                        <p:cTn dur="3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300"/>
                        <p:tgtEl>
                          <p:spTgt spid="11"/>
                        </p:tgtEl>
                      </p:cBhvr>
                    </p:animEffect>
                    <p:anim calcmode="lin" valueType="num">
                      <p:cBhvr>
                        <p:cTn dur="300" fill="hold"/>
                        <p:tgtEl>
                          <p:spTgt spid="11"/>
                        </p:tgtEl>
                        <p:attrNameLst>
                          <p:attrName>ppt_x</p:attrName>
                        </p:attrNameLst>
                      </p:cBhvr>
                      <p:tavLst>
                        <p:tav tm="0">
                          <p:val>
                            <p:strVal val="#ppt_x"/>
                          </p:val>
                        </p:tav>
                        <p:tav tm="100000">
                          <p:val>
                            <p:strVal val="#ppt_x"/>
                          </p:val>
                        </p:tav>
                      </p:tavLst>
                    </p:anim>
                    <p:anim calcmode="lin" valueType="num">
                      <p:cBhvr>
                        <p:cTn dur="3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42"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300"/>
                        <p:tgtEl>
                          <p:spTgt spid="12"/>
                        </p:tgtEl>
                      </p:cBhvr>
                    </p:animEffect>
                    <p:anim calcmode="lin" valueType="num">
                      <p:cBhvr>
                        <p:cTn dur="300" fill="hold"/>
                        <p:tgtEl>
                          <p:spTgt spid="12"/>
                        </p:tgtEl>
                        <p:attrNameLst>
                          <p:attrName>ppt_x</p:attrName>
                        </p:attrNameLst>
                      </p:cBhvr>
                      <p:tavLst>
                        <p:tav tm="0">
                          <p:val>
                            <p:strVal val="#ppt_x"/>
                          </p:val>
                        </p:tav>
                        <p:tav tm="100000">
                          <p:val>
                            <p:strVal val="#ppt_x"/>
                          </p:val>
                        </p:tav>
                      </p:tavLst>
                    </p:anim>
                    <p:anim calcmode="lin" valueType="num">
                      <p:cBhvr>
                        <p:cTn dur="3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42"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300"/>
                        <p:tgtEl>
                          <p:spTgt spid="13"/>
                        </p:tgtEl>
                      </p:cBhvr>
                    </p:animEffect>
                    <p:anim calcmode="lin" valueType="num">
                      <p:cBhvr>
                        <p:cTn dur="300" fill="hold"/>
                        <p:tgtEl>
                          <p:spTgt spid="13"/>
                        </p:tgtEl>
                        <p:attrNameLst>
                          <p:attrName>ppt_x</p:attrName>
                        </p:attrNameLst>
                      </p:cBhvr>
                      <p:tavLst>
                        <p:tav tm="0">
                          <p:val>
                            <p:strVal val="#ppt_x"/>
                          </p:val>
                        </p:tav>
                        <p:tav tm="100000">
                          <p:val>
                            <p:strVal val="#ppt_x"/>
                          </p:val>
                        </p:tav>
                      </p:tavLst>
                    </p:anim>
                    <p:anim calcmode="lin" valueType="num">
                      <p:cBhvr>
                        <p:cTn dur="300" fill="hold"/>
                        <p:tgtEl>
                          <p:spTgt spid="13"/>
                        </p:tgtEl>
                        <p:attrNameLst>
                          <p:attrName>ppt_y</p:attrName>
                        </p:attrNameLst>
                      </p:cBhvr>
                      <p:tavLst>
                        <p:tav tm="0">
                          <p:val>
                            <p:strVal val="#ppt_y+.1"/>
                          </p:val>
                        </p:tav>
                        <p:tav tm="100000">
                          <p:val>
                            <p:strVal val="#ppt_y"/>
                          </p:val>
                        </p:tav>
                      </p:tavLst>
                    </p:anim>
                  </p:childTnLst>
                </p:cTn>
              </p:par>
            </p:tnLst>
          </p:tmpl>
        </p:tmplLst>
      </p:bldP>
      <p:bldP spid="16" grpId="0" build="p">
        <p:tmplLst>
          <p:tmpl lvl="1">
            <p:tnLst>
              <p:par>
                <p:cTn presetID="42"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300"/>
                        <p:tgtEl>
                          <p:spTgt spid="16"/>
                        </p:tgtEl>
                      </p:cBhvr>
                    </p:animEffect>
                    <p:anim calcmode="lin" valueType="num">
                      <p:cBhvr>
                        <p:cTn dur="300" fill="hold"/>
                        <p:tgtEl>
                          <p:spTgt spid="16"/>
                        </p:tgtEl>
                        <p:attrNameLst>
                          <p:attrName>ppt_x</p:attrName>
                        </p:attrNameLst>
                      </p:cBhvr>
                      <p:tavLst>
                        <p:tav tm="0">
                          <p:val>
                            <p:strVal val="#ppt_x"/>
                          </p:val>
                        </p:tav>
                        <p:tav tm="100000">
                          <p:val>
                            <p:strVal val="#ppt_x"/>
                          </p:val>
                        </p:tav>
                      </p:tavLst>
                    </p:anim>
                    <p:anim calcmode="lin" valueType="num">
                      <p:cBhvr>
                        <p:cTn dur="300" fill="hold"/>
                        <p:tgtEl>
                          <p:spTgt spid="16"/>
                        </p:tgtEl>
                        <p:attrNameLst>
                          <p:attrName>ppt_y</p:attrName>
                        </p:attrNameLst>
                      </p:cBhvr>
                      <p:tavLst>
                        <p:tav tm="0">
                          <p:val>
                            <p:strVal val="#ppt_y+.1"/>
                          </p:val>
                        </p:tav>
                        <p:tav tm="100000">
                          <p:val>
                            <p:strVal val="#ppt_y"/>
                          </p:val>
                        </p:tav>
                      </p:tavLst>
                    </p:anim>
                  </p:childTnLst>
                </p:cTn>
              </p:par>
            </p:tnLst>
          </p:tmpl>
        </p:tmplLst>
      </p:bldP>
      <p:bldP spid="17" grpId="0" build="p">
        <p:tmplLst>
          <p:tmpl lvl="1">
            <p:tnLst>
              <p:par>
                <p:cTn presetID="42"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300"/>
                        <p:tgtEl>
                          <p:spTgt spid="17"/>
                        </p:tgtEl>
                      </p:cBhvr>
                    </p:animEffect>
                    <p:anim calcmode="lin" valueType="num">
                      <p:cBhvr>
                        <p:cTn dur="300" fill="hold"/>
                        <p:tgtEl>
                          <p:spTgt spid="17"/>
                        </p:tgtEl>
                        <p:attrNameLst>
                          <p:attrName>ppt_x</p:attrName>
                        </p:attrNameLst>
                      </p:cBhvr>
                      <p:tavLst>
                        <p:tav tm="0">
                          <p:val>
                            <p:strVal val="#ppt_x"/>
                          </p:val>
                        </p:tav>
                        <p:tav tm="100000">
                          <p:val>
                            <p:strVal val="#ppt_x"/>
                          </p:val>
                        </p:tav>
                      </p:tavLst>
                    </p:anim>
                    <p:anim calcmode="lin" valueType="num">
                      <p:cBhvr>
                        <p:cTn dur="300" fill="hold"/>
                        <p:tgtEl>
                          <p:spTgt spid="1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42"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300"/>
                        <p:tgtEl>
                          <p:spTgt spid="18"/>
                        </p:tgtEl>
                      </p:cBhvr>
                    </p:animEffect>
                    <p:anim calcmode="lin" valueType="num">
                      <p:cBhvr>
                        <p:cTn dur="300" fill="hold"/>
                        <p:tgtEl>
                          <p:spTgt spid="18"/>
                        </p:tgtEl>
                        <p:attrNameLst>
                          <p:attrName>ppt_x</p:attrName>
                        </p:attrNameLst>
                      </p:cBhvr>
                      <p:tavLst>
                        <p:tav tm="0">
                          <p:val>
                            <p:strVal val="#ppt_x"/>
                          </p:val>
                        </p:tav>
                        <p:tav tm="100000">
                          <p:val>
                            <p:strVal val="#ppt_x"/>
                          </p:val>
                        </p:tav>
                      </p:tavLst>
                    </p:anim>
                    <p:anim calcmode="lin" valueType="num">
                      <p:cBhvr>
                        <p:cTn dur="300" fill="hold"/>
                        <p:tgtEl>
                          <p:spTgt spid="18"/>
                        </p:tgtEl>
                        <p:attrNameLst>
                          <p:attrName>ppt_y</p:attrName>
                        </p:attrNameLst>
                      </p:cBhvr>
                      <p:tavLst>
                        <p:tav tm="0">
                          <p:val>
                            <p:strVal val="#ppt_y+.1"/>
                          </p:val>
                        </p:tav>
                        <p:tav tm="100000">
                          <p:val>
                            <p:strVal val="#ppt_y"/>
                          </p:val>
                        </p:tav>
                      </p:tavLst>
                    </p:anim>
                  </p:childTnLst>
                </p:cTn>
              </p:par>
            </p:tnLst>
          </p:tmpl>
        </p:tmplLst>
      </p:bldP>
      <p:bldP spid="19" grpId="0" build="p">
        <p:tmplLst>
          <p:tmpl lvl="1">
            <p:tnLst>
              <p:par>
                <p:cTn presetID="42"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300"/>
                        <p:tgtEl>
                          <p:spTgt spid="19"/>
                        </p:tgtEl>
                      </p:cBhvr>
                    </p:animEffect>
                    <p:anim calcmode="lin" valueType="num">
                      <p:cBhvr>
                        <p:cTn dur="300" fill="hold"/>
                        <p:tgtEl>
                          <p:spTgt spid="19"/>
                        </p:tgtEl>
                        <p:attrNameLst>
                          <p:attrName>ppt_x</p:attrName>
                        </p:attrNameLst>
                      </p:cBhvr>
                      <p:tavLst>
                        <p:tav tm="0">
                          <p:val>
                            <p:strVal val="#ppt_x"/>
                          </p:val>
                        </p:tav>
                        <p:tav tm="100000">
                          <p:val>
                            <p:strVal val="#ppt_x"/>
                          </p:val>
                        </p:tav>
                      </p:tavLst>
                    </p:anim>
                    <p:anim calcmode="lin" valueType="num">
                      <p:cBhvr>
                        <p:cTn dur="30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Tree>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fo - 3 Box + Image Lef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6" name="Slide Number Placeholder 8"/>
          <p:cNvSpPr txBox="1">
            <a:spLocks/>
          </p:cNvSpPr>
          <p:nvPr userDrawn="1"/>
        </p:nvSpPr>
        <p:spPr>
          <a:xfrm>
            <a:off x="11158364" y="-4906"/>
            <a:ext cx="711031" cy="59223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b="1" i="0" kern="1200">
                <a:solidFill>
                  <a:schemeClr val="tx2"/>
                </a:solidFill>
                <a:latin typeface="Ek Mukta" charset="0"/>
                <a:ea typeface="Ek Mukta" charset="0"/>
                <a:cs typeface="Ek Mukt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27AEDA-0153-4769-8D91-0C82CE18E4A9}" type="slidenum">
              <a:rPr lang="en-US" smtClean="0"/>
              <a:pPr/>
              <a:t>‹#›</a:t>
            </a:fld>
            <a:endParaRPr lang="en-US" dirty="0"/>
          </a:p>
        </p:txBody>
      </p:sp>
      <p:sp>
        <p:nvSpPr>
          <p:cNvPr id="17" name="Picture Placeholder 10"/>
          <p:cNvSpPr>
            <a:spLocks noGrp="1"/>
          </p:cNvSpPr>
          <p:nvPr>
            <p:ph type="pic" sz="quarter" idx="18"/>
          </p:nvPr>
        </p:nvSpPr>
        <p:spPr>
          <a:xfrm>
            <a:off x="9444682" y="2284568"/>
            <a:ext cx="2744143" cy="2284568"/>
          </a:xfrm>
          <a:prstGeom prst="rect">
            <a:avLst/>
          </a:prstGeom>
          <a:pattFill prst="pct5">
            <a:fgClr>
              <a:schemeClr val="accent1"/>
            </a:fgClr>
            <a:bgClr>
              <a:schemeClr val="bg1"/>
            </a:bgClr>
          </a:pattFill>
        </p:spPr>
      </p:sp>
      <p:cxnSp>
        <p:nvCxnSpPr>
          <p:cNvPr id="18" name="Straight Connector 17"/>
          <p:cNvCxnSpPr/>
          <p:nvPr userDrawn="1"/>
        </p:nvCxnSpPr>
        <p:spPr>
          <a:xfrm>
            <a:off x="10253068" y="5207230"/>
            <a:ext cx="155934" cy="0"/>
          </a:xfrm>
          <a:prstGeom prst="line">
            <a:avLst/>
          </a:prstGeom>
          <a:ln w="19050" cmpd="sng">
            <a:solidFill>
              <a:srgbClr val="FFFFFF">
                <a:alpha val="40000"/>
              </a:srgb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7509629" y="2872244"/>
            <a:ext cx="155771" cy="0"/>
          </a:xfrm>
          <a:prstGeom prst="line">
            <a:avLst/>
          </a:prstGeom>
          <a:ln w="19050" cmpd="sng">
            <a:solidFill>
              <a:srgbClr val="FFFFFF">
                <a:alpha val="40000"/>
              </a:srgb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250738" y="596360"/>
            <a:ext cx="155934" cy="0"/>
          </a:xfrm>
          <a:prstGeom prst="line">
            <a:avLst/>
          </a:prstGeom>
          <a:ln w="19050" cmpd="sng">
            <a:solidFill>
              <a:srgbClr val="FFFFFF">
                <a:alpha val="40000"/>
              </a:srgb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1" name="Rectangle 20"/>
          <p:cNvSpPr/>
          <p:nvPr userDrawn="1"/>
        </p:nvSpPr>
        <p:spPr>
          <a:xfrm>
            <a:off x="6703410" y="2294442"/>
            <a:ext cx="2741272" cy="2275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p:cNvSpPr/>
          <p:nvPr userDrawn="1"/>
        </p:nvSpPr>
        <p:spPr>
          <a:xfrm>
            <a:off x="9449685" y="0"/>
            <a:ext cx="2744143" cy="22845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p:cNvSpPr/>
          <p:nvPr userDrawn="1"/>
        </p:nvSpPr>
        <p:spPr>
          <a:xfrm>
            <a:off x="9452013" y="4575190"/>
            <a:ext cx="2744143" cy="22845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4"/>
          <p:cNvSpPr>
            <a:spLocks noGrp="1"/>
          </p:cNvSpPr>
          <p:nvPr>
            <p:ph type="body" sz="quarter" idx="30" hasCustomPrompt="1"/>
          </p:nvPr>
        </p:nvSpPr>
        <p:spPr>
          <a:xfrm>
            <a:off x="6905297" y="2463815"/>
            <a:ext cx="2299240" cy="1976330"/>
          </a:xfrm>
          <a:prstGeom prst="rect">
            <a:avLst/>
          </a:prstGeom>
        </p:spPr>
        <p:txBody>
          <a:bodyPr anchor="ctr">
            <a:noAutofit/>
          </a:bodyPr>
          <a:lstStyle>
            <a:lvl1pPr marL="0" indent="0" algn="ctr">
              <a:buClrTx/>
              <a:buFont typeface="Arial" panose="020B0604020202020204" pitchFamily="34" charset="0"/>
              <a:buNone/>
              <a:defRPr sz="1400">
                <a:solidFill>
                  <a:schemeClr val="bg1"/>
                </a:solidFill>
              </a:defRPr>
            </a:lvl1pPr>
          </a:lstStyle>
          <a:p>
            <a:pPr lvl="0"/>
            <a:r>
              <a:rPr lang="en-US" dirty="0"/>
              <a:t>Header</a:t>
            </a:r>
            <a:br>
              <a:rPr lang="en-US" dirty="0"/>
            </a:br>
            <a:r>
              <a:rPr lang="en-US" dirty="0"/>
              <a:t>Click to edit Master text styles</a:t>
            </a:r>
          </a:p>
        </p:txBody>
      </p:sp>
      <p:sp>
        <p:nvSpPr>
          <p:cNvPr id="25" name="Text Placeholder 4"/>
          <p:cNvSpPr>
            <a:spLocks noGrp="1"/>
          </p:cNvSpPr>
          <p:nvPr>
            <p:ph type="body" sz="quarter" idx="31" hasCustomPrompt="1"/>
          </p:nvPr>
        </p:nvSpPr>
        <p:spPr>
          <a:xfrm>
            <a:off x="9648497" y="146365"/>
            <a:ext cx="2299637" cy="1953225"/>
          </a:xfrm>
          <a:prstGeom prst="rect">
            <a:avLst/>
          </a:prstGeom>
        </p:spPr>
        <p:txBody>
          <a:bodyPr anchor="ctr">
            <a:noAutofit/>
          </a:bodyPr>
          <a:lstStyle>
            <a:lvl1pPr marL="0" indent="0" algn="ctr">
              <a:buClrTx/>
              <a:buFont typeface="Arial" panose="020B0604020202020204" pitchFamily="34" charset="0"/>
              <a:buNone/>
              <a:defRPr sz="1400">
                <a:solidFill>
                  <a:schemeClr val="bg1"/>
                </a:solidFill>
              </a:defRPr>
            </a:lvl1pPr>
          </a:lstStyle>
          <a:p>
            <a:pPr lvl="0"/>
            <a:r>
              <a:rPr lang="en-US" dirty="0"/>
              <a:t>Header</a:t>
            </a:r>
            <a:br>
              <a:rPr lang="en-US" dirty="0"/>
            </a:br>
            <a:r>
              <a:rPr lang="en-US" dirty="0"/>
              <a:t>Click to edit Master text styles</a:t>
            </a:r>
          </a:p>
        </p:txBody>
      </p:sp>
      <p:sp>
        <p:nvSpPr>
          <p:cNvPr id="26" name="Text Placeholder 4"/>
          <p:cNvSpPr>
            <a:spLocks noGrp="1"/>
          </p:cNvSpPr>
          <p:nvPr>
            <p:ph type="body" sz="quarter" idx="32" hasCustomPrompt="1"/>
          </p:nvPr>
        </p:nvSpPr>
        <p:spPr>
          <a:xfrm>
            <a:off x="9648497" y="4757235"/>
            <a:ext cx="2299637" cy="1953225"/>
          </a:xfrm>
          <a:prstGeom prst="rect">
            <a:avLst/>
          </a:prstGeom>
        </p:spPr>
        <p:txBody>
          <a:bodyPr anchor="ctr">
            <a:noAutofit/>
          </a:bodyPr>
          <a:lstStyle>
            <a:lvl1pPr marL="0" indent="0" algn="ctr">
              <a:buClrTx/>
              <a:buFont typeface="Arial" panose="020B0604020202020204" pitchFamily="34" charset="0"/>
              <a:buNone/>
              <a:defRPr sz="1400">
                <a:solidFill>
                  <a:schemeClr val="bg1"/>
                </a:solidFill>
              </a:defRPr>
            </a:lvl1pPr>
          </a:lstStyle>
          <a:p>
            <a:pPr lvl="0"/>
            <a:r>
              <a:rPr lang="en-US" dirty="0"/>
              <a:t>Header</a:t>
            </a:r>
            <a:br>
              <a:rPr lang="en-US" dirty="0"/>
            </a:br>
            <a:r>
              <a:rPr lang="en-US" dirty="0"/>
              <a:t>Click to edit Master text styles</a:t>
            </a:r>
          </a:p>
        </p:txBody>
      </p:sp>
      <p:sp>
        <p:nvSpPr>
          <p:cNvPr id="27" name="Picture Placeholder 10"/>
          <p:cNvSpPr>
            <a:spLocks noGrp="1"/>
          </p:cNvSpPr>
          <p:nvPr>
            <p:ph type="pic" sz="quarter" idx="48"/>
          </p:nvPr>
        </p:nvSpPr>
        <p:spPr>
          <a:xfrm>
            <a:off x="6702925" y="954"/>
            <a:ext cx="2744143" cy="2284568"/>
          </a:xfrm>
          <a:prstGeom prst="rect">
            <a:avLst/>
          </a:prstGeom>
          <a:pattFill prst="pct5">
            <a:fgClr>
              <a:schemeClr val="accent1"/>
            </a:fgClr>
            <a:bgClr>
              <a:schemeClr val="bg1"/>
            </a:bgClr>
          </a:pattFill>
        </p:spPr>
      </p:sp>
      <p:sp>
        <p:nvSpPr>
          <p:cNvPr id="28" name="Picture Placeholder 10"/>
          <p:cNvSpPr>
            <a:spLocks noGrp="1"/>
          </p:cNvSpPr>
          <p:nvPr>
            <p:ph type="pic" sz="quarter" idx="49"/>
          </p:nvPr>
        </p:nvSpPr>
        <p:spPr>
          <a:xfrm>
            <a:off x="6700539" y="4574785"/>
            <a:ext cx="2744143" cy="2283215"/>
          </a:xfrm>
          <a:prstGeom prst="rect">
            <a:avLst/>
          </a:prstGeom>
          <a:pattFill prst="pct5">
            <a:fgClr>
              <a:schemeClr val="accent1"/>
            </a:fgClr>
            <a:bgClr>
              <a:schemeClr val="bg1"/>
            </a:bgClr>
          </a:pattFill>
        </p:spPr>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o - 2 Box + Image Lef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8" name="Текст 7"/>
          <p:cNvSpPr>
            <a:spLocks noGrp="1"/>
          </p:cNvSpPr>
          <p:nvPr>
            <p:ph type="body" sz="quarter" idx="61" hasCustomPrompt="1"/>
          </p:nvPr>
        </p:nvSpPr>
        <p:spPr>
          <a:xfrm>
            <a:off x="495300" y="3257893"/>
            <a:ext cx="4161915" cy="1864339"/>
          </a:xfrm>
        </p:spPr>
        <p:txBody>
          <a:bodyPr tIns="73152">
            <a:noAutofit/>
          </a:bodyPr>
          <a:lstStyle>
            <a:lvl1pPr marL="0" indent="0" algn="l">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9" name="Заголовок 2"/>
          <p:cNvSpPr>
            <a:spLocks noGrp="1"/>
          </p:cNvSpPr>
          <p:nvPr>
            <p:ph type="title" hasCustomPrompt="1"/>
          </p:nvPr>
        </p:nvSpPr>
        <p:spPr>
          <a:xfrm>
            <a:off x="495300" y="1787220"/>
            <a:ext cx="5600701" cy="1102078"/>
          </a:xfrm>
        </p:spPr>
        <p:txBody>
          <a:bodyPr tIns="0" bIns="91440" anchor="b" anchorCtr="0"/>
          <a:lstStyle>
            <a:lvl1pPr algn="l">
              <a:defRPr sz="4400">
                <a:solidFill>
                  <a:schemeClr val="tx1"/>
                </a:solidFill>
              </a:defRPr>
            </a:lvl1pPr>
          </a:lstStyle>
          <a:p>
            <a:r>
              <a:rPr lang="en-US" dirty="0"/>
              <a:t>TITLE HERE</a:t>
            </a:r>
          </a:p>
        </p:txBody>
      </p:sp>
      <p:sp>
        <p:nvSpPr>
          <p:cNvPr id="10" name="Текст 7"/>
          <p:cNvSpPr>
            <a:spLocks noGrp="1"/>
          </p:cNvSpPr>
          <p:nvPr>
            <p:ph type="body" sz="quarter" idx="69" hasCustomPrompt="1"/>
          </p:nvPr>
        </p:nvSpPr>
        <p:spPr>
          <a:xfrm>
            <a:off x="495299" y="2889298"/>
            <a:ext cx="5600701" cy="368595"/>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6" name="Slide Number Placeholder 8"/>
          <p:cNvSpPr txBox="1">
            <a:spLocks/>
          </p:cNvSpPr>
          <p:nvPr userDrawn="1"/>
        </p:nvSpPr>
        <p:spPr>
          <a:xfrm>
            <a:off x="11158364" y="-4906"/>
            <a:ext cx="711031" cy="592234"/>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b="1" i="0" kern="1200">
                <a:solidFill>
                  <a:schemeClr val="tx2"/>
                </a:solidFill>
                <a:latin typeface="Ek Mukta" charset="0"/>
                <a:ea typeface="Ek Mukta" charset="0"/>
                <a:cs typeface="Ek Mukt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27AEDA-0153-4769-8D91-0C82CE18E4A9}" type="slidenum">
              <a:rPr lang="en-US" smtClean="0"/>
              <a:pPr/>
              <a:t>‹#›</a:t>
            </a:fld>
            <a:endParaRPr lang="en-US" dirty="0"/>
          </a:p>
        </p:txBody>
      </p:sp>
      <p:sp>
        <p:nvSpPr>
          <p:cNvPr id="17" name="Picture Placeholder 10"/>
          <p:cNvSpPr>
            <a:spLocks noGrp="1"/>
          </p:cNvSpPr>
          <p:nvPr>
            <p:ph type="pic" sz="quarter" idx="18"/>
          </p:nvPr>
        </p:nvSpPr>
        <p:spPr>
          <a:xfrm>
            <a:off x="9444682" y="2284568"/>
            <a:ext cx="2744143" cy="4573432"/>
          </a:xfrm>
          <a:prstGeom prst="rect">
            <a:avLst/>
          </a:prstGeom>
          <a:pattFill prst="pct5">
            <a:fgClr>
              <a:schemeClr val="accent1"/>
            </a:fgClr>
            <a:bgClr>
              <a:schemeClr val="bg1"/>
            </a:bgClr>
          </a:pattFill>
        </p:spPr>
      </p:sp>
      <p:cxnSp>
        <p:nvCxnSpPr>
          <p:cNvPr id="18" name="Straight Connector 17"/>
          <p:cNvCxnSpPr/>
          <p:nvPr userDrawn="1"/>
        </p:nvCxnSpPr>
        <p:spPr>
          <a:xfrm>
            <a:off x="10253068" y="5207230"/>
            <a:ext cx="155934" cy="0"/>
          </a:xfrm>
          <a:prstGeom prst="line">
            <a:avLst/>
          </a:prstGeom>
          <a:ln w="19050" cmpd="sng">
            <a:solidFill>
              <a:srgbClr val="FFFFFF">
                <a:alpha val="40000"/>
              </a:srgb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7509629" y="5153574"/>
            <a:ext cx="155771" cy="0"/>
          </a:xfrm>
          <a:prstGeom prst="line">
            <a:avLst/>
          </a:prstGeom>
          <a:ln w="19050" cmpd="sng">
            <a:solidFill>
              <a:srgbClr val="FFFFFF">
                <a:alpha val="40000"/>
              </a:srgb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250738" y="596360"/>
            <a:ext cx="155934" cy="0"/>
          </a:xfrm>
          <a:prstGeom prst="line">
            <a:avLst/>
          </a:prstGeom>
          <a:ln w="19050" cmpd="sng">
            <a:solidFill>
              <a:srgbClr val="FFFFFF">
                <a:alpha val="40000"/>
              </a:srgb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1" name="Rectangle 20"/>
          <p:cNvSpPr/>
          <p:nvPr userDrawn="1"/>
        </p:nvSpPr>
        <p:spPr>
          <a:xfrm>
            <a:off x="6703410" y="5122232"/>
            <a:ext cx="2741272" cy="172942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p:cNvSpPr/>
          <p:nvPr userDrawn="1"/>
        </p:nvSpPr>
        <p:spPr>
          <a:xfrm>
            <a:off x="9449685" y="0"/>
            <a:ext cx="2744143" cy="22845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4" name="Text Placeholder 4"/>
          <p:cNvSpPr>
            <a:spLocks noGrp="1"/>
          </p:cNvSpPr>
          <p:nvPr>
            <p:ph type="body" sz="quarter" idx="30" hasCustomPrompt="1"/>
          </p:nvPr>
        </p:nvSpPr>
        <p:spPr>
          <a:xfrm>
            <a:off x="6905297" y="5350933"/>
            <a:ext cx="2299240" cy="1370542"/>
          </a:xfrm>
          <a:prstGeom prst="rect">
            <a:avLst/>
          </a:prstGeom>
        </p:spPr>
        <p:txBody>
          <a:bodyPr anchor="ctr">
            <a:noAutofit/>
          </a:bodyPr>
          <a:lstStyle>
            <a:lvl1pPr marL="0" indent="0" algn="ctr">
              <a:buClrTx/>
              <a:buFont typeface="Arial" panose="020B0604020202020204" pitchFamily="34" charset="0"/>
              <a:buNone/>
              <a:defRPr sz="1400">
                <a:solidFill>
                  <a:schemeClr val="tx1"/>
                </a:solidFill>
              </a:defRPr>
            </a:lvl1pPr>
          </a:lstStyle>
          <a:p>
            <a:pPr lvl="0"/>
            <a:r>
              <a:rPr lang="en-US" dirty="0"/>
              <a:t>Header</a:t>
            </a:r>
            <a:br>
              <a:rPr lang="en-US" dirty="0"/>
            </a:br>
            <a:r>
              <a:rPr lang="en-US" dirty="0"/>
              <a:t>Click to edit Master text styles</a:t>
            </a:r>
          </a:p>
        </p:txBody>
      </p:sp>
      <p:sp>
        <p:nvSpPr>
          <p:cNvPr id="25" name="Text Placeholder 4"/>
          <p:cNvSpPr>
            <a:spLocks noGrp="1"/>
          </p:cNvSpPr>
          <p:nvPr>
            <p:ph type="body" sz="quarter" idx="31" hasCustomPrompt="1"/>
          </p:nvPr>
        </p:nvSpPr>
        <p:spPr>
          <a:xfrm>
            <a:off x="9648497" y="146365"/>
            <a:ext cx="2299637" cy="1953225"/>
          </a:xfrm>
          <a:prstGeom prst="rect">
            <a:avLst/>
          </a:prstGeom>
        </p:spPr>
        <p:txBody>
          <a:bodyPr anchor="ctr">
            <a:noAutofit/>
          </a:bodyPr>
          <a:lstStyle>
            <a:lvl1pPr marL="0" indent="0" algn="ctr">
              <a:buClrTx/>
              <a:buFont typeface="Arial" panose="020B0604020202020204" pitchFamily="34" charset="0"/>
              <a:buNone/>
              <a:defRPr sz="1400">
                <a:solidFill>
                  <a:schemeClr val="bg1"/>
                </a:solidFill>
              </a:defRPr>
            </a:lvl1pPr>
          </a:lstStyle>
          <a:p>
            <a:pPr lvl="0"/>
            <a:r>
              <a:rPr lang="en-US" dirty="0"/>
              <a:t>Header</a:t>
            </a:r>
            <a:br>
              <a:rPr lang="en-US" dirty="0"/>
            </a:br>
            <a:r>
              <a:rPr lang="en-US" dirty="0"/>
              <a:t>Click to edit Master text styles</a:t>
            </a:r>
          </a:p>
        </p:txBody>
      </p:sp>
      <p:sp>
        <p:nvSpPr>
          <p:cNvPr id="27" name="Picture Placeholder 10"/>
          <p:cNvSpPr>
            <a:spLocks noGrp="1"/>
          </p:cNvSpPr>
          <p:nvPr>
            <p:ph type="pic" sz="quarter" idx="48"/>
          </p:nvPr>
        </p:nvSpPr>
        <p:spPr>
          <a:xfrm>
            <a:off x="6702925" y="953"/>
            <a:ext cx="2744143" cy="5114933"/>
          </a:xfrm>
          <a:prstGeom prst="rect">
            <a:avLst/>
          </a:prstGeom>
          <a:pattFill prst="pct5">
            <a:fgClr>
              <a:schemeClr val="accent1"/>
            </a:fgClr>
            <a:bgClr>
              <a:schemeClr val="bg1"/>
            </a:bgClr>
          </a:pattFill>
        </p:spPr>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fographic - Circ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29" name="Текст 7"/>
          <p:cNvSpPr>
            <a:spLocks noGrp="1"/>
          </p:cNvSpPr>
          <p:nvPr>
            <p:ph type="body" sz="quarter" idx="61" hasCustomPrompt="1"/>
          </p:nvPr>
        </p:nvSpPr>
        <p:spPr>
          <a:xfrm>
            <a:off x="1420443" y="4499946"/>
            <a:ext cx="1717779" cy="1334181"/>
          </a:xfrm>
        </p:spPr>
        <p:txBody>
          <a:bodyPr tIns="73152">
            <a:noAutofit/>
          </a:bodyPr>
          <a:lstStyle>
            <a:lvl1pPr marL="0" indent="0" algn="ctr">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17" name="Oval 16"/>
          <p:cNvSpPr/>
          <p:nvPr userDrawn="1"/>
        </p:nvSpPr>
        <p:spPr>
          <a:xfrm>
            <a:off x="1150965" y="2147078"/>
            <a:ext cx="2256737" cy="2194560"/>
          </a:xfrm>
          <a:prstGeom prst="ellipse">
            <a:avLst/>
          </a:prstGeom>
          <a:solidFill>
            <a:schemeClr val="accent1">
              <a:alpha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40" tIns="822960" rtlCol="0" anchor="ctr"/>
          <a:lstStyle/>
          <a:p>
            <a:pPr algn="ctr"/>
            <a:endParaRPr lang="en-US" sz="1600" dirty="0">
              <a:solidFill>
                <a:srgbClr val="FFFFFF"/>
              </a:solidFill>
            </a:endParaRPr>
          </a:p>
        </p:txBody>
      </p:sp>
      <p:sp>
        <p:nvSpPr>
          <p:cNvPr id="30" name="Oval 29"/>
          <p:cNvSpPr/>
          <p:nvPr userDrawn="1"/>
        </p:nvSpPr>
        <p:spPr>
          <a:xfrm>
            <a:off x="3059298" y="2147078"/>
            <a:ext cx="2256737" cy="2194560"/>
          </a:xfrm>
          <a:prstGeom prst="ellipse">
            <a:avLst/>
          </a:prstGeom>
          <a:solidFill>
            <a:schemeClr val="accent2">
              <a:alpha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91440" tIns="822960" rtlCol="0" anchor="ctr"/>
          <a:lstStyle/>
          <a:p>
            <a:pPr algn="ctr"/>
            <a:endParaRPr lang="en-US" sz="1600" dirty="0">
              <a:solidFill>
                <a:srgbClr val="FFFFFF"/>
              </a:solidFill>
            </a:endParaRPr>
          </a:p>
        </p:txBody>
      </p:sp>
      <p:sp>
        <p:nvSpPr>
          <p:cNvPr id="31" name="Oval 30"/>
          <p:cNvSpPr/>
          <p:nvPr userDrawn="1"/>
        </p:nvSpPr>
        <p:spPr>
          <a:xfrm>
            <a:off x="6875965" y="2147078"/>
            <a:ext cx="2256737" cy="2194560"/>
          </a:xfrm>
          <a:prstGeom prst="ellipse">
            <a:avLst/>
          </a:prstGeom>
          <a:solidFill>
            <a:schemeClr val="accent4">
              <a:alpha val="80000"/>
            </a:scheme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91440" tIns="822960" rtlCol="0" anchor="ctr"/>
          <a:lstStyle/>
          <a:p>
            <a:pPr algn="ctr"/>
            <a:endParaRPr lang="en-US" sz="1600" dirty="0">
              <a:solidFill>
                <a:srgbClr val="FFFFFF"/>
              </a:solidFill>
            </a:endParaRPr>
          </a:p>
        </p:txBody>
      </p:sp>
      <p:sp>
        <p:nvSpPr>
          <p:cNvPr id="32" name="Oval 31"/>
          <p:cNvSpPr/>
          <p:nvPr userDrawn="1"/>
        </p:nvSpPr>
        <p:spPr>
          <a:xfrm>
            <a:off x="4967632" y="2147078"/>
            <a:ext cx="2256737" cy="2194560"/>
          </a:xfrm>
          <a:prstGeom prst="ellipse">
            <a:avLst/>
          </a:prstGeom>
          <a:solidFill>
            <a:schemeClr val="accent3">
              <a:alpha val="80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40" tIns="822960" rtlCol="0" anchor="ctr"/>
          <a:lstStyle/>
          <a:p>
            <a:pPr algn="ctr"/>
            <a:endParaRPr lang="en-US" sz="1600" dirty="0">
              <a:solidFill>
                <a:srgbClr val="FFFFFF"/>
              </a:solidFill>
            </a:endParaRPr>
          </a:p>
        </p:txBody>
      </p:sp>
      <p:sp>
        <p:nvSpPr>
          <p:cNvPr id="33" name="Oval 32"/>
          <p:cNvSpPr/>
          <p:nvPr userDrawn="1"/>
        </p:nvSpPr>
        <p:spPr>
          <a:xfrm>
            <a:off x="8784300" y="2147078"/>
            <a:ext cx="2256737" cy="2194560"/>
          </a:xfrm>
          <a:prstGeom prst="ellipse">
            <a:avLst/>
          </a:prstGeom>
          <a:solidFill>
            <a:schemeClr val="accent5">
              <a:alpha val="80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91440" tIns="822960" rtlCol="0" anchor="ctr"/>
          <a:lstStyle/>
          <a:p>
            <a:pPr algn="ctr"/>
            <a:endParaRPr lang="en-US" sz="1600" dirty="0">
              <a:solidFill>
                <a:srgbClr val="FFFFFF"/>
              </a:solidFill>
            </a:endParaRPr>
          </a:p>
        </p:txBody>
      </p:sp>
      <p:sp>
        <p:nvSpPr>
          <p:cNvPr id="35" name="Text Placeholder 62"/>
          <p:cNvSpPr>
            <a:spLocks noGrp="1"/>
          </p:cNvSpPr>
          <p:nvPr>
            <p:ph type="body" sz="quarter" idx="68" hasCustomPrompt="1"/>
          </p:nvPr>
        </p:nvSpPr>
        <p:spPr>
          <a:xfrm>
            <a:off x="1420444" y="3436438"/>
            <a:ext cx="1717778" cy="369599"/>
          </a:xfrm>
        </p:spPr>
        <p:txBody>
          <a:bodyPr/>
          <a:lstStyle>
            <a:lvl1pPr marL="0" indent="0" algn="ctr">
              <a:buNone/>
              <a:defRPr sz="1800" b="1">
                <a:solidFill>
                  <a:schemeClr val="bg1"/>
                </a:solidFill>
              </a:defRPr>
            </a:lvl1pPr>
          </a:lstStyle>
          <a:p>
            <a:pPr lvl="0"/>
            <a:r>
              <a:rPr lang="en-US" dirty="0"/>
              <a:t>Title Here</a:t>
            </a:r>
          </a:p>
        </p:txBody>
      </p:sp>
      <p:sp>
        <p:nvSpPr>
          <p:cNvPr id="37" name="Text Placeholder 62"/>
          <p:cNvSpPr>
            <a:spLocks noGrp="1"/>
          </p:cNvSpPr>
          <p:nvPr>
            <p:ph type="body" sz="quarter" idx="70" hasCustomPrompt="1"/>
          </p:nvPr>
        </p:nvSpPr>
        <p:spPr>
          <a:xfrm>
            <a:off x="3327837" y="3436438"/>
            <a:ext cx="1717778" cy="369599"/>
          </a:xfrm>
        </p:spPr>
        <p:txBody>
          <a:bodyPr/>
          <a:lstStyle>
            <a:lvl1pPr marL="0" indent="0" algn="ctr">
              <a:buNone/>
              <a:defRPr sz="1800" b="1">
                <a:solidFill>
                  <a:schemeClr val="bg1"/>
                </a:solidFill>
              </a:defRPr>
            </a:lvl1pPr>
          </a:lstStyle>
          <a:p>
            <a:pPr lvl="0"/>
            <a:r>
              <a:rPr lang="en-US" dirty="0"/>
              <a:t>Title Here</a:t>
            </a:r>
          </a:p>
        </p:txBody>
      </p:sp>
      <p:sp>
        <p:nvSpPr>
          <p:cNvPr id="39" name="Text Placeholder 62"/>
          <p:cNvSpPr>
            <a:spLocks noGrp="1"/>
          </p:cNvSpPr>
          <p:nvPr>
            <p:ph type="body" sz="quarter" idx="72" hasCustomPrompt="1"/>
          </p:nvPr>
        </p:nvSpPr>
        <p:spPr>
          <a:xfrm>
            <a:off x="5278627" y="3436438"/>
            <a:ext cx="1717778" cy="369599"/>
          </a:xfrm>
        </p:spPr>
        <p:txBody>
          <a:bodyPr/>
          <a:lstStyle>
            <a:lvl1pPr marL="0" indent="0" algn="ctr">
              <a:buNone/>
              <a:defRPr sz="1800" b="1">
                <a:solidFill>
                  <a:schemeClr val="bg1"/>
                </a:solidFill>
              </a:defRPr>
            </a:lvl1pPr>
          </a:lstStyle>
          <a:p>
            <a:pPr lvl="0"/>
            <a:r>
              <a:rPr lang="en-US" dirty="0"/>
              <a:t>Title Here</a:t>
            </a:r>
          </a:p>
        </p:txBody>
      </p:sp>
      <p:sp>
        <p:nvSpPr>
          <p:cNvPr id="41" name="Text Placeholder 62"/>
          <p:cNvSpPr>
            <a:spLocks noGrp="1"/>
          </p:cNvSpPr>
          <p:nvPr>
            <p:ph type="body" sz="quarter" idx="74" hasCustomPrompt="1"/>
          </p:nvPr>
        </p:nvSpPr>
        <p:spPr>
          <a:xfrm>
            <a:off x="7148820" y="3436438"/>
            <a:ext cx="1717778" cy="369599"/>
          </a:xfrm>
        </p:spPr>
        <p:txBody>
          <a:bodyPr/>
          <a:lstStyle>
            <a:lvl1pPr marL="0" indent="0" algn="ctr">
              <a:buNone/>
              <a:defRPr sz="1800" b="1">
                <a:solidFill>
                  <a:schemeClr val="bg1"/>
                </a:solidFill>
              </a:defRPr>
            </a:lvl1pPr>
          </a:lstStyle>
          <a:p>
            <a:pPr lvl="0"/>
            <a:r>
              <a:rPr lang="en-US" dirty="0"/>
              <a:t>Title Here</a:t>
            </a:r>
          </a:p>
        </p:txBody>
      </p:sp>
      <p:sp>
        <p:nvSpPr>
          <p:cNvPr id="43" name="Text Placeholder 62"/>
          <p:cNvSpPr>
            <a:spLocks noGrp="1"/>
          </p:cNvSpPr>
          <p:nvPr>
            <p:ph type="body" sz="quarter" idx="76" hasCustomPrompt="1"/>
          </p:nvPr>
        </p:nvSpPr>
        <p:spPr>
          <a:xfrm>
            <a:off x="9053779" y="3436438"/>
            <a:ext cx="1717778" cy="369599"/>
          </a:xfrm>
        </p:spPr>
        <p:txBody>
          <a:bodyPr/>
          <a:lstStyle>
            <a:lvl1pPr marL="0" indent="0" algn="ctr">
              <a:buNone/>
              <a:defRPr sz="1800" b="1">
                <a:solidFill>
                  <a:schemeClr val="bg1"/>
                </a:solidFill>
              </a:defRPr>
            </a:lvl1pPr>
          </a:lstStyle>
          <a:p>
            <a:pPr lvl="0"/>
            <a:r>
              <a:rPr lang="en-US" dirty="0"/>
              <a:t>Title Here</a:t>
            </a:r>
          </a:p>
        </p:txBody>
      </p:sp>
      <p:sp>
        <p:nvSpPr>
          <p:cNvPr id="44" name="Текст 7"/>
          <p:cNvSpPr>
            <a:spLocks noGrp="1"/>
          </p:cNvSpPr>
          <p:nvPr>
            <p:ph type="body" sz="quarter" idx="77" hasCustomPrompt="1"/>
          </p:nvPr>
        </p:nvSpPr>
        <p:spPr>
          <a:xfrm>
            <a:off x="3327836" y="4499946"/>
            <a:ext cx="1717779" cy="1334181"/>
          </a:xfrm>
        </p:spPr>
        <p:txBody>
          <a:bodyPr tIns="73152">
            <a:noAutofit/>
          </a:bodyPr>
          <a:lstStyle>
            <a:lvl1pPr marL="0" indent="0" algn="ctr">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45" name="Текст 7"/>
          <p:cNvSpPr>
            <a:spLocks noGrp="1"/>
          </p:cNvSpPr>
          <p:nvPr>
            <p:ph type="body" sz="quarter" idx="78" hasCustomPrompt="1"/>
          </p:nvPr>
        </p:nvSpPr>
        <p:spPr>
          <a:xfrm>
            <a:off x="5278627" y="4499946"/>
            <a:ext cx="1717779" cy="1334181"/>
          </a:xfrm>
        </p:spPr>
        <p:txBody>
          <a:bodyPr tIns="73152">
            <a:noAutofit/>
          </a:bodyPr>
          <a:lstStyle>
            <a:lvl1pPr marL="0" indent="0" algn="ctr">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46" name="Текст 7"/>
          <p:cNvSpPr>
            <a:spLocks noGrp="1"/>
          </p:cNvSpPr>
          <p:nvPr>
            <p:ph type="body" sz="quarter" idx="79" hasCustomPrompt="1"/>
          </p:nvPr>
        </p:nvSpPr>
        <p:spPr>
          <a:xfrm>
            <a:off x="7186020" y="4499946"/>
            <a:ext cx="1717779" cy="1334181"/>
          </a:xfrm>
        </p:spPr>
        <p:txBody>
          <a:bodyPr tIns="73152">
            <a:noAutofit/>
          </a:bodyPr>
          <a:lstStyle>
            <a:lvl1pPr marL="0" indent="0" algn="ctr">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
        <p:nvSpPr>
          <p:cNvPr id="47" name="Текст 7"/>
          <p:cNvSpPr>
            <a:spLocks noGrp="1"/>
          </p:cNvSpPr>
          <p:nvPr>
            <p:ph type="body" sz="quarter" idx="80" hasCustomPrompt="1"/>
          </p:nvPr>
        </p:nvSpPr>
        <p:spPr>
          <a:xfrm>
            <a:off x="9053779" y="4499946"/>
            <a:ext cx="1717779" cy="1334181"/>
          </a:xfrm>
        </p:spPr>
        <p:txBody>
          <a:bodyPr tIns="73152">
            <a:noAutofit/>
          </a:bodyPr>
          <a:lstStyle>
            <a:lvl1pPr marL="0" indent="0" algn="ctr">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1111">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1111">
                                          <p:cBhvr additive="base">
                                            <p:cTn id="7" dur="900" fill="hold"/>
                                            <p:tgtEl>
                                              <p:spTgt spid="17"/>
                                            </p:tgtEl>
                                            <p:attrNameLst>
                                              <p:attrName>ppt_x</p:attrName>
                                            </p:attrNameLst>
                                          </p:cBhvr>
                                          <p:tavLst>
                                            <p:tav tm="0">
                                              <p:val>
                                                <p:strVal val="1+#ppt_w/2"/>
                                              </p:val>
                                            </p:tav>
                                            <p:tav tm="100000">
                                              <p:val>
                                                <p:strVal val="#ppt_x"/>
                                              </p:val>
                                            </p:tav>
                                          </p:tavLst>
                                        </p:anim>
                                        <p:anim calcmode="lin" valueType="num" p14:bounceEnd="61111">
                                          <p:cBhvr additive="base">
                                            <p:cTn id="8" dur="9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1111">
                                      <p:stCondLst>
                                        <p:cond delay="200"/>
                                      </p:stCondLst>
                                      <p:childTnLst>
                                        <p:set>
                                          <p:cBhvr>
                                            <p:cTn id="10" dur="1" fill="hold">
                                              <p:stCondLst>
                                                <p:cond delay="0"/>
                                              </p:stCondLst>
                                            </p:cTn>
                                            <p:tgtEl>
                                              <p:spTgt spid="30"/>
                                            </p:tgtEl>
                                            <p:attrNameLst>
                                              <p:attrName>style.visibility</p:attrName>
                                            </p:attrNameLst>
                                          </p:cBhvr>
                                          <p:to>
                                            <p:strVal val="visible"/>
                                          </p:to>
                                        </p:set>
                                        <p:anim calcmode="lin" valueType="num" p14:bounceEnd="61111">
                                          <p:cBhvr additive="base">
                                            <p:cTn id="11" dur="1000" fill="hold"/>
                                            <p:tgtEl>
                                              <p:spTgt spid="30"/>
                                            </p:tgtEl>
                                            <p:attrNameLst>
                                              <p:attrName>ppt_x</p:attrName>
                                            </p:attrNameLst>
                                          </p:cBhvr>
                                          <p:tavLst>
                                            <p:tav tm="0">
                                              <p:val>
                                                <p:strVal val="1+#ppt_w/2"/>
                                              </p:val>
                                            </p:tav>
                                            <p:tav tm="100000">
                                              <p:val>
                                                <p:strVal val="#ppt_x"/>
                                              </p:val>
                                            </p:tav>
                                          </p:tavLst>
                                        </p:anim>
                                        <p:anim calcmode="lin" valueType="num" p14:bounceEnd="61111">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1111">
                                      <p:stCondLst>
                                        <p:cond delay="300"/>
                                      </p:stCondLst>
                                      <p:childTnLst>
                                        <p:set>
                                          <p:cBhvr>
                                            <p:cTn id="14" dur="1" fill="hold">
                                              <p:stCondLst>
                                                <p:cond delay="0"/>
                                              </p:stCondLst>
                                            </p:cTn>
                                            <p:tgtEl>
                                              <p:spTgt spid="32"/>
                                            </p:tgtEl>
                                            <p:attrNameLst>
                                              <p:attrName>style.visibility</p:attrName>
                                            </p:attrNameLst>
                                          </p:cBhvr>
                                          <p:to>
                                            <p:strVal val="visible"/>
                                          </p:to>
                                        </p:set>
                                        <p:anim calcmode="lin" valueType="num" p14:bounceEnd="61111">
                                          <p:cBhvr additive="base">
                                            <p:cTn id="15" dur="1100" fill="hold"/>
                                            <p:tgtEl>
                                              <p:spTgt spid="32"/>
                                            </p:tgtEl>
                                            <p:attrNameLst>
                                              <p:attrName>ppt_x</p:attrName>
                                            </p:attrNameLst>
                                          </p:cBhvr>
                                          <p:tavLst>
                                            <p:tav tm="0">
                                              <p:val>
                                                <p:strVal val="1+#ppt_w/2"/>
                                              </p:val>
                                            </p:tav>
                                            <p:tav tm="100000">
                                              <p:val>
                                                <p:strVal val="#ppt_x"/>
                                              </p:val>
                                            </p:tav>
                                          </p:tavLst>
                                        </p:anim>
                                        <p:anim calcmode="lin" valueType="num" p14:bounceEnd="61111">
                                          <p:cBhvr additive="base">
                                            <p:cTn id="16" dur="11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1111">
                                      <p:stCondLst>
                                        <p:cond delay="400"/>
                                      </p:stCondLst>
                                      <p:childTnLst>
                                        <p:set>
                                          <p:cBhvr>
                                            <p:cTn id="18" dur="1" fill="hold">
                                              <p:stCondLst>
                                                <p:cond delay="0"/>
                                              </p:stCondLst>
                                            </p:cTn>
                                            <p:tgtEl>
                                              <p:spTgt spid="31"/>
                                            </p:tgtEl>
                                            <p:attrNameLst>
                                              <p:attrName>style.visibility</p:attrName>
                                            </p:attrNameLst>
                                          </p:cBhvr>
                                          <p:to>
                                            <p:strVal val="visible"/>
                                          </p:to>
                                        </p:set>
                                        <p:anim calcmode="lin" valueType="num" p14:bounceEnd="61111">
                                          <p:cBhvr additive="base">
                                            <p:cTn id="19" dur="1200" fill="hold"/>
                                            <p:tgtEl>
                                              <p:spTgt spid="31"/>
                                            </p:tgtEl>
                                            <p:attrNameLst>
                                              <p:attrName>ppt_x</p:attrName>
                                            </p:attrNameLst>
                                          </p:cBhvr>
                                          <p:tavLst>
                                            <p:tav tm="0">
                                              <p:val>
                                                <p:strVal val="1+#ppt_w/2"/>
                                              </p:val>
                                            </p:tav>
                                            <p:tav tm="100000">
                                              <p:val>
                                                <p:strVal val="#ppt_x"/>
                                              </p:val>
                                            </p:tav>
                                          </p:tavLst>
                                        </p:anim>
                                        <p:anim calcmode="lin" valueType="num" p14:bounceEnd="61111">
                                          <p:cBhvr additive="base">
                                            <p:cTn id="20" dur="12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1111">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14:bounceEnd="61111">
                                          <p:cBhvr additive="base">
                                            <p:cTn id="23" dur="1200" fill="hold"/>
                                            <p:tgtEl>
                                              <p:spTgt spid="33"/>
                                            </p:tgtEl>
                                            <p:attrNameLst>
                                              <p:attrName>ppt_x</p:attrName>
                                            </p:attrNameLst>
                                          </p:cBhvr>
                                          <p:tavLst>
                                            <p:tav tm="0">
                                              <p:val>
                                                <p:strVal val="1+#ppt_w/2"/>
                                              </p:val>
                                            </p:tav>
                                            <p:tav tm="100000">
                                              <p:val>
                                                <p:strVal val="#ppt_x"/>
                                              </p:val>
                                            </p:tav>
                                          </p:tavLst>
                                        </p:anim>
                                        <p:anim calcmode="lin" valueType="num" p14:bounceEnd="61111">
                                          <p:cBhvr additive="base">
                                            <p:cTn id="24" dur="12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31" grpId="0" animBg="1"/>
          <p:bldP spid="32" grpId="0" animBg="1"/>
          <p:bldP spid="3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900" fill="hold"/>
                                            <p:tgtEl>
                                              <p:spTgt spid="17"/>
                                            </p:tgtEl>
                                            <p:attrNameLst>
                                              <p:attrName>ppt_x</p:attrName>
                                            </p:attrNameLst>
                                          </p:cBhvr>
                                          <p:tavLst>
                                            <p:tav tm="0">
                                              <p:val>
                                                <p:strVal val="1+#ppt_w/2"/>
                                              </p:val>
                                            </p:tav>
                                            <p:tav tm="100000">
                                              <p:val>
                                                <p:strVal val="#ppt_x"/>
                                              </p:val>
                                            </p:tav>
                                          </p:tavLst>
                                        </p:anim>
                                        <p:anim calcmode="lin" valueType="num">
                                          <p:cBhvr additive="base">
                                            <p:cTn id="8" dur="9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1+#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3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1100" fill="hold"/>
                                            <p:tgtEl>
                                              <p:spTgt spid="32"/>
                                            </p:tgtEl>
                                            <p:attrNameLst>
                                              <p:attrName>ppt_x</p:attrName>
                                            </p:attrNameLst>
                                          </p:cBhvr>
                                          <p:tavLst>
                                            <p:tav tm="0">
                                              <p:val>
                                                <p:strVal val="1+#ppt_w/2"/>
                                              </p:val>
                                            </p:tav>
                                            <p:tav tm="100000">
                                              <p:val>
                                                <p:strVal val="#ppt_x"/>
                                              </p:val>
                                            </p:tav>
                                          </p:tavLst>
                                        </p:anim>
                                        <p:anim calcmode="lin" valueType="num">
                                          <p:cBhvr additive="base">
                                            <p:cTn id="16" dur="11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40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200" fill="hold"/>
                                            <p:tgtEl>
                                              <p:spTgt spid="31"/>
                                            </p:tgtEl>
                                            <p:attrNameLst>
                                              <p:attrName>ppt_x</p:attrName>
                                            </p:attrNameLst>
                                          </p:cBhvr>
                                          <p:tavLst>
                                            <p:tav tm="0">
                                              <p:val>
                                                <p:strVal val="1+#ppt_w/2"/>
                                              </p:val>
                                            </p:tav>
                                            <p:tav tm="100000">
                                              <p:val>
                                                <p:strVal val="#ppt_x"/>
                                              </p:val>
                                            </p:tav>
                                          </p:tavLst>
                                        </p:anim>
                                        <p:anim calcmode="lin" valueType="num">
                                          <p:cBhvr additive="base">
                                            <p:cTn id="20" dur="12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1200" fill="hold"/>
                                            <p:tgtEl>
                                              <p:spTgt spid="33"/>
                                            </p:tgtEl>
                                            <p:attrNameLst>
                                              <p:attrName>ppt_x</p:attrName>
                                            </p:attrNameLst>
                                          </p:cBhvr>
                                          <p:tavLst>
                                            <p:tav tm="0">
                                              <p:val>
                                                <p:strVal val="1+#ppt_w/2"/>
                                              </p:val>
                                            </p:tav>
                                            <p:tav tm="100000">
                                              <p:val>
                                                <p:strVal val="#ppt_x"/>
                                              </p:val>
                                            </p:tav>
                                          </p:tavLst>
                                        </p:anim>
                                        <p:anim calcmode="lin" valueType="num">
                                          <p:cBhvr additive="base">
                                            <p:cTn id="24" dur="12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31" grpId="0" animBg="1"/>
          <p:bldP spid="32" grpId="0" animBg="1"/>
          <p:bldP spid="33" grpId="0" animBg="1"/>
        </p:bldLst>
      </p:timing>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graphic - Process 4 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18" name="Oval 17"/>
          <p:cNvSpPr/>
          <p:nvPr userDrawn="1"/>
        </p:nvSpPr>
        <p:spPr>
          <a:xfrm>
            <a:off x="2675310" y="3771869"/>
            <a:ext cx="393405" cy="393405"/>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solidFill>
                <a:latin typeface="Titillium" charset="0"/>
                <a:ea typeface="Titillium" charset="0"/>
                <a:cs typeface="Titillium" charset="0"/>
              </a:rPr>
              <a:t>1</a:t>
            </a:r>
          </a:p>
        </p:txBody>
      </p:sp>
      <p:sp>
        <p:nvSpPr>
          <p:cNvPr id="19" name="Oval 18"/>
          <p:cNvSpPr/>
          <p:nvPr userDrawn="1"/>
        </p:nvSpPr>
        <p:spPr>
          <a:xfrm>
            <a:off x="4860365" y="3771869"/>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alpha val="40000"/>
                  </a:schemeClr>
                </a:solidFill>
                <a:latin typeface="Titillium" charset="0"/>
                <a:ea typeface="Titillium" charset="0"/>
                <a:cs typeface="Titillium" charset="0"/>
              </a:rPr>
              <a:t>2</a:t>
            </a:r>
          </a:p>
        </p:txBody>
      </p:sp>
      <p:sp>
        <p:nvSpPr>
          <p:cNvPr id="20" name="Oval 19"/>
          <p:cNvSpPr/>
          <p:nvPr userDrawn="1"/>
        </p:nvSpPr>
        <p:spPr>
          <a:xfrm>
            <a:off x="7045420" y="3771869"/>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alpha val="40000"/>
                  </a:schemeClr>
                </a:solidFill>
                <a:latin typeface="Titillium" charset="0"/>
                <a:ea typeface="Titillium" charset="0"/>
                <a:cs typeface="Titillium" charset="0"/>
              </a:rPr>
              <a:t>3</a:t>
            </a:r>
          </a:p>
        </p:txBody>
      </p:sp>
      <p:sp>
        <p:nvSpPr>
          <p:cNvPr id="21" name="Oval 20"/>
          <p:cNvSpPr/>
          <p:nvPr userDrawn="1"/>
        </p:nvSpPr>
        <p:spPr>
          <a:xfrm>
            <a:off x="9230474" y="3771869"/>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alpha val="40000"/>
                  </a:schemeClr>
                </a:solidFill>
                <a:latin typeface="Titillium" charset="0"/>
                <a:ea typeface="Titillium" charset="0"/>
                <a:cs typeface="Titillium" charset="0"/>
              </a:rPr>
              <a:t>4</a:t>
            </a:r>
          </a:p>
        </p:txBody>
      </p:sp>
      <p:cxnSp>
        <p:nvCxnSpPr>
          <p:cNvPr id="22" name="Straight Connector 21"/>
          <p:cNvCxnSpPr/>
          <p:nvPr userDrawn="1"/>
        </p:nvCxnSpPr>
        <p:spPr>
          <a:xfrm>
            <a:off x="3119944" y="3973762"/>
            <a:ext cx="1669312" cy="0"/>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304309" y="3973762"/>
            <a:ext cx="1669312" cy="0"/>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486733" y="3968571"/>
            <a:ext cx="1669312" cy="0"/>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sz="quarter" idx="70" hasCustomPrompt="1"/>
          </p:nvPr>
        </p:nvSpPr>
        <p:spPr>
          <a:xfrm>
            <a:off x="2003723" y="3214739"/>
            <a:ext cx="1732706" cy="383534"/>
          </a:xfrm>
        </p:spPr>
        <p:txBody>
          <a:bodyPr anchor="ctr"/>
          <a:lstStyle>
            <a:lvl1pPr marL="0" indent="0" algn="ctr">
              <a:buNone/>
              <a:defRPr b="1">
                <a:solidFill>
                  <a:schemeClr val="tx2"/>
                </a:solidFill>
              </a:defRPr>
            </a:lvl1pPr>
          </a:lstStyle>
          <a:p>
            <a:pPr lvl="0"/>
            <a:r>
              <a:rPr lang="en-US" dirty="0"/>
              <a:t>Title Here</a:t>
            </a:r>
          </a:p>
        </p:txBody>
      </p:sp>
      <p:sp>
        <p:nvSpPr>
          <p:cNvPr id="26" name="Text Placeholder 2"/>
          <p:cNvSpPr>
            <a:spLocks noGrp="1"/>
          </p:cNvSpPr>
          <p:nvPr>
            <p:ph type="body" sz="quarter" idx="71" hasCustomPrompt="1"/>
          </p:nvPr>
        </p:nvSpPr>
        <p:spPr>
          <a:xfrm>
            <a:off x="4190713" y="3214739"/>
            <a:ext cx="1732706" cy="383534"/>
          </a:xfrm>
        </p:spPr>
        <p:txBody>
          <a:bodyPr anchor="ctr"/>
          <a:lstStyle>
            <a:lvl1pPr marL="0" indent="0" algn="ctr">
              <a:buNone/>
              <a:defRPr b="1">
                <a:solidFill>
                  <a:schemeClr val="tx2"/>
                </a:solidFill>
              </a:defRPr>
            </a:lvl1pPr>
          </a:lstStyle>
          <a:p>
            <a:pPr lvl="0"/>
            <a:r>
              <a:rPr lang="en-US" dirty="0"/>
              <a:t>Title Here</a:t>
            </a:r>
          </a:p>
        </p:txBody>
      </p:sp>
      <p:sp>
        <p:nvSpPr>
          <p:cNvPr id="27" name="Text Placeholder 2"/>
          <p:cNvSpPr>
            <a:spLocks noGrp="1"/>
          </p:cNvSpPr>
          <p:nvPr>
            <p:ph type="body" sz="quarter" idx="72" hasCustomPrompt="1"/>
          </p:nvPr>
        </p:nvSpPr>
        <p:spPr>
          <a:xfrm>
            <a:off x="6375768" y="3214739"/>
            <a:ext cx="1732706" cy="383534"/>
          </a:xfrm>
        </p:spPr>
        <p:txBody>
          <a:bodyPr anchor="ctr"/>
          <a:lstStyle>
            <a:lvl1pPr marL="0" indent="0" algn="ctr">
              <a:buNone/>
              <a:defRPr b="1">
                <a:solidFill>
                  <a:schemeClr val="tx2"/>
                </a:solidFill>
              </a:defRPr>
            </a:lvl1pPr>
          </a:lstStyle>
          <a:p>
            <a:pPr lvl="0"/>
            <a:r>
              <a:rPr lang="en-US" dirty="0"/>
              <a:t>Title Here</a:t>
            </a:r>
          </a:p>
        </p:txBody>
      </p:sp>
      <p:sp>
        <p:nvSpPr>
          <p:cNvPr id="28" name="Text Placeholder 2"/>
          <p:cNvSpPr>
            <a:spLocks noGrp="1"/>
          </p:cNvSpPr>
          <p:nvPr>
            <p:ph type="body" sz="quarter" idx="73" hasCustomPrompt="1"/>
          </p:nvPr>
        </p:nvSpPr>
        <p:spPr>
          <a:xfrm>
            <a:off x="8560823" y="3214739"/>
            <a:ext cx="1732706" cy="383534"/>
          </a:xfrm>
        </p:spPr>
        <p:txBody>
          <a:bodyPr anchor="ctr"/>
          <a:lstStyle>
            <a:lvl1pPr marL="0" indent="0" algn="ctr">
              <a:buNone/>
              <a:defRPr b="1">
                <a:solidFill>
                  <a:schemeClr val="tx2"/>
                </a:solidFill>
              </a:defRPr>
            </a:lvl1pPr>
          </a:lstStyle>
          <a:p>
            <a:pPr lvl="0"/>
            <a:r>
              <a:rPr lang="en-US" dirty="0"/>
              <a:t>Title Here</a:t>
            </a:r>
          </a:p>
        </p:txBody>
      </p:sp>
      <p:sp>
        <p:nvSpPr>
          <p:cNvPr id="29" name="Текст 7"/>
          <p:cNvSpPr>
            <a:spLocks noGrp="1"/>
          </p:cNvSpPr>
          <p:nvPr>
            <p:ph type="body" sz="quarter" idx="61" hasCustomPrompt="1"/>
          </p:nvPr>
        </p:nvSpPr>
        <p:spPr>
          <a:xfrm>
            <a:off x="495300" y="4499946"/>
            <a:ext cx="11201399" cy="1334181"/>
          </a:xfrm>
        </p:spPr>
        <p:txBody>
          <a:bodyPr tIns="73152">
            <a:noAutofit/>
          </a:bodyPr>
          <a:lstStyle>
            <a:lvl1pPr marL="0" indent="0" algn="ctr">
              <a:lnSpc>
                <a:spcPct val="145000"/>
              </a:lnSpc>
              <a:spcBef>
                <a:spcPts val="0"/>
              </a:spcBef>
              <a:buNone/>
              <a:defRPr sz="1200" b="0" baseline="0">
                <a:solidFill>
                  <a:schemeClr val="tx1">
                    <a:alpha val="60000"/>
                  </a:schemeClr>
                </a:solidFill>
              </a:defRPr>
            </a:lvl1pPr>
            <a:lvl2pPr algn="ctr">
              <a:defRPr/>
            </a:lvl2pPr>
            <a:lvl3pPr algn="ctr">
              <a:defRPr/>
            </a:lvl3pPr>
            <a:lvl4pPr algn="ctr">
              <a:lnSpc>
                <a:spcPct val="150000"/>
              </a:lnSpc>
              <a:defRPr/>
            </a:lvl4pPr>
            <a:lvl5pPr algn="ctr">
              <a:defRPr/>
            </a:lvl5pPr>
          </a:lstStyle>
          <a:p>
            <a:pPr lvl="0"/>
            <a:r>
              <a:rPr lang="en-US" dirty="0"/>
              <a:t>Write text here</a:t>
            </a:r>
          </a:p>
        </p:txBody>
      </p:sp>
    </p:spTree>
    <p:extLst>
      <p:ext uri="{BB962C8B-B14F-4D97-AF65-F5344CB8AC3E}">
        <p14:creationId xmlns:p14="http://schemas.microsoft.com/office/powerpoint/2010/main" val="12820212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fographic - 6 Ba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6" name="Rectangle 5"/>
          <p:cNvSpPr/>
          <p:nvPr userDrawn="1"/>
        </p:nvSpPr>
        <p:spPr>
          <a:xfrm>
            <a:off x="6257433" y="1732801"/>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7" name="Rectangle 6"/>
          <p:cNvSpPr/>
          <p:nvPr userDrawn="1"/>
        </p:nvSpPr>
        <p:spPr>
          <a:xfrm>
            <a:off x="6257433" y="2965458"/>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8" name="Rectangle 7"/>
          <p:cNvSpPr/>
          <p:nvPr userDrawn="1"/>
        </p:nvSpPr>
        <p:spPr>
          <a:xfrm>
            <a:off x="6257433" y="4114459"/>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9" name="Rectangle 8"/>
          <p:cNvSpPr/>
          <p:nvPr userDrawn="1"/>
        </p:nvSpPr>
        <p:spPr>
          <a:xfrm>
            <a:off x="6257433" y="5347116"/>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10" name="Rectangle 9"/>
          <p:cNvSpPr/>
          <p:nvPr userDrawn="1"/>
        </p:nvSpPr>
        <p:spPr>
          <a:xfrm>
            <a:off x="5253247" y="1723097"/>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11" name="Rectangle 10"/>
          <p:cNvSpPr/>
          <p:nvPr userDrawn="1"/>
        </p:nvSpPr>
        <p:spPr>
          <a:xfrm>
            <a:off x="5253247" y="2955754"/>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12" name="Rectangle 11"/>
          <p:cNvSpPr/>
          <p:nvPr userDrawn="1"/>
        </p:nvSpPr>
        <p:spPr>
          <a:xfrm>
            <a:off x="5253247" y="4104755"/>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13" name="Rectangle 12"/>
          <p:cNvSpPr/>
          <p:nvPr userDrawn="1"/>
        </p:nvSpPr>
        <p:spPr>
          <a:xfrm>
            <a:off x="5253247" y="5337412"/>
            <a:ext cx="739737" cy="739929"/>
          </a:xfrm>
          <a:prstGeom prst="rect">
            <a:avLst/>
          </a:prstGeom>
          <a:solidFill>
            <a:srgbClr val="2E72B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p>
        </p:txBody>
      </p:sp>
      <p:sp>
        <p:nvSpPr>
          <p:cNvPr id="14" name="Текст 7"/>
          <p:cNvSpPr>
            <a:spLocks noGrp="1"/>
          </p:cNvSpPr>
          <p:nvPr>
            <p:ph type="body" sz="quarter" idx="38" hasCustomPrompt="1"/>
          </p:nvPr>
        </p:nvSpPr>
        <p:spPr>
          <a:xfrm>
            <a:off x="1377541" y="1983179"/>
            <a:ext cx="3563760" cy="479847"/>
          </a:xfrm>
        </p:spPr>
        <p:txBody>
          <a:bodyPr anchor="t">
            <a:normAutofit/>
          </a:bodyPr>
          <a:lstStyle>
            <a:lvl1pPr marL="0" indent="0" algn="r">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5" name="Текст 7"/>
          <p:cNvSpPr>
            <a:spLocks noGrp="1"/>
          </p:cNvSpPr>
          <p:nvPr>
            <p:ph type="body" sz="quarter" idx="69" hasCustomPrompt="1"/>
          </p:nvPr>
        </p:nvSpPr>
        <p:spPr>
          <a:xfrm>
            <a:off x="1377541" y="1732801"/>
            <a:ext cx="3563759" cy="250378"/>
          </a:xfrm>
        </p:spPr>
        <p:txBody>
          <a:bodyPr tIns="0" bIns="0" anchor="t"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6" name="Текст 7"/>
          <p:cNvSpPr>
            <a:spLocks noGrp="1"/>
          </p:cNvSpPr>
          <p:nvPr>
            <p:ph type="body" sz="quarter" idx="70" hasCustomPrompt="1"/>
          </p:nvPr>
        </p:nvSpPr>
        <p:spPr>
          <a:xfrm>
            <a:off x="1377541" y="3225540"/>
            <a:ext cx="3563760" cy="451007"/>
          </a:xfrm>
        </p:spPr>
        <p:txBody>
          <a:bodyPr anchor="t">
            <a:normAutofit/>
          </a:bodyPr>
          <a:lstStyle>
            <a:lvl1pPr marL="0" indent="0" algn="r">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7" name="Текст 7"/>
          <p:cNvSpPr>
            <a:spLocks noGrp="1"/>
          </p:cNvSpPr>
          <p:nvPr>
            <p:ph type="body" sz="quarter" idx="71" hasCustomPrompt="1"/>
          </p:nvPr>
        </p:nvSpPr>
        <p:spPr>
          <a:xfrm>
            <a:off x="1377541" y="2975162"/>
            <a:ext cx="3563759" cy="250378"/>
          </a:xfrm>
        </p:spPr>
        <p:txBody>
          <a:bodyPr tIns="0" bIns="0" anchor="t"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8" name="Текст 7"/>
          <p:cNvSpPr>
            <a:spLocks noGrp="1"/>
          </p:cNvSpPr>
          <p:nvPr>
            <p:ph type="body" sz="quarter" idx="72" hasCustomPrompt="1"/>
          </p:nvPr>
        </p:nvSpPr>
        <p:spPr>
          <a:xfrm>
            <a:off x="1377541" y="4353247"/>
            <a:ext cx="3563760" cy="479847"/>
          </a:xfrm>
        </p:spPr>
        <p:txBody>
          <a:bodyPr anchor="t">
            <a:normAutofit/>
          </a:bodyPr>
          <a:lstStyle>
            <a:lvl1pPr marL="0" indent="0" algn="r">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9" name="Текст 7"/>
          <p:cNvSpPr>
            <a:spLocks noGrp="1"/>
          </p:cNvSpPr>
          <p:nvPr>
            <p:ph type="body" sz="quarter" idx="73" hasCustomPrompt="1"/>
          </p:nvPr>
        </p:nvSpPr>
        <p:spPr>
          <a:xfrm>
            <a:off x="1377541" y="4102869"/>
            <a:ext cx="3563759" cy="250378"/>
          </a:xfrm>
        </p:spPr>
        <p:txBody>
          <a:bodyPr tIns="0" bIns="0" anchor="t"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0" name="Текст 7"/>
          <p:cNvSpPr>
            <a:spLocks noGrp="1"/>
          </p:cNvSpPr>
          <p:nvPr>
            <p:ph type="body" sz="quarter" idx="74" hasCustomPrompt="1"/>
          </p:nvPr>
        </p:nvSpPr>
        <p:spPr>
          <a:xfrm>
            <a:off x="1377541" y="5595608"/>
            <a:ext cx="3563760" cy="451007"/>
          </a:xfrm>
        </p:spPr>
        <p:txBody>
          <a:bodyPr anchor="t">
            <a:normAutofit/>
          </a:bodyPr>
          <a:lstStyle>
            <a:lvl1pPr marL="0" indent="0" algn="r">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21" name="Текст 7"/>
          <p:cNvSpPr>
            <a:spLocks noGrp="1"/>
          </p:cNvSpPr>
          <p:nvPr>
            <p:ph type="body" sz="quarter" idx="75" hasCustomPrompt="1"/>
          </p:nvPr>
        </p:nvSpPr>
        <p:spPr>
          <a:xfrm>
            <a:off x="1377541" y="5345230"/>
            <a:ext cx="3563759" cy="250378"/>
          </a:xfrm>
        </p:spPr>
        <p:txBody>
          <a:bodyPr tIns="0" bIns="0" anchor="t"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2" name="Текст 7"/>
          <p:cNvSpPr>
            <a:spLocks noGrp="1"/>
          </p:cNvSpPr>
          <p:nvPr>
            <p:ph type="body" sz="quarter" idx="76" hasCustomPrompt="1"/>
          </p:nvPr>
        </p:nvSpPr>
        <p:spPr>
          <a:xfrm>
            <a:off x="7305921" y="1983179"/>
            <a:ext cx="3563760" cy="479847"/>
          </a:xfrm>
        </p:spPr>
        <p:txBody>
          <a:bodyPr anchor="t">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23" name="Текст 7"/>
          <p:cNvSpPr>
            <a:spLocks noGrp="1"/>
          </p:cNvSpPr>
          <p:nvPr>
            <p:ph type="body" sz="quarter" idx="77" hasCustomPrompt="1"/>
          </p:nvPr>
        </p:nvSpPr>
        <p:spPr>
          <a:xfrm>
            <a:off x="7305921" y="1732801"/>
            <a:ext cx="3563759" cy="250378"/>
          </a:xfrm>
        </p:spPr>
        <p:txBody>
          <a:bodyPr tIns="0" bIns="0" anchor="t"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4" name="Текст 7"/>
          <p:cNvSpPr>
            <a:spLocks noGrp="1"/>
          </p:cNvSpPr>
          <p:nvPr>
            <p:ph type="body" sz="quarter" idx="78" hasCustomPrompt="1"/>
          </p:nvPr>
        </p:nvSpPr>
        <p:spPr>
          <a:xfrm>
            <a:off x="7305921" y="3225540"/>
            <a:ext cx="3563760" cy="451007"/>
          </a:xfrm>
        </p:spPr>
        <p:txBody>
          <a:bodyPr anchor="t">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25" name="Текст 7"/>
          <p:cNvSpPr>
            <a:spLocks noGrp="1"/>
          </p:cNvSpPr>
          <p:nvPr>
            <p:ph type="body" sz="quarter" idx="79" hasCustomPrompt="1"/>
          </p:nvPr>
        </p:nvSpPr>
        <p:spPr>
          <a:xfrm>
            <a:off x="7305921" y="2975162"/>
            <a:ext cx="3563759" cy="250378"/>
          </a:xfrm>
        </p:spPr>
        <p:txBody>
          <a:bodyPr tIns="0" bIns="0" anchor="t"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6" name="Текст 7"/>
          <p:cNvSpPr>
            <a:spLocks noGrp="1"/>
          </p:cNvSpPr>
          <p:nvPr>
            <p:ph type="body" sz="quarter" idx="80" hasCustomPrompt="1"/>
          </p:nvPr>
        </p:nvSpPr>
        <p:spPr>
          <a:xfrm>
            <a:off x="7305921" y="4353247"/>
            <a:ext cx="3563760" cy="479847"/>
          </a:xfrm>
        </p:spPr>
        <p:txBody>
          <a:bodyPr anchor="t">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27" name="Текст 7"/>
          <p:cNvSpPr>
            <a:spLocks noGrp="1"/>
          </p:cNvSpPr>
          <p:nvPr>
            <p:ph type="body" sz="quarter" idx="81" hasCustomPrompt="1"/>
          </p:nvPr>
        </p:nvSpPr>
        <p:spPr>
          <a:xfrm>
            <a:off x="7305921" y="4102869"/>
            <a:ext cx="3563759" cy="250378"/>
          </a:xfrm>
        </p:spPr>
        <p:txBody>
          <a:bodyPr tIns="0" bIns="0" anchor="t"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8" name="Текст 7"/>
          <p:cNvSpPr>
            <a:spLocks noGrp="1"/>
          </p:cNvSpPr>
          <p:nvPr>
            <p:ph type="body" sz="quarter" idx="82" hasCustomPrompt="1"/>
          </p:nvPr>
        </p:nvSpPr>
        <p:spPr>
          <a:xfrm>
            <a:off x="7305921" y="5595608"/>
            <a:ext cx="3563760" cy="451007"/>
          </a:xfrm>
        </p:spPr>
        <p:txBody>
          <a:bodyPr anchor="t">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29" name="Текст 7"/>
          <p:cNvSpPr>
            <a:spLocks noGrp="1"/>
          </p:cNvSpPr>
          <p:nvPr>
            <p:ph type="body" sz="quarter" idx="83" hasCustomPrompt="1"/>
          </p:nvPr>
        </p:nvSpPr>
        <p:spPr>
          <a:xfrm>
            <a:off x="7305921" y="5345230"/>
            <a:ext cx="3563759" cy="250378"/>
          </a:xfrm>
        </p:spPr>
        <p:txBody>
          <a:bodyPr tIns="0" bIns="0" anchor="t"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nfographic - 6 Info">
    <p:spTree>
      <p:nvGrpSpPr>
        <p:cNvPr id="1" name=""/>
        <p:cNvGrpSpPr/>
        <p:nvPr/>
      </p:nvGrpSpPr>
      <p:grpSpPr>
        <a:xfrm>
          <a:off x="0" y="0"/>
          <a:ext cx="0" cy="0"/>
          <a:chOff x="0" y="0"/>
          <a:chExt cx="0" cy="0"/>
        </a:xfrm>
      </p:grpSpPr>
      <p:sp>
        <p:nvSpPr>
          <p:cNvPr id="24" name="Shape 2065"/>
          <p:cNvSpPr>
            <a:spLocks/>
          </p:cNvSpPr>
          <p:nvPr userDrawn="1"/>
        </p:nvSpPr>
        <p:spPr>
          <a:xfrm>
            <a:off x="4911338" y="2736797"/>
            <a:ext cx="2341538" cy="233668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alpha val="10000"/>
            </a:schemeClr>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6" name="Shape 2065"/>
          <p:cNvSpPr>
            <a:spLocks/>
          </p:cNvSpPr>
          <p:nvPr userDrawn="1"/>
        </p:nvSpPr>
        <p:spPr>
          <a:xfrm>
            <a:off x="6619874" y="1986965"/>
            <a:ext cx="1095849" cy="10935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alpha val="10000"/>
            </a:schemeClr>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sp>
        <p:nvSpPr>
          <p:cNvPr id="7" name="Shape 2065"/>
          <p:cNvSpPr>
            <a:spLocks/>
          </p:cNvSpPr>
          <p:nvPr userDrawn="1"/>
        </p:nvSpPr>
        <p:spPr>
          <a:xfrm>
            <a:off x="3792522" y="3356637"/>
            <a:ext cx="1095849" cy="10935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alpha val="10000"/>
            </a:schemeClr>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sp>
        <p:nvSpPr>
          <p:cNvPr id="8" name="Shape 2065"/>
          <p:cNvSpPr>
            <a:spLocks/>
          </p:cNvSpPr>
          <p:nvPr userDrawn="1"/>
        </p:nvSpPr>
        <p:spPr>
          <a:xfrm>
            <a:off x="4456895" y="4734839"/>
            <a:ext cx="1095849" cy="10935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alpha val="10000"/>
            </a:schemeClr>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sp>
        <p:nvSpPr>
          <p:cNvPr id="9" name="Shape 2065"/>
          <p:cNvSpPr>
            <a:spLocks/>
          </p:cNvSpPr>
          <p:nvPr userDrawn="1"/>
        </p:nvSpPr>
        <p:spPr>
          <a:xfrm>
            <a:off x="6611791" y="4734839"/>
            <a:ext cx="1095849" cy="10935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alpha val="10000"/>
            </a:schemeClr>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sp>
        <p:nvSpPr>
          <p:cNvPr id="10" name="Shape 2065"/>
          <p:cNvSpPr>
            <a:spLocks/>
          </p:cNvSpPr>
          <p:nvPr userDrawn="1"/>
        </p:nvSpPr>
        <p:spPr>
          <a:xfrm>
            <a:off x="7273407" y="3356637"/>
            <a:ext cx="1095849" cy="10935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alpha val="10000"/>
            </a:schemeClr>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cxnSp>
        <p:nvCxnSpPr>
          <p:cNvPr id="11" name="Прямая соединительная линия 11"/>
          <p:cNvCxnSpPr>
            <a:cxnSpLocks/>
          </p:cNvCxnSpPr>
          <p:nvPr userDrawn="1"/>
        </p:nvCxnSpPr>
        <p:spPr>
          <a:xfrm>
            <a:off x="3389472" y="2533540"/>
            <a:ext cx="160399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54"/>
          <p:cNvCxnSpPr>
            <a:cxnSpLocks/>
          </p:cNvCxnSpPr>
          <p:nvPr userDrawn="1"/>
        </p:nvCxnSpPr>
        <p:spPr>
          <a:xfrm>
            <a:off x="3389472" y="3901964"/>
            <a:ext cx="687228"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57"/>
          <p:cNvCxnSpPr>
            <a:cxnSpLocks/>
          </p:cNvCxnSpPr>
          <p:nvPr userDrawn="1"/>
        </p:nvCxnSpPr>
        <p:spPr>
          <a:xfrm>
            <a:off x="3289465" y="5273564"/>
            <a:ext cx="1511142"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64"/>
          <p:cNvCxnSpPr>
            <a:cxnSpLocks/>
          </p:cNvCxnSpPr>
          <p:nvPr userDrawn="1"/>
        </p:nvCxnSpPr>
        <p:spPr>
          <a:xfrm>
            <a:off x="7396165" y="2533540"/>
            <a:ext cx="1375621"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66"/>
          <p:cNvCxnSpPr>
            <a:cxnSpLocks/>
          </p:cNvCxnSpPr>
          <p:nvPr userDrawn="1"/>
        </p:nvCxnSpPr>
        <p:spPr>
          <a:xfrm>
            <a:off x="7396165" y="5277268"/>
            <a:ext cx="1375621"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65"/>
          <p:cNvCxnSpPr>
            <a:cxnSpLocks/>
          </p:cNvCxnSpPr>
          <p:nvPr userDrawn="1"/>
        </p:nvCxnSpPr>
        <p:spPr>
          <a:xfrm>
            <a:off x="8058156" y="3905138"/>
            <a:ext cx="69429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94"/>
          <p:cNvCxnSpPr>
            <a:cxnSpLocks/>
          </p:cNvCxnSpPr>
          <p:nvPr userDrawn="1"/>
        </p:nvCxnSpPr>
        <p:spPr>
          <a:xfrm flipV="1">
            <a:off x="6100319" y="2516133"/>
            <a:ext cx="1077265" cy="1358969"/>
          </a:xfrm>
          <a:prstGeom prst="line">
            <a:avLst/>
          </a:prstGeom>
          <a:ln w="317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93"/>
          <p:cNvCxnSpPr>
            <a:cxnSpLocks/>
          </p:cNvCxnSpPr>
          <p:nvPr userDrawn="1"/>
        </p:nvCxnSpPr>
        <p:spPr>
          <a:xfrm>
            <a:off x="6334437" y="3899802"/>
            <a:ext cx="1524000" cy="0"/>
          </a:xfrm>
          <a:prstGeom prst="line">
            <a:avLst/>
          </a:prstGeom>
          <a:ln w="317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92"/>
          <p:cNvCxnSpPr>
            <a:cxnSpLocks/>
          </p:cNvCxnSpPr>
          <p:nvPr userDrawn="1"/>
        </p:nvCxnSpPr>
        <p:spPr>
          <a:xfrm>
            <a:off x="6079180" y="3902300"/>
            <a:ext cx="1088613" cy="1360787"/>
          </a:xfrm>
          <a:prstGeom prst="line">
            <a:avLst/>
          </a:prstGeom>
          <a:ln w="317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2"/>
          <p:cNvCxnSpPr>
            <a:cxnSpLocks/>
            <a:stCxn id="15" idx="0"/>
            <a:endCxn id="42" idx="0"/>
          </p:cNvCxnSpPr>
          <p:nvPr userDrawn="1"/>
        </p:nvCxnSpPr>
        <p:spPr>
          <a:xfrm flipV="1">
            <a:off x="5004821" y="3911219"/>
            <a:ext cx="1077265" cy="1370406"/>
          </a:xfrm>
          <a:prstGeom prst="line">
            <a:avLst/>
          </a:prstGeom>
          <a:ln w="317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91"/>
          <p:cNvCxnSpPr>
            <a:cxnSpLocks/>
          </p:cNvCxnSpPr>
          <p:nvPr userDrawn="1"/>
        </p:nvCxnSpPr>
        <p:spPr>
          <a:xfrm>
            <a:off x="4304487" y="3899802"/>
            <a:ext cx="1524000" cy="0"/>
          </a:xfrm>
          <a:prstGeom prst="line">
            <a:avLst/>
          </a:prstGeom>
          <a:ln w="317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40"/>
          <p:cNvCxnSpPr>
            <a:cxnSpLocks/>
            <a:endCxn id="42" idx="0"/>
          </p:cNvCxnSpPr>
          <p:nvPr userDrawn="1"/>
        </p:nvCxnSpPr>
        <p:spPr>
          <a:xfrm>
            <a:off x="4993465" y="2550443"/>
            <a:ext cx="1088613" cy="1360787"/>
          </a:xfrm>
          <a:prstGeom prst="line">
            <a:avLst/>
          </a:prstGeom>
          <a:ln w="317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3" name="Shape 2065"/>
          <p:cNvSpPr>
            <a:spLocks/>
          </p:cNvSpPr>
          <p:nvPr userDrawn="1"/>
        </p:nvSpPr>
        <p:spPr>
          <a:xfrm>
            <a:off x="4456895" y="1986965"/>
            <a:ext cx="1095849" cy="109357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alpha val="10000"/>
            </a:schemeClr>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sp>
        <p:nvSpPr>
          <p:cNvPr id="25" name="Shape 427"/>
          <p:cNvSpPr>
            <a:spLocks noGrp="1"/>
          </p:cNvSpPr>
          <p:nvPr>
            <p:ph type="body" sz="quarter" idx="52" hasCustomPrompt="1"/>
          </p:nvPr>
        </p:nvSpPr>
        <p:spPr>
          <a:xfrm>
            <a:off x="960424" y="2192328"/>
            <a:ext cx="2189549" cy="415636"/>
          </a:xfrm>
          <a:prstGeom prst="rect">
            <a:avLst/>
          </a:prstGeom>
        </p:spPr>
        <p:txBody>
          <a:bodyPr lIns="0" tIns="0" rIns="0" bIns="0" anchor="b" anchorCtr="0">
            <a:noAutofit/>
          </a:bodyPr>
          <a:lstStyle>
            <a:lvl1pPr marL="228600" indent="-228600" algn="r">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a:t>SUBTITLE WRITE HERE</a:t>
            </a:r>
            <a:endParaRPr lang="en-US" dirty="0"/>
          </a:p>
        </p:txBody>
      </p:sp>
      <p:sp>
        <p:nvSpPr>
          <p:cNvPr id="26" name="Текст 7"/>
          <p:cNvSpPr>
            <a:spLocks noGrp="1"/>
          </p:cNvSpPr>
          <p:nvPr>
            <p:ph type="body" sz="quarter" idx="38" hasCustomPrompt="1"/>
          </p:nvPr>
        </p:nvSpPr>
        <p:spPr>
          <a:xfrm>
            <a:off x="960424" y="2613132"/>
            <a:ext cx="2189549" cy="831273"/>
          </a:xfrm>
          <a:prstGeom prst="rect">
            <a:avLst/>
          </a:prstGeom>
        </p:spPr>
        <p:txBody>
          <a:bodyPr tIns="64008">
            <a:noAutofit/>
          </a:bodyPr>
          <a:lstStyle>
            <a:lvl1pPr marL="0" indent="0" algn="r">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27" name="Shape 2056"/>
          <p:cNvSpPr>
            <a:spLocks/>
          </p:cNvSpPr>
          <p:nvPr userDrawn="1"/>
        </p:nvSpPr>
        <p:spPr>
          <a:xfrm>
            <a:off x="6789194" y="2165119"/>
            <a:ext cx="741691" cy="7379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tx2"/>
          </a:solidFill>
          <a:ln w="12700" cap="flat">
            <a:noFill/>
            <a:prstDash val="solid"/>
            <a:bevel/>
          </a:ln>
          <a:effectLst/>
        </p:spPr>
        <p:txBody>
          <a:bodyPr wrap="square" lIns="0" tIns="0" rIns="0" bIns="0" numCol="1" anchor="ctr">
            <a:noAutofit/>
          </a:bodyPr>
          <a:lstStyle/>
          <a:p>
            <a:pPr algn="ctr" defTabSz="888764">
              <a:lnSpc>
                <a:spcPct val="90000"/>
              </a:lnSpc>
              <a:spcBef>
                <a:spcPts val="1067"/>
              </a:spcBef>
              <a:defRPr sz="2400">
                <a:solidFill>
                  <a:srgbClr val="FFFFFF"/>
                </a:solidFill>
              </a:defRPr>
            </a:pPr>
            <a:endParaRPr sz="2400"/>
          </a:p>
        </p:txBody>
      </p:sp>
      <p:sp>
        <p:nvSpPr>
          <p:cNvPr id="28" name="Shape 2059"/>
          <p:cNvSpPr>
            <a:spLocks/>
          </p:cNvSpPr>
          <p:nvPr userDrawn="1"/>
        </p:nvSpPr>
        <p:spPr>
          <a:xfrm>
            <a:off x="7450958" y="3535344"/>
            <a:ext cx="741691" cy="7379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tx2"/>
          </a:solidFill>
          <a:ln w="12700" cap="flat">
            <a:noFill/>
            <a:prstDash val="solid"/>
            <a:bevel/>
          </a:ln>
          <a:effectLst/>
        </p:spPr>
        <p:txBody>
          <a:bodyPr wrap="square" lIns="0" tIns="0" rIns="0" bIns="0" numCol="1" anchor="ctr">
            <a:noAutofit/>
          </a:bodyPr>
          <a:lstStyle/>
          <a:p>
            <a:pPr algn="ctr" defTabSz="888764">
              <a:lnSpc>
                <a:spcPct val="90000"/>
              </a:lnSpc>
              <a:spcBef>
                <a:spcPts val="1067"/>
              </a:spcBef>
              <a:defRPr sz="2400">
                <a:solidFill>
                  <a:srgbClr val="FFFFFF"/>
                </a:solidFill>
              </a:defRPr>
            </a:pPr>
            <a:endParaRPr sz="2400"/>
          </a:p>
        </p:txBody>
      </p:sp>
      <p:sp>
        <p:nvSpPr>
          <p:cNvPr id="29" name="Shape 2062"/>
          <p:cNvSpPr>
            <a:spLocks/>
          </p:cNvSpPr>
          <p:nvPr userDrawn="1"/>
        </p:nvSpPr>
        <p:spPr>
          <a:xfrm>
            <a:off x="6786113" y="4917466"/>
            <a:ext cx="741691" cy="7379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tx2"/>
          </a:solidFill>
          <a:ln w="12700" cap="flat">
            <a:noFill/>
            <a:prstDash val="solid"/>
            <a:bevel/>
          </a:ln>
          <a:effectLst/>
        </p:spPr>
        <p:txBody>
          <a:bodyPr wrap="square" lIns="0" tIns="0" rIns="0" bIns="0" numCol="1" anchor="ctr">
            <a:noAutofit/>
          </a:bodyPr>
          <a:lstStyle/>
          <a:p>
            <a:pPr algn="ctr" defTabSz="888764">
              <a:lnSpc>
                <a:spcPct val="90000"/>
              </a:lnSpc>
              <a:spcBef>
                <a:spcPts val="1067"/>
              </a:spcBef>
              <a:defRPr sz="2400">
                <a:solidFill>
                  <a:srgbClr val="FFFFFF"/>
                </a:solidFill>
              </a:defRPr>
            </a:pPr>
            <a:endParaRPr sz="2400"/>
          </a:p>
        </p:txBody>
      </p:sp>
      <p:sp>
        <p:nvSpPr>
          <p:cNvPr id="30" name="Shape 2071"/>
          <p:cNvSpPr>
            <a:spLocks/>
          </p:cNvSpPr>
          <p:nvPr userDrawn="1"/>
        </p:nvSpPr>
        <p:spPr>
          <a:xfrm>
            <a:off x="4633969" y="2165119"/>
            <a:ext cx="741691" cy="7379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tx2"/>
          </a:solidFill>
          <a:ln w="12700" cap="flat">
            <a:noFill/>
            <a:prstDash val="solid"/>
            <a:bevel/>
          </a:ln>
          <a:effectLst/>
        </p:spPr>
        <p:txBody>
          <a:bodyPr wrap="square" lIns="0" tIns="0" rIns="0" bIns="0" numCol="1" anchor="ctr">
            <a:noAutofit/>
          </a:bodyPr>
          <a:lstStyle/>
          <a:p>
            <a:pPr algn="ctr" defTabSz="888764">
              <a:lnSpc>
                <a:spcPct val="90000"/>
              </a:lnSpc>
              <a:spcBef>
                <a:spcPts val="1067"/>
              </a:spcBef>
              <a:defRPr sz="2400">
                <a:solidFill>
                  <a:srgbClr val="FFFFFF"/>
                </a:solidFill>
              </a:defRPr>
            </a:pPr>
            <a:endParaRPr sz="2400"/>
          </a:p>
        </p:txBody>
      </p:sp>
      <p:sp>
        <p:nvSpPr>
          <p:cNvPr id="31" name="Shape 2074"/>
          <p:cNvSpPr>
            <a:spLocks/>
          </p:cNvSpPr>
          <p:nvPr userDrawn="1"/>
        </p:nvSpPr>
        <p:spPr>
          <a:xfrm>
            <a:off x="3973070" y="3535344"/>
            <a:ext cx="741691" cy="7379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tx2"/>
          </a:solidFill>
          <a:ln w="12700" cap="flat">
            <a:noFill/>
            <a:prstDash val="solid"/>
            <a:bevel/>
          </a:ln>
          <a:effectLst/>
        </p:spPr>
        <p:txBody>
          <a:bodyPr wrap="square" lIns="0" tIns="0" rIns="0" bIns="0" numCol="1" anchor="ctr">
            <a:noAutofit/>
          </a:bodyPr>
          <a:lstStyle/>
          <a:p>
            <a:pPr algn="ctr" defTabSz="888764">
              <a:lnSpc>
                <a:spcPct val="90000"/>
              </a:lnSpc>
              <a:spcBef>
                <a:spcPts val="1067"/>
              </a:spcBef>
              <a:defRPr sz="4000">
                <a:solidFill>
                  <a:srgbClr val="FFFFFF"/>
                </a:solidFill>
              </a:defRPr>
            </a:pPr>
            <a:endParaRPr sz="4000"/>
          </a:p>
        </p:txBody>
      </p:sp>
      <p:sp>
        <p:nvSpPr>
          <p:cNvPr id="32" name="Shape 2077"/>
          <p:cNvSpPr>
            <a:spLocks/>
          </p:cNvSpPr>
          <p:nvPr userDrawn="1"/>
        </p:nvSpPr>
        <p:spPr>
          <a:xfrm>
            <a:off x="4633969" y="4917466"/>
            <a:ext cx="741691" cy="7379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tx2"/>
          </a:solidFill>
          <a:ln w="12700" cap="flat">
            <a:noFill/>
            <a:prstDash val="solid"/>
            <a:bevel/>
          </a:ln>
          <a:effectLst/>
        </p:spPr>
        <p:txBody>
          <a:bodyPr wrap="square" lIns="0" tIns="0" rIns="0" bIns="0" numCol="1" anchor="ctr">
            <a:noAutofit/>
          </a:bodyPr>
          <a:lstStyle/>
          <a:p>
            <a:pPr algn="ctr" defTabSz="888764">
              <a:lnSpc>
                <a:spcPct val="90000"/>
              </a:lnSpc>
              <a:spcBef>
                <a:spcPts val="1067"/>
              </a:spcBef>
              <a:defRPr sz="2000">
                <a:solidFill>
                  <a:srgbClr val="FFFFFF"/>
                </a:solidFill>
              </a:defRPr>
            </a:pPr>
            <a:endParaRPr sz="2000"/>
          </a:p>
        </p:txBody>
      </p:sp>
      <p:sp>
        <p:nvSpPr>
          <p:cNvPr id="33" name="Shape 2065"/>
          <p:cNvSpPr>
            <a:spLocks/>
          </p:cNvSpPr>
          <p:nvPr userDrawn="1"/>
        </p:nvSpPr>
        <p:spPr>
          <a:xfrm>
            <a:off x="5374609" y="3205212"/>
            <a:ext cx="1414951" cy="141201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7936"/>
                  <a:pt x="1138" y="5189"/>
                  <a:pt x="3163" y="3163"/>
                </a:cubicBezTo>
                <a:cubicBezTo>
                  <a:pt x="5189" y="1138"/>
                  <a:pt x="7936" y="0"/>
                  <a:pt x="10800" y="0"/>
                </a:cubicBezTo>
                <a:cubicBezTo>
                  <a:pt x="13664" y="0"/>
                  <a:pt x="16411" y="1138"/>
                  <a:pt x="18437" y="3163"/>
                </a:cubicBezTo>
                <a:cubicBezTo>
                  <a:pt x="20462" y="5189"/>
                  <a:pt x="21600" y="7936"/>
                  <a:pt x="21600" y="10800"/>
                </a:cubicBezTo>
                <a:cubicBezTo>
                  <a:pt x="21600" y="13664"/>
                  <a:pt x="20462" y="16411"/>
                  <a:pt x="18437" y="18437"/>
                </a:cubicBezTo>
                <a:cubicBezTo>
                  <a:pt x="16411" y="20462"/>
                  <a:pt x="13664" y="21600"/>
                  <a:pt x="10800" y="21600"/>
                </a:cubicBezTo>
                <a:cubicBezTo>
                  <a:pt x="7936" y="21600"/>
                  <a:pt x="5189" y="20462"/>
                  <a:pt x="3163" y="18437"/>
                </a:cubicBezTo>
                <a:cubicBezTo>
                  <a:pt x="1138" y="16411"/>
                  <a:pt x="0" y="13664"/>
                  <a:pt x="0" y="10800"/>
                </a:cubicBezTo>
                <a:lnTo>
                  <a:pt x="0" y="10800"/>
                </a:lnTo>
                <a:close/>
              </a:path>
            </a:pathLst>
          </a:custGeom>
          <a:solidFill>
            <a:schemeClr val="accent1"/>
          </a:solidFill>
          <a:ln w="25400" cap="flat">
            <a:noFill/>
            <a:prstDash val="solid"/>
            <a:bevel/>
          </a:ln>
          <a:effectLst/>
        </p:spPr>
        <p:txBody>
          <a:bodyPr wrap="square" lIns="0" tIns="0" rIns="0" bIns="0" numCol="1" anchor="ctr">
            <a:noAutofit/>
          </a:bodyPr>
          <a:lstStyle/>
          <a:p>
            <a:pPr algn="ctr" defTabSz="888764">
              <a:lnSpc>
                <a:spcPct val="90000"/>
              </a:lnSpc>
              <a:spcBef>
                <a:spcPts val="1067"/>
              </a:spcBef>
              <a:defRPr sz="3600">
                <a:solidFill>
                  <a:srgbClr val="FFFFFF"/>
                </a:solidFill>
              </a:defRPr>
            </a:pPr>
            <a:endParaRPr sz="3600"/>
          </a:p>
        </p:txBody>
      </p:sp>
      <p:sp>
        <p:nvSpPr>
          <p:cNvPr id="34" name="Shape 427"/>
          <p:cNvSpPr>
            <a:spLocks noGrp="1"/>
          </p:cNvSpPr>
          <p:nvPr>
            <p:ph type="body" sz="quarter" idx="64" hasCustomPrompt="1"/>
          </p:nvPr>
        </p:nvSpPr>
        <p:spPr>
          <a:xfrm>
            <a:off x="956660" y="3580976"/>
            <a:ext cx="2193313" cy="415636"/>
          </a:xfrm>
          <a:prstGeom prst="rect">
            <a:avLst/>
          </a:prstGeom>
        </p:spPr>
        <p:txBody>
          <a:bodyPr lIns="0" tIns="0" rIns="0" bIns="0" anchor="b" anchorCtr="0">
            <a:noAutofit/>
          </a:bodyPr>
          <a:lstStyle>
            <a:lvl1pPr marL="228600" indent="-228600" algn="r">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a:t>SUBTITLE WRITE HERE</a:t>
            </a:r>
            <a:endParaRPr lang="en-US" dirty="0"/>
          </a:p>
        </p:txBody>
      </p:sp>
      <p:sp>
        <p:nvSpPr>
          <p:cNvPr id="35" name="Текст 7"/>
          <p:cNvSpPr>
            <a:spLocks noGrp="1"/>
          </p:cNvSpPr>
          <p:nvPr>
            <p:ph type="body" sz="quarter" idx="65" hasCustomPrompt="1"/>
          </p:nvPr>
        </p:nvSpPr>
        <p:spPr>
          <a:xfrm>
            <a:off x="960424" y="4001780"/>
            <a:ext cx="2189549" cy="831273"/>
          </a:xfrm>
          <a:prstGeom prst="rect">
            <a:avLst/>
          </a:prstGeom>
        </p:spPr>
        <p:txBody>
          <a:bodyPr tIns="64008">
            <a:noAutofit/>
          </a:bodyPr>
          <a:lstStyle>
            <a:lvl1pPr marL="0" indent="0" algn="r">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36" name="Shape 427"/>
          <p:cNvSpPr>
            <a:spLocks noGrp="1"/>
          </p:cNvSpPr>
          <p:nvPr>
            <p:ph type="body" sz="quarter" idx="66" hasCustomPrompt="1"/>
          </p:nvPr>
        </p:nvSpPr>
        <p:spPr>
          <a:xfrm>
            <a:off x="956660" y="4936057"/>
            <a:ext cx="2193313" cy="415636"/>
          </a:xfrm>
          <a:prstGeom prst="rect">
            <a:avLst/>
          </a:prstGeom>
        </p:spPr>
        <p:txBody>
          <a:bodyPr lIns="0" tIns="0" rIns="0" bIns="0" anchor="b" anchorCtr="0">
            <a:noAutofit/>
          </a:bodyPr>
          <a:lstStyle>
            <a:lvl1pPr marL="228600" indent="-228600" algn="r">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a:t>SUBTITLE WRITE HERE</a:t>
            </a:r>
            <a:endParaRPr lang="en-US" dirty="0"/>
          </a:p>
        </p:txBody>
      </p:sp>
      <p:sp>
        <p:nvSpPr>
          <p:cNvPr id="37" name="Текст 7"/>
          <p:cNvSpPr>
            <a:spLocks noGrp="1"/>
          </p:cNvSpPr>
          <p:nvPr>
            <p:ph type="body" sz="quarter" idx="67" hasCustomPrompt="1"/>
          </p:nvPr>
        </p:nvSpPr>
        <p:spPr>
          <a:xfrm>
            <a:off x="960424" y="5356861"/>
            <a:ext cx="2189549" cy="831273"/>
          </a:xfrm>
          <a:prstGeom prst="rect">
            <a:avLst/>
          </a:prstGeom>
        </p:spPr>
        <p:txBody>
          <a:bodyPr tIns="64008">
            <a:noAutofit/>
          </a:bodyPr>
          <a:lstStyle>
            <a:lvl1pPr marL="0" indent="0" algn="r">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38" name="Shape 427"/>
          <p:cNvSpPr>
            <a:spLocks noGrp="1"/>
          </p:cNvSpPr>
          <p:nvPr>
            <p:ph type="body" sz="quarter" idx="68" hasCustomPrompt="1"/>
          </p:nvPr>
        </p:nvSpPr>
        <p:spPr>
          <a:xfrm>
            <a:off x="8820707" y="2192328"/>
            <a:ext cx="2090135" cy="415636"/>
          </a:xfrm>
          <a:prstGeom prst="rect">
            <a:avLst/>
          </a:prstGeom>
        </p:spPr>
        <p:txBody>
          <a:bodyPr lIns="0" tIns="0" rIns="0" bIns="0" anchor="b" anchorCtr="0">
            <a:noAutofit/>
          </a:bodyPr>
          <a:lstStyle>
            <a:lvl1pPr marL="228600" indent="-228600" algn="l">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dirty="0"/>
              <a:t>SUBTITLE WRITE HERE</a:t>
            </a:r>
          </a:p>
        </p:txBody>
      </p:sp>
      <p:sp>
        <p:nvSpPr>
          <p:cNvPr id="39" name="Текст 7"/>
          <p:cNvSpPr>
            <a:spLocks noGrp="1"/>
          </p:cNvSpPr>
          <p:nvPr>
            <p:ph type="body" sz="quarter" idx="69" hasCustomPrompt="1"/>
          </p:nvPr>
        </p:nvSpPr>
        <p:spPr>
          <a:xfrm>
            <a:off x="8820707" y="2613132"/>
            <a:ext cx="2090135" cy="831273"/>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40" name="Shape 427"/>
          <p:cNvSpPr>
            <a:spLocks noGrp="1"/>
          </p:cNvSpPr>
          <p:nvPr>
            <p:ph type="body" sz="quarter" idx="70" hasCustomPrompt="1"/>
          </p:nvPr>
        </p:nvSpPr>
        <p:spPr>
          <a:xfrm>
            <a:off x="8820707" y="3580976"/>
            <a:ext cx="2090135" cy="415636"/>
          </a:xfrm>
          <a:prstGeom prst="rect">
            <a:avLst/>
          </a:prstGeom>
        </p:spPr>
        <p:txBody>
          <a:bodyPr lIns="0" tIns="0" rIns="0" bIns="0" anchor="b" anchorCtr="0">
            <a:noAutofit/>
          </a:bodyPr>
          <a:lstStyle>
            <a:lvl1pPr marL="228600" indent="-228600" algn="l">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dirty="0"/>
              <a:t>SUBTITLE WRITE HERE</a:t>
            </a:r>
          </a:p>
        </p:txBody>
      </p:sp>
      <p:sp>
        <p:nvSpPr>
          <p:cNvPr id="41" name="Текст 7"/>
          <p:cNvSpPr>
            <a:spLocks noGrp="1"/>
          </p:cNvSpPr>
          <p:nvPr>
            <p:ph type="body" sz="quarter" idx="71" hasCustomPrompt="1"/>
          </p:nvPr>
        </p:nvSpPr>
        <p:spPr>
          <a:xfrm>
            <a:off x="8820707" y="4001780"/>
            <a:ext cx="2090135" cy="831273"/>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42" name="Shape 427"/>
          <p:cNvSpPr>
            <a:spLocks noGrp="1"/>
          </p:cNvSpPr>
          <p:nvPr>
            <p:ph type="body" sz="quarter" idx="72" hasCustomPrompt="1"/>
          </p:nvPr>
        </p:nvSpPr>
        <p:spPr>
          <a:xfrm>
            <a:off x="8820707" y="4936057"/>
            <a:ext cx="2090135" cy="415636"/>
          </a:xfrm>
          <a:prstGeom prst="rect">
            <a:avLst/>
          </a:prstGeom>
        </p:spPr>
        <p:txBody>
          <a:bodyPr lIns="0" tIns="0" rIns="0" bIns="0" anchor="b" anchorCtr="0">
            <a:noAutofit/>
          </a:bodyPr>
          <a:lstStyle>
            <a:lvl1pPr marL="228600" indent="-228600" algn="l">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dirty="0"/>
              <a:t>SUBTITLE WRITE HERE</a:t>
            </a:r>
          </a:p>
        </p:txBody>
      </p:sp>
      <p:sp>
        <p:nvSpPr>
          <p:cNvPr id="43" name="Текст 7"/>
          <p:cNvSpPr>
            <a:spLocks noGrp="1"/>
          </p:cNvSpPr>
          <p:nvPr>
            <p:ph type="body" sz="quarter" idx="73" hasCustomPrompt="1"/>
          </p:nvPr>
        </p:nvSpPr>
        <p:spPr>
          <a:xfrm>
            <a:off x="8828596" y="5356861"/>
            <a:ext cx="2093141" cy="831273"/>
          </a:xfrm>
          <a:prstGeom prst="rect">
            <a:avLst/>
          </a:prstGeom>
        </p:spPr>
        <p:txBody>
          <a:bodyPr tIns="64008">
            <a:noAutofit/>
          </a:bodyPr>
          <a:lstStyle>
            <a:lvl1pPr marL="0" indent="0" algn="l">
              <a:lnSpc>
                <a:spcPct val="100000"/>
              </a:lnSpc>
              <a:buNone/>
              <a:defRPr sz="1200" b="0" i="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300"/>
                                        <p:tgtEl>
                                          <p:spTgt spid="25">
                                            <p:txEl>
                                              <p:pRg st="0" end="0"/>
                                            </p:txEl>
                                          </p:spTgt>
                                        </p:tgtEl>
                                      </p:cBhvr>
                                    </p:animEffect>
                                    <p:anim calcmode="lin" valueType="num">
                                      <p:cBhvr>
                                        <p:cTn id="8" dur="3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2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300"/>
                                        <p:tgtEl>
                                          <p:spTgt spid="11"/>
                                        </p:tgtEl>
                                      </p:cBhvr>
                                    </p:animEffect>
                                    <p:anim calcmode="lin" valueType="num">
                                      <p:cBhvr>
                                        <p:cTn id="13" dur="300" fill="hold"/>
                                        <p:tgtEl>
                                          <p:spTgt spid="11"/>
                                        </p:tgtEl>
                                        <p:attrNameLst>
                                          <p:attrName>ppt_x</p:attrName>
                                        </p:attrNameLst>
                                      </p:cBhvr>
                                      <p:tavLst>
                                        <p:tav tm="0">
                                          <p:val>
                                            <p:strVal val="#ppt_x"/>
                                          </p:val>
                                        </p:tav>
                                        <p:tav tm="100000">
                                          <p:val>
                                            <p:strVal val="#ppt_x"/>
                                          </p:val>
                                        </p:tav>
                                      </p:tavLst>
                                    </p:anim>
                                    <p:anim calcmode="lin" valueType="num">
                                      <p:cBhvr>
                                        <p:cTn id="14" dur="3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fade">
                                      <p:cBhvr>
                                        <p:cTn id="17" dur="300"/>
                                        <p:tgtEl>
                                          <p:spTgt spid="26">
                                            <p:txEl>
                                              <p:pRg st="0" end="0"/>
                                            </p:txEl>
                                          </p:spTgt>
                                        </p:tgtEl>
                                      </p:cBhvr>
                                    </p:animEffect>
                                    <p:anim calcmode="lin" valueType="num">
                                      <p:cBhvr>
                                        <p:cTn id="18"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9" dur="300" fill="hold"/>
                                        <p:tgtEl>
                                          <p:spTgt spid="26">
                                            <p:txEl>
                                              <p:pRg st="0" end="0"/>
                                            </p:txEl>
                                          </p:spTgt>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22" presetClass="entr" presetSubtype="1" fill="hold" nodeType="withEffect">
                                  <p:stCondLst>
                                    <p:cond delay="20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300"/>
                                        <p:tgtEl>
                                          <p:spTgt spid="22"/>
                                        </p:tgtEl>
                                      </p:cBhvr>
                                    </p:animEffect>
                                  </p:childTnLst>
                                </p:cTn>
                              </p:par>
                              <p:par>
                                <p:cTn id="26" presetID="42" presetClass="entr" presetSubtype="0" fill="hold" nodeType="withEffect">
                                  <p:stCondLst>
                                    <p:cond delay="10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300"/>
                                        <p:tgtEl>
                                          <p:spTgt spid="12"/>
                                        </p:tgtEl>
                                      </p:cBhvr>
                                    </p:animEffect>
                                    <p:anim calcmode="lin" valueType="num">
                                      <p:cBhvr>
                                        <p:cTn id="29" dur="300" fill="hold"/>
                                        <p:tgtEl>
                                          <p:spTgt spid="12"/>
                                        </p:tgtEl>
                                        <p:attrNameLst>
                                          <p:attrName>ppt_x</p:attrName>
                                        </p:attrNameLst>
                                      </p:cBhvr>
                                      <p:tavLst>
                                        <p:tav tm="0">
                                          <p:val>
                                            <p:strVal val="#ppt_x"/>
                                          </p:val>
                                        </p:tav>
                                        <p:tav tm="100000">
                                          <p:val>
                                            <p:strVal val="#ppt_x"/>
                                          </p:val>
                                        </p:tav>
                                      </p:tavLst>
                                    </p:anim>
                                    <p:anim calcmode="lin" valueType="num">
                                      <p:cBhvr>
                                        <p:cTn id="30" dur="300" fill="hold"/>
                                        <p:tgtEl>
                                          <p:spTgt spid="12"/>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10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22" presetClass="entr" presetSubtype="8" fill="hold" nodeType="withEffect">
                                  <p:stCondLst>
                                    <p:cond delay="120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300"/>
                                        <p:tgtEl>
                                          <p:spTgt spid="21"/>
                                        </p:tgtEl>
                                      </p:cBhvr>
                                    </p:animEffect>
                                  </p:childTnLst>
                                </p:cTn>
                              </p:par>
                              <p:par>
                                <p:cTn id="37" presetID="42" presetClass="entr" presetSubtype="0" fill="hold" nodeType="withEffect">
                                  <p:stCondLst>
                                    <p:cond delay="2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300"/>
                                        <p:tgtEl>
                                          <p:spTgt spid="13"/>
                                        </p:tgtEl>
                                      </p:cBhvr>
                                    </p:animEffect>
                                    <p:anim calcmode="lin" valueType="num">
                                      <p:cBhvr>
                                        <p:cTn id="40" dur="300" fill="hold"/>
                                        <p:tgtEl>
                                          <p:spTgt spid="13"/>
                                        </p:tgtEl>
                                        <p:attrNameLst>
                                          <p:attrName>ppt_x</p:attrName>
                                        </p:attrNameLst>
                                      </p:cBhvr>
                                      <p:tavLst>
                                        <p:tav tm="0">
                                          <p:val>
                                            <p:strVal val="#ppt_x"/>
                                          </p:val>
                                        </p:tav>
                                        <p:tav tm="100000">
                                          <p:val>
                                            <p:strVal val="#ppt_x"/>
                                          </p:val>
                                        </p:tav>
                                      </p:tavLst>
                                    </p:anim>
                                    <p:anim calcmode="lin" valueType="num">
                                      <p:cBhvr>
                                        <p:cTn id="41" dur="300" fill="hold"/>
                                        <p:tgtEl>
                                          <p:spTgt spid="13"/>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20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par>
                                <p:cTn id="45" presetID="22" presetClass="entr" presetSubtype="4" fill="hold" nodeType="withEffect">
                                  <p:stCondLst>
                                    <p:cond delay="220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300"/>
                                        <p:tgtEl>
                                          <p:spTgt spid="20"/>
                                        </p:tgtEl>
                                      </p:cBhvr>
                                    </p:animEffect>
                                  </p:childTnLst>
                                </p:cTn>
                              </p:par>
                              <p:par>
                                <p:cTn id="48" presetID="42" presetClass="entr" presetSubtype="0" fill="hold" nodeType="withEffect">
                                  <p:stCondLst>
                                    <p:cond delay="300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300"/>
                                        <p:tgtEl>
                                          <p:spTgt spid="14"/>
                                        </p:tgtEl>
                                      </p:cBhvr>
                                    </p:animEffect>
                                    <p:anim calcmode="lin" valueType="num">
                                      <p:cBhvr>
                                        <p:cTn id="51" dur="300" fill="hold"/>
                                        <p:tgtEl>
                                          <p:spTgt spid="14"/>
                                        </p:tgtEl>
                                        <p:attrNameLst>
                                          <p:attrName>ppt_x</p:attrName>
                                        </p:attrNameLst>
                                      </p:cBhvr>
                                      <p:tavLst>
                                        <p:tav tm="0">
                                          <p:val>
                                            <p:strVal val="#ppt_x"/>
                                          </p:val>
                                        </p:tav>
                                        <p:tav tm="100000">
                                          <p:val>
                                            <p:strVal val="#ppt_x"/>
                                          </p:val>
                                        </p:tav>
                                      </p:tavLst>
                                    </p:anim>
                                    <p:anim calcmode="lin" valueType="num">
                                      <p:cBhvr>
                                        <p:cTn id="52" dur="300" fill="hold"/>
                                        <p:tgtEl>
                                          <p:spTgt spid="14"/>
                                        </p:tgtEl>
                                        <p:attrNameLst>
                                          <p:attrName>ppt_y</p:attrName>
                                        </p:attrNameLst>
                                      </p:cBhvr>
                                      <p:tavLst>
                                        <p:tav tm="0">
                                          <p:val>
                                            <p:strVal val="#ppt_y+.1"/>
                                          </p:val>
                                        </p:tav>
                                        <p:tav tm="100000">
                                          <p:val>
                                            <p:strVal val="#ppt_y"/>
                                          </p:val>
                                        </p:tav>
                                      </p:tavLst>
                                    </p:anim>
                                  </p:childTnLst>
                                </p:cTn>
                              </p:par>
                              <p:par>
                                <p:cTn id="53" presetID="10" presetClass="entr" presetSubtype="0" fill="hold" grpId="0" nodeType="withEffect">
                                  <p:stCondLst>
                                    <p:cond delay="290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par>
                                <p:cTn id="56" presetID="22" presetClass="entr" presetSubtype="1" fill="hold" nodeType="withEffect">
                                  <p:stCondLst>
                                    <p:cond delay="310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300"/>
                                        <p:tgtEl>
                                          <p:spTgt spid="17"/>
                                        </p:tgtEl>
                                      </p:cBhvr>
                                    </p:animEffect>
                                  </p:childTnLst>
                                </p:cTn>
                              </p:par>
                              <p:par>
                                <p:cTn id="59" presetID="42" presetClass="entr" presetSubtype="0" fill="hold" nodeType="withEffect">
                                  <p:stCondLst>
                                    <p:cond delay="400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300"/>
                                        <p:tgtEl>
                                          <p:spTgt spid="16"/>
                                        </p:tgtEl>
                                      </p:cBhvr>
                                    </p:animEffect>
                                    <p:anim calcmode="lin" valueType="num">
                                      <p:cBhvr>
                                        <p:cTn id="62" dur="300" fill="hold"/>
                                        <p:tgtEl>
                                          <p:spTgt spid="16"/>
                                        </p:tgtEl>
                                        <p:attrNameLst>
                                          <p:attrName>ppt_x</p:attrName>
                                        </p:attrNameLst>
                                      </p:cBhvr>
                                      <p:tavLst>
                                        <p:tav tm="0">
                                          <p:val>
                                            <p:strVal val="#ppt_x"/>
                                          </p:val>
                                        </p:tav>
                                        <p:tav tm="100000">
                                          <p:val>
                                            <p:strVal val="#ppt_x"/>
                                          </p:val>
                                        </p:tav>
                                      </p:tavLst>
                                    </p:anim>
                                    <p:anim calcmode="lin" valueType="num">
                                      <p:cBhvr>
                                        <p:cTn id="63" dur="300" fill="hold"/>
                                        <p:tgtEl>
                                          <p:spTgt spid="16"/>
                                        </p:tgtEl>
                                        <p:attrNameLst>
                                          <p:attrName>ppt_y</p:attrName>
                                        </p:attrNameLst>
                                      </p:cBhvr>
                                      <p:tavLst>
                                        <p:tav tm="0">
                                          <p:val>
                                            <p:strVal val="#ppt_y+.1"/>
                                          </p:val>
                                        </p:tav>
                                        <p:tav tm="100000">
                                          <p:val>
                                            <p:strVal val="#ppt_y"/>
                                          </p:val>
                                        </p:tav>
                                      </p:tavLst>
                                    </p:anim>
                                  </p:childTnLst>
                                </p:cTn>
                              </p:par>
                              <p:par>
                                <p:cTn id="64" presetID="10" presetClass="entr" presetSubtype="0" fill="hold" grpId="0" nodeType="withEffect">
                                  <p:stCondLst>
                                    <p:cond delay="400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22" presetClass="entr" presetSubtype="2" fill="hold" nodeType="withEffect">
                                  <p:stCondLst>
                                    <p:cond delay="4200"/>
                                  </p:stCondLst>
                                  <p:childTnLst>
                                    <p:set>
                                      <p:cBhvr>
                                        <p:cTn id="68" dur="1" fill="hold">
                                          <p:stCondLst>
                                            <p:cond delay="0"/>
                                          </p:stCondLst>
                                        </p:cTn>
                                        <p:tgtEl>
                                          <p:spTgt spid="18"/>
                                        </p:tgtEl>
                                        <p:attrNameLst>
                                          <p:attrName>style.visibility</p:attrName>
                                        </p:attrNameLst>
                                      </p:cBhvr>
                                      <p:to>
                                        <p:strVal val="visible"/>
                                      </p:to>
                                    </p:set>
                                    <p:animEffect transition="in" filter="wipe(right)">
                                      <p:cBhvr>
                                        <p:cTn id="69" dur="300"/>
                                        <p:tgtEl>
                                          <p:spTgt spid="18"/>
                                        </p:tgtEl>
                                      </p:cBhvr>
                                    </p:animEffect>
                                  </p:childTnLst>
                                </p:cTn>
                              </p:par>
                              <p:par>
                                <p:cTn id="70" presetID="42" presetClass="entr" presetSubtype="0" fill="hold" nodeType="withEffect">
                                  <p:stCondLst>
                                    <p:cond delay="500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300"/>
                                        <p:tgtEl>
                                          <p:spTgt spid="15"/>
                                        </p:tgtEl>
                                      </p:cBhvr>
                                    </p:animEffect>
                                    <p:anim calcmode="lin" valueType="num">
                                      <p:cBhvr>
                                        <p:cTn id="73" dur="300" fill="hold"/>
                                        <p:tgtEl>
                                          <p:spTgt spid="15"/>
                                        </p:tgtEl>
                                        <p:attrNameLst>
                                          <p:attrName>ppt_x</p:attrName>
                                        </p:attrNameLst>
                                      </p:cBhvr>
                                      <p:tavLst>
                                        <p:tav tm="0">
                                          <p:val>
                                            <p:strVal val="#ppt_x"/>
                                          </p:val>
                                        </p:tav>
                                        <p:tav tm="100000">
                                          <p:val>
                                            <p:strVal val="#ppt_x"/>
                                          </p:val>
                                        </p:tav>
                                      </p:tavLst>
                                    </p:anim>
                                    <p:anim calcmode="lin" valueType="num">
                                      <p:cBhvr>
                                        <p:cTn id="74" dur="300" fill="hold"/>
                                        <p:tgtEl>
                                          <p:spTgt spid="15"/>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500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par>
                                <p:cTn id="78" presetID="22" presetClass="entr" presetSubtype="4" fill="hold" nodeType="withEffect">
                                  <p:stCondLst>
                                    <p:cond delay="5200"/>
                                  </p:stCondLst>
                                  <p:childTnLst>
                                    <p:set>
                                      <p:cBhvr>
                                        <p:cTn id="79" dur="1" fill="hold">
                                          <p:stCondLst>
                                            <p:cond delay="0"/>
                                          </p:stCondLst>
                                        </p:cTn>
                                        <p:tgtEl>
                                          <p:spTgt spid="19"/>
                                        </p:tgtEl>
                                        <p:attrNameLst>
                                          <p:attrName>style.visibility</p:attrName>
                                        </p:attrNameLst>
                                      </p:cBhvr>
                                      <p:to>
                                        <p:strVal val="visible"/>
                                      </p:to>
                                    </p:set>
                                    <p:animEffect transition="in" filter="wipe(down)">
                                      <p:cBhvr>
                                        <p:cTn id="80" dur="300"/>
                                        <p:tgtEl>
                                          <p:spTgt spid="19"/>
                                        </p:tgtEl>
                                      </p:cBhvr>
                                    </p:animEffect>
                                  </p:childTnLst>
                                </p:cTn>
                              </p:par>
                              <p:par>
                                <p:cTn id="81" presetID="10" presetClass="entr" presetSubtype="0" fill="hold" grpId="0" nodeType="withEffect">
                                  <p:stCondLst>
                                    <p:cond delay="55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300"/>
                                        <p:tgtEl>
                                          <p:spTgt spid="24"/>
                                        </p:tgtEl>
                                      </p:cBhvr>
                                    </p:animEffect>
                                  </p:childTnLst>
                                </p:cTn>
                              </p:par>
                              <p:par>
                                <p:cTn id="84" presetID="42" presetClass="entr" presetSubtype="0" fill="hold" grpId="0" nodeType="with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300"/>
                                        <p:tgtEl>
                                          <p:spTgt spid="34">
                                            <p:txEl>
                                              <p:pRg st="0" end="0"/>
                                            </p:txEl>
                                          </p:spTgt>
                                        </p:tgtEl>
                                      </p:cBhvr>
                                    </p:animEffect>
                                    <p:anim calcmode="lin" valueType="num">
                                      <p:cBhvr>
                                        <p:cTn id="87" dur="3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88" dur="300" fill="hold"/>
                                        <p:tgtEl>
                                          <p:spTgt spid="34">
                                            <p:txEl>
                                              <p:pRg st="0" end="0"/>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5">
                                            <p:txEl>
                                              <p:pRg st="0" end="0"/>
                                            </p:txEl>
                                          </p:spTgt>
                                        </p:tgtEl>
                                        <p:attrNameLst>
                                          <p:attrName>style.visibility</p:attrName>
                                        </p:attrNameLst>
                                      </p:cBhvr>
                                      <p:to>
                                        <p:strVal val="visible"/>
                                      </p:to>
                                    </p:set>
                                    <p:animEffect transition="in" filter="fade">
                                      <p:cBhvr>
                                        <p:cTn id="91" dur="300"/>
                                        <p:tgtEl>
                                          <p:spTgt spid="35">
                                            <p:txEl>
                                              <p:pRg st="0" end="0"/>
                                            </p:txEl>
                                          </p:spTgt>
                                        </p:tgtEl>
                                      </p:cBhvr>
                                    </p:animEffect>
                                    <p:anim calcmode="lin" valueType="num">
                                      <p:cBhvr>
                                        <p:cTn id="92" dur="3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3" dur="300" fill="hold"/>
                                        <p:tgtEl>
                                          <p:spTgt spid="35">
                                            <p:txEl>
                                              <p:pRg st="0" end="0"/>
                                            </p:txEl>
                                          </p:spTgt>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36">
                                            <p:txEl>
                                              <p:pRg st="0" end="0"/>
                                            </p:txEl>
                                          </p:spTgt>
                                        </p:tgtEl>
                                        <p:attrNameLst>
                                          <p:attrName>style.visibility</p:attrName>
                                        </p:attrNameLst>
                                      </p:cBhvr>
                                      <p:to>
                                        <p:strVal val="visible"/>
                                      </p:to>
                                    </p:set>
                                    <p:animEffect transition="in" filter="fade">
                                      <p:cBhvr>
                                        <p:cTn id="96" dur="300"/>
                                        <p:tgtEl>
                                          <p:spTgt spid="36">
                                            <p:txEl>
                                              <p:pRg st="0" end="0"/>
                                            </p:txEl>
                                          </p:spTgt>
                                        </p:tgtEl>
                                      </p:cBhvr>
                                    </p:animEffect>
                                    <p:anim calcmode="lin" valueType="num">
                                      <p:cBhvr>
                                        <p:cTn id="97" dur="3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8" dur="300" fill="hold"/>
                                        <p:tgtEl>
                                          <p:spTgt spid="36">
                                            <p:txEl>
                                              <p:pRg st="0" end="0"/>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7">
                                            <p:txEl>
                                              <p:pRg st="0" end="0"/>
                                            </p:txEl>
                                          </p:spTgt>
                                        </p:tgtEl>
                                        <p:attrNameLst>
                                          <p:attrName>style.visibility</p:attrName>
                                        </p:attrNameLst>
                                      </p:cBhvr>
                                      <p:to>
                                        <p:strVal val="visible"/>
                                      </p:to>
                                    </p:set>
                                    <p:animEffect transition="in" filter="fade">
                                      <p:cBhvr>
                                        <p:cTn id="101" dur="300"/>
                                        <p:tgtEl>
                                          <p:spTgt spid="37">
                                            <p:txEl>
                                              <p:pRg st="0" end="0"/>
                                            </p:txEl>
                                          </p:spTgt>
                                        </p:tgtEl>
                                      </p:cBhvr>
                                    </p:animEffect>
                                    <p:anim calcmode="lin" valueType="num">
                                      <p:cBhvr>
                                        <p:cTn id="102" dur="3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103" dur="300" fill="hold"/>
                                        <p:tgtEl>
                                          <p:spTgt spid="37">
                                            <p:txEl>
                                              <p:pRg st="0" end="0"/>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38">
                                            <p:txEl>
                                              <p:pRg st="0" end="0"/>
                                            </p:txEl>
                                          </p:spTgt>
                                        </p:tgtEl>
                                        <p:attrNameLst>
                                          <p:attrName>style.visibility</p:attrName>
                                        </p:attrNameLst>
                                      </p:cBhvr>
                                      <p:to>
                                        <p:strVal val="visible"/>
                                      </p:to>
                                    </p:set>
                                    <p:animEffect transition="in" filter="fade">
                                      <p:cBhvr>
                                        <p:cTn id="106" dur="300"/>
                                        <p:tgtEl>
                                          <p:spTgt spid="38">
                                            <p:txEl>
                                              <p:pRg st="0" end="0"/>
                                            </p:txEl>
                                          </p:spTgt>
                                        </p:tgtEl>
                                      </p:cBhvr>
                                    </p:animEffect>
                                    <p:anim calcmode="lin" valueType="num">
                                      <p:cBhvr>
                                        <p:cTn id="107" dur="3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108" dur="300" fill="hold"/>
                                        <p:tgtEl>
                                          <p:spTgt spid="38">
                                            <p:txEl>
                                              <p:pRg st="0" end="0"/>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9">
                                            <p:txEl>
                                              <p:pRg st="0" end="0"/>
                                            </p:txEl>
                                          </p:spTgt>
                                        </p:tgtEl>
                                        <p:attrNameLst>
                                          <p:attrName>style.visibility</p:attrName>
                                        </p:attrNameLst>
                                      </p:cBhvr>
                                      <p:to>
                                        <p:strVal val="visible"/>
                                      </p:to>
                                    </p:set>
                                    <p:animEffect transition="in" filter="fade">
                                      <p:cBhvr>
                                        <p:cTn id="111" dur="300"/>
                                        <p:tgtEl>
                                          <p:spTgt spid="39">
                                            <p:txEl>
                                              <p:pRg st="0" end="0"/>
                                            </p:txEl>
                                          </p:spTgt>
                                        </p:tgtEl>
                                      </p:cBhvr>
                                    </p:animEffect>
                                    <p:anim calcmode="lin" valueType="num">
                                      <p:cBhvr>
                                        <p:cTn id="112" dur="3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113" dur="300" fill="hold"/>
                                        <p:tgtEl>
                                          <p:spTgt spid="39">
                                            <p:txEl>
                                              <p:pRg st="0" end="0"/>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fade">
                                      <p:cBhvr>
                                        <p:cTn id="116" dur="300"/>
                                        <p:tgtEl>
                                          <p:spTgt spid="40">
                                            <p:txEl>
                                              <p:pRg st="0" end="0"/>
                                            </p:txEl>
                                          </p:spTgt>
                                        </p:tgtEl>
                                      </p:cBhvr>
                                    </p:animEffect>
                                    <p:anim calcmode="lin" valueType="num">
                                      <p:cBhvr>
                                        <p:cTn id="117" dur="3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118" dur="300" fill="hold"/>
                                        <p:tgtEl>
                                          <p:spTgt spid="40">
                                            <p:txEl>
                                              <p:pRg st="0" end="0"/>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1">
                                            <p:txEl>
                                              <p:pRg st="0" end="0"/>
                                            </p:txEl>
                                          </p:spTgt>
                                        </p:tgtEl>
                                        <p:attrNameLst>
                                          <p:attrName>style.visibility</p:attrName>
                                        </p:attrNameLst>
                                      </p:cBhvr>
                                      <p:to>
                                        <p:strVal val="visible"/>
                                      </p:to>
                                    </p:set>
                                    <p:animEffect transition="in" filter="fade">
                                      <p:cBhvr>
                                        <p:cTn id="121" dur="300"/>
                                        <p:tgtEl>
                                          <p:spTgt spid="41">
                                            <p:txEl>
                                              <p:pRg st="0" end="0"/>
                                            </p:txEl>
                                          </p:spTgt>
                                        </p:tgtEl>
                                      </p:cBhvr>
                                    </p:animEffect>
                                    <p:anim calcmode="lin" valueType="num">
                                      <p:cBhvr>
                                        <p:cTn id="122" dur="3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123" dur="300" fill="hold"/>
                                        <p:tgtEl>
                                          <p:spTgt spid="41">
                                            <p:txEl>
                                              <p:pRg st="0" end="0"/>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2">
                                            <p:txEl>
                                              <p:pRg st="0" end="0"/>
                                            </p:txEl>
                                          </p:spTgt>
                                        </p:tgtEl>
                                        <p:attrNameLst>
                                          <p:attrName>style.visibility</p:attrName>
                                        </p:attrNameLst>
                                      </p:cBhvr>
                                      <p:to>
                                        <p:strVal val="visible"/>
                                      </p:to>
                                    </p:set>
                                    <p:animEffect transition="in" filter="fade">
                                      <p:cBhvr>
                                        <p:cTn id="126" dur="300"/>
                                        <p:tgtEl>
                                          <p:spTgt spid="42">
                                            <p:txEl>
                                              <p:pRg st="0" end="0"/>
                                            </p:txEl>
                                          </p:spTgt>
                                        </p:tgtEl>
                                      </p:cBhvr>
                                    </p:animEffect>
                                    <p:anim calcmode="lin" valueType="num">
                                      <p:cBhvr>
                                        <p:cTn id="127" dur="3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128" dur="300" fill="hold"/>
                                        <p:tgtEl>
                                          <p:spTgt spid="42">
                                            <p:txEl>
                                              <p:pRg st="0" end="0"/>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3">
                                            <p:txEl>
                                              <p:pRg st="0" end="0"/>
                                            </p:txEl>
                                          </p:spTgt>
                                        </p:tgtEl>
                                        <p:attrNameLst>
                                          <p:attrName>style.visibility</p:attrName>
                                        </p:attrNameLst>
                                      </p:cBhvr>
                                      <p:to>
                                        <p:strVal val="visible"/>
                                      </p:to>
                                    </p:set>
                                    <p:animEffect transition="in" filter="fade">
                                      <p:cBhvr>
                                        <p:cTn id="131" dur="300"/>
                                        <p:tgtEl>
                                          <p:spTgt spid="43">
                                            <p:txEl>
                                              <p:pRg st="0" end="0"/>
                                            </p:txEl>
                                          </p:spTgt>
                                        </p:tgtEl>
                                      </p:cBhvr>
                                    </p:animEffect>
                                    <p:anim calcmode="lin" valueType="num">
                                      <p:cBhvr>
                                        <p:cTn id="132" dur="3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133" dur="3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7" grpId="0" animBg="1"/>
      <p:bldP spid="8" grpId="0" animBg="1"/>
      <p:bldP spid="9" grpId="0" animBg="1"/>
      <p:bldP spid="10" grpId="0" animBg="1"/>
      <p:bldP spid="23" grpId="0" animBg="1"/>
      <p:bldP spid="25" grpId="0" build="p">
        <p:tmplLst>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300"/>
                        <p:tgtEl>
                          <p:spTgt spid="25"/>
                        </p:tgtEl>
                      </p:cBhvr>
                    </p:animEffect>
                    <p:anim calcmode="lin" valueType="num">
                      <p:cBhvr>
                        <p:cTn dur="300" fill="hold"/>
                        <p:tgtEl>
                          <p:spTgt spid="25"/>
                        </p:tgtEl>
                        <p:attrNameLst>
                          <p:attrName>ppt_x</p:attrName>
                        </p:attrNameLst>
                      </p:cBhvr>
                      <p:tavLst>
                        <p:tav tm="0">
                          <p:val>
                            <p:strVal val="#ppt_x"/>
                          </p:val>
                        </p:tav>
                        <p:tav tm="100000">
                          <p:val>
                            <p:strVal val="#ppt_x"/>
                          </p:val>
                        </p:tav>
                      </p:tavLst>
                    </p:anim>
                    <p:anim calcmode="lin" valueType="num">
                      <p:cBhvr>
                        <p:cTn dur="3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300"/>
                        <p:tgtEl>
                          <p:spTgt spid="26"/>
                        </p:tgtEl>
                      </p:cBhvr>
                    </p:animEffect>
                    <p:anim calcmode="lin" valueType="num">
                      <p:cBhvr>
                        <p:cTn dur="300" fill="hold"/>
                        <p:tgtEl>
                          <p:spTgt spid="26"/>
                        </p:tgtEl>
                        <p:attrNameLst>
                          <p:attrName>ppt_x</p:attrName>
                        </p:attrNameLst>
                      </p:cBhvr>
                      <p:tavLst>
                        <p:tav tm="0">
                          <p:val>
                            <p:strVal val="#ppt_x"/>
                          </p:val>
                        </p:tav>
                        <p:tav tm="100000">
                          <p:val>
                            <p:strVal val="#ppt_x"/>
                          </p:val>
                        </p:tav>
                      </p:tavLst>
                    </p:anim>
                    <p:anim calcmode="lin" valueType="num">
                      <p:cBhvr>
                        <p:cTn dur="300" fill="hold"/>
                        <p:tgtEl>
                          <p:spTgt spid="26"/>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300"/>
                        <p:tgtEl>
                          <p:spTgt spid="34"/>
                        </p:tgtEl>
                      </p:cBhvr>
                    </p:animEffect>
                    <p:anim calcmode="lin" valueType="num">
                      <p:cBhvr>
                        <p:cTn dur="300" fill="hold"/>
                        <p:tgtEl>
                          <p:spTgt spid="34"/>
                        </p:tgtEl>
                        <p:attrNameLst>
                          <p:attrName>ppt_x</p:attrName>
                        </p:attrNameLst>
                      </p:cBhvr>
                      <p:tavLst>
                        <p:tav tm="0">
                          <p:val>
                            <p:strVal val="#ppt_x"/>
                          </p:val>
                        </p:tav>
                        <p:tav tm="100000">
                          <p:val>
                            <p:strVal val="#ppt_x"/>
                          </p:val>
                        </p:tav>
                      </p:tavLst>
                    </p:anim>
                    <p:anim calcmode="lin" valueType="num">
                      <p:cBhvr>
                        <p:cTn dur="3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300"/>
                        <p:tgtEl>
                          <p:spTgt spid="35"/>
                        </p:tgtEl>
                      </p:cBhvr>
                    </p:animEffect>
                    <p:anim calcmode="lin" valueType="num">
                      <p:cBhvr>
                        <p:cTn dur="300" fill="hold"/>
                        <p:tgtEl>
                          <p:spTgt spid="35"/>
                        </p:tgtEl>
                        <p:attrNameLst>
                          <p:attrName>ppt_x</p:attrName>
                        </p:attrNameLst>
                      </p:cBhvr>
                      <p:tavLst>
                        <p:tav tm="0">
                          <p:val>
                            <p:strVal val="#ppt_x"/>
                          </p:val>
                        </p:tav>
                        <p:tav tm="100000">
                          <p:val>
                            <p:strVal val="#ppt_x"/>
                          </p:val>
                        </p:tav>
                      </p:tavLst>
                    </p:anim>
                    <p:anim calcmode="lin" valueType="num">
                      <p:cBhvr>
                        <p:cTn dur="3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300"/>
                        <p:tgtEl>
                          <p:spTgt spid="36"/>
                        </p:tgtEl>
                      </p:cBhvr>
                    </p:animEffect>
                    <p:anim calcmode="lin" valueType="num">
                      <p:cBhvr>
                        <p:cTn dur="300" fill="hold"/>
                        <p:tgtEl>
                          <p:spTgt spid="36"/>
                        </p:tgtEl>
                        <p:attrNameLst>
                          <p:attrName>ppt_x</p:attrName>
                        </p:attrNameLst>
                      </p:cBhvr>
                      <p:tavLst>
                        <p:tav tm="0">
                          <p:val>
                            <p:strVal val="#ppt_x"/>
                          </p:val>
                        </p:tav>
                        <p:tav tm="100000">
                          <p:val>
                            <p:strVal val="#ppt_x"/>
                          </p:val>
                        </p:tav>
                      </p:tavLst>
                    </p:anim>
                    <p:anim calcmode="lin" valueType="num">
                      <p:cBhvr>
                        <p:cTn dur="3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300"/>
                        <p:tgtEl>
                          <p:spTgt spid="37"/>
                        </p:tgtEl>
                      </p:cBhvr>
                    </p:animEffect>
                    <p:anim calcmode="lin" valueType="num">
                      <p:cBhvr>
                        <p:cTn dur="300" fill="hold"/>
                        <p:tgtEl>
                          <p:spTgt spid="37"/>
                        </p:tgtEl>
                        <p:attrNameLst>
                          <p:attrName>ppt_x</p:attrName>
                        </p:attrNameLst>
                      </p:cBhvr>
                      <p:tavLst>
                        <p:tav tm="0">
                          <p:val>
                            <p:strVal val="#ppt_x"/>
                          </p:val>
                        </p:tav>
                        <p:tav tm="100000">
                          <p:val>
                            <p:strVal val="#ppt_x"/>
                          </p:val>
                        </p:tav>
                      </p:tavLst>
                    </p:anim>
                    <p:anim calcmode="lin" valueType="num">
                      <p:cBhvr>
                        <p:cTn dur="300" fill="hold"/>
                        <p:tgtEl>
                          <p:spTgt spid="37"/>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42"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300"/>
                        <p:tgtEl>
                          <p:spTgt spid="38"/>
                        </p:tgtEl>
                      </p:cBhvr>
                    </p:animEffect>
                    <p:anim calcmode="lin" valueType="num">
                      <p:cBhvr>
                        <p:cTn dur="300" fill="hold"/>
                        <p:tgtEl>
                          <p:spTgt spid="38"/>
                        </p:tgtEl>
                        <p:attrNameLst>
                          <p:attrName>ppt_x</p:attrName>
                        </p:attrNameLst>
                      </p:cBhvr>
                      <p:tavLst>
                        <p:tav tm="0">
                          <p:val>
                            <p:strVal val="#ppt_x"/>
                          </p:val>
                        </p:tav>
                        <p:tav tm="100000">
                          <p:val>
                            <p:strVal val="#ppt_x"/>
                          </p:val>
                        </p:tav>
                      </p:tavLst>
                    </p:anim>
                    <p:anim calcmode="lin" valueType="num">
                      <p:cBhvr>
                        <p:cTn dur="3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42"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300"/>
                        <p:tgtEl>
                          <p:spTgt spid="39"/>
                        </p:tgtEl>
                      </p:cBhvr>
                    </p:animEffect>
                    <p:anim calcmode="lin" valueType="num">
                      <p:cBhvr>
                        <p:cTn dur="300" fill="hold"/>
                        <p:tgtEl>
                          <p:spTgt spid="39"/>
                        </p:tgtEl>
                        <p:attrNameLst>
                          <p:attrName>ppt_x</p:attrName>
                        </p:attrNameLst>
                      </p:cBhvr>
                      <p:tavLst>
                        <p:tav tm="0">
                          <p:val>
                            <p:strVal val="#ppt_x"/>
                          </p:val>
                        </p:tav>
                        <p:tav tm="100000">
                          <p:val>
                            <p:strVal val="#ppt_x"/>
                          </p:val>
                        </p:tav>
                      </p:tavLst>
                    </p:anim>
                    <p:anim calcmode="lin" valueType="num">
                      <p:cBhvr>
                        <p:cTn dur="300" fill="hold"/>
                        <p:tgtEl>
                          <p:spTgt spid="39"/>
                        </p:tgtEl>
                        <p:attrNameLst>
                          <p:attrName>ppt_y</p:attrName>
                        </p:attrNameLst>
                      </p:cBhvr>
                      <p:tavLst>
                        <p:tav tm="0">
                          <p:val>
                            <p:strVal val="#ppt_y+.1"/>
                          </p:val>
                        </p:tav>
                        <p:tav tm="100000">
                          <p:val>
                            <p:strVal val="#ppt_y"/>
                          </p:val>
                        </p:tav>
                      </p:tavLst>
                    </p:anim>
                  </p:childTnLst>
                </p:cTn>
              </p:par>
            </p:tnLst>
          </p:tmpl>
        </p:tmplLst>
      </p:bldP>
      <p:bldP spid="40" grpId="0" build="p">
        <p:tmplLst>
          <p:tmpl lvl="1">
            <p:tnLst>
              <p:par>
                <p:cTn presetID="42"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300"/>
                        <p:tgtEl>
                          <p:spTgt spid="40"/>
                        </p:tgtEl>
                      </p:cBhvr>
                    </p:animEffect>
                    <p:anim calcmode="lin" valueType="num">
                      <p:cBhvr>
                        <p:cTn dur="300" fill="hold"/>
                        <p:tgtEl>
                          <p:spTgt spid="40"/>
                        </p:tgtEl>
                        <p:attrNameLst>
                          <p:attrName>ppt_x</p:attrName>
                        </p:attrNameLst>
                      </p:cBhvr>
                      <p:tavLst>
                        <p:tav tm="0">
                          <p:val>
                            <p:strVal val="#ppt_x"/>
                          </p:val>
                        </p:tav>
                        <p:tav tm="100000">
                          <p:val>
                            <p:strVal val="#ppt_x"/>
                          </p:val>
                        </p:tav>
                      </p:tavLst>
                    </p:anim>
                    <p:anim calcmode="lin" valueType="num">
                      <p:cBhvr>
                        <p:cTn dur="30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300"/>
                        <p:tgtEl>
                          <p:spTgt spid="41"/>
                        </p:tgtEl>
                      </p:cBhvr>
                    </p:animEffect>
                    <p:anim calcmode="lin" valueType="num">
                      <p:cBhvr>
                        <p:cTn dur="300" fill="hold"/>
                        <p:tgtEl>
                          <p:spTgt spid="41"/>
                        </p:tgtEl>
                        <p:attrNameLst>
                          <p:attrName>ppt_x</p:attrName>
                        </p:attrNameLst>
                      </p:cBhvr>
                      <p:tavLst>
                        <p:tav tm="0">
                          <p:val>
                            <p:strVal val="#ppt_x"/>
                          </p:val>
                        </p:tav>
                        <p:tav tm="100000">
                          <p:val>
                            <p:strVal val="#ppt_x"/>
                          </p:val>
                        </p:tav>
                      </p:tavLst>
                    </p:anim>
                    <p:anim calcmode="lin" valueType="num">
                      <p:cBhvr>
                        <p:cTn dur="3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300"/>
                        <p:tgtEl>
                          <p:spTgt spid="42"/>
                        </p:tgtEl>
                      </p:cBhvr>
                    </p:animEffect>
                    <p:anim calcmode="lin" valueType="num">
                      <p:cBhvr>
                        <p:cTn dur="300" fill="hold"/>
                        <p:tgtEl>
                          <p:spTgt spid="42"/>
                        </p:tgtEl>
                        <p:attrNameLst>
                          <p:attrName>ppt_x</p:attrName>
                        </p:attrNameLst>
                      </p:cBhvr>
                      <p:tavLst>
                        <p:tav tm="0">
                          <p:val>
                            <p:strVal val="#ppt_x"/>
                          </p:val>
                        </p:tav>
                        <p:tav tm="100000">
                          <p:val>
                            <p:strVal val="#ppt_x"/>
                          </p:val>
                        </p:tav>
                      </p:tavLst>
                    </p:anim>
                    <p:anim calcmode="lin" valueType="num">
                      <p:cBhvr>
                        <p:cTn dur="3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42"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300"/>
                        <p:tgtEl>
                          <p:spTgt spid="43"/>
                        </p:tgtEl>
                      </p:cBhvr>
                    </p:animEffect>
                    <p:anim calcmode="lin" valueType="num">
                      <p:cBhvr>
                        <p:cTn dur="300" fill="hold"/>
                        <p:tgtEl>
                          <p:spTgt spid="43"/>
                        </p:tgtEl>
                        <p:attrNameLst>
                          <p:attrName>ppt_x</p:attrName>
                        </p:attrNameLst>
                      </p:cBhvr>
                      <p:tavLst>
                        <p:tav tm="0">
                          <p:val>
                            <p:strVal val="#ppt_x"/>
                          </p:val>
                        </p:tav>
                        <p:tav tm="100000">
                          <p:val>
                            <p:strVal val="#ppt_x"/>
                          </p:val>
                        </p:tav>
                      </p:tavLst>
                    </p:anim>
                    <p:anim calcmode="lin" valueType="num">
                      <p:cBhvr>
                        <p:cTn dur="300" fill="hold"/>
                        <p:tgtEl>
                          <p:spTgt spid="4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nfographic - 6 Steps Process whe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19" name="Текст 7"/>
          <p:cNvSpPr>
            <a:spLocks noGrp="1"/>
          </p:cNvSpPr>
          <p:nvPr>
            <p:ph type="body" sz="quarter" idx="73" hasCustomPrompt="1"/>
          </p:nvPr>
        </p:nvSpPr>
        <p:spPr>
          <a:xfrm>
            <a:off x="681141" y="5184375"/>
            <a:ext cx="2684296" cy="594752"/>
          </a:xfrm>
        </p:spPr>
        <p:txBody>
          <a:bodyPr tIns="0" bIns="0" anchor="ctr"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cxnSp>
        <p:nvCxnSpPr>
          <p:cNvPr id="30" name="Straight Connector 29"/>
          <p:cNvCxnSpPr/>
          <p:nvPr userDrawn="1"/>
        </p:nvCxnSpPr>
        <p:spPr>
          <a:xfrm flipH="1">
            <a:off x="3048251" y="3704640"/>
            <a:ext cx="996679" cy="0"/>
          </a:xfrm>
          <a:prstGeom prst="line">
            <a:avLst/>
          </a:prstGeom>
          <a:ln w="12700" cmpd="sng">
            <a:solidFill>
              <a:srgbClr val="6B8ECE">
                <a:alpha val="72941"/>
              </a:srgbClr>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106474" y="3704640"/>
            <a:ext cx="996679" cy="0"/>
          </a:xfrm>
          <a:prstGeom prst="line">
            <a:avLst/>
          </a:prstGeom>
          <a:ln w="12700" cmpd="sng">
            <a:solidFill>
              <a:srgbClr val="4373C4"/>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33" name="Freeform 5"/>
          <p:cNvSpPr>
            <a:spLocks/>
          </p:cNvSpPr>
          <p:nvPr userDrawn="1"/>
        </p:nvSpPr>
        <p:spPr bwMode="auto">
          <a:xfrm>
            <a:off x="6057866" y="1501622"/>
            <a:ext cx="1994520" cy="1896257"/>
          </a:xfrm>
          <a:custGeom>
            <a:avLst/>
            <a:gdLst/>
            <a:ahLst/>
            <a:cxnLst>
              <a:cxn ang="0">
                <a:pos x="451" y="262"/>
              </a:cxn>
              <a:cxn ang="0">
                <a:pos x="395" y="429"/>
              </a:cxn>
              <a:cxn ang="0">
                <a:pos x="243" y="385"/>
              </a:cxn>
              <a:cxn ang="0">
                <a:pos x="243" y="384"/>
              </a:cxn>
              <a:cxn ang="0">
                <a:pos x="194" y="318"/>
              </a:cxn>
              <a:cxn ang="0">
                <a:pos x="5" y="240"/>
              </a:cxn>
              <a:cxn ang="0">
                <a:pos x="0" y="240"/>
              </a:cxn>
              <a:cxn ang="0">
                <a:pos x="125" y="120"/>
              </a:cxn>
              <a:cxn ang="0">
                <a:pos x="13" y="0"/>
              </a:cxn>
              <a:cxn ang="0">
                <a:pos x="363" y="148"/>
              </a:cxn>
              <a:cxn ang="0">
                <a:pos x="451" y="262"/>
              </a:cxn>
            </a:cxnLst>
            <a:rect l="0" t="0" r="r" b="b"/>
            <a:pathLst>
              <a:path w="451" h="429">
                <a:moveTo>
                  <a:pt x="451" y="262"/>
                </a:moveTo>
                <a:cubicBezTo>
                  <a:pt x="395" y="429"/>
                  <a:pt x="395" y="429"/>
                  <a:pt x="395" y="429"/>
                </a:cubicBezTo>
                <a:cubicBezTo>
                  <a:pt x="243" y="385"/>
                  <a:pt x="243" y="385"/>
                  <a:pt x="243" y="385"/>
                </a:cubicBezTo>
                <a:cubicBezTo>
                  <a:pt x="243" y="385"/>
                  <a:pt x="243" y="384"/>
                  <a:pt x="243" y="384"/>
                </a:cubicBezTo>
                <a:cubicBezTo>
                  <a:pt x="230" y="360"/>
                  <a:pt x="214" y="338"/>
                  <a:pt x="194" y="318"/>
                </a:cubicBezTo>
                <a:cubicBezTo>
                  <a:pt x="142" y="266"/>
                  <a:pt x="79" y="240"/>
                  <a:pt x="5" y="240"/>
                </a:cubicBezTo>
                <a:cubicBezTo>
                  <a:pt x="4" y="240"/>
                  <a:pt x="2" y="240"/>
                  <a:pt x="0" y="240"/>
                </a:cubicBezTo>
                <a:cubicBezTo>
                  <a:pt x="125" y="120"/>
                  <a:pt x="125" y="120"/>
                  <a:pt x="125" y="120"/>
                </a:cubicBezTo>
                <a:cubicBezTo>
                  <a:pt x="13" y="0"/>
                  <a:pt x="13" y="0"/>
                  <a:pt x="13" y="0"/>
                </a:cubicBezTo>
                <a:cubicBezTo>
                  <a:pt x="149" y="2"/>
                  <a:pt x="266" y="51"/>
                  <a:pt x="363" y="148"/>
                </a:cubicBezTo>
                <a:cubicBezTo>
                  <a:pt x="399" y="183"/>
                  <a:pt x="428" y="222"/>
                  <a:pt x="451" y="262"/>
                </a:cubicBezTo>
                <a:close/>
              </a:path>
            </a:pathLst>
          </a:custGeom>
          <a:solidFill>
            <a:schemeClr val="accent5"/>
          </a:solidFill>
          <a:ln w="9525">
            <a:noFill/>
            <a:round/>
            <a:headEnd/>
            <a:tailEnd/>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p:cNvSpPr>
          <p:nvPr userDrawn="1"/>
        </p:nvSpPr>
        <p:spPr bwMode="auto">
          <a:xfrm>
            <a:off x="7111574" y="2716314"/>
            <a:ext cx="1210512" cy="2339484"/>
          </a:xfrm>
          <a:custGeom>
            <a:avLst/>
            <a:gdLst/>
            <a:ahLst/>
            <a:cxnLst>
              <a:cxn ang="0">
                <a:pos x="220" y="0"/>
              </a:cxn>
              <a:cxn ang="0">
                <a:pos x="274" y="231"/>
              </a:cxn>
              <a:cxn ang="0">
                <a:pos x="202" y="494"/>
              </a:cxn>
              <a:cxn ang="0">
                <a:pos x="32" y="529"/>
              </a:cxn>
              <a:cxn ang="0">
                <a:pos x="0" y="362"/>
              </a:cxn>
              <a:cxn ang="0">
                <a:pos x="34" y="231"/>
              </a:cxn>
              <a:cxn ang="0">
                <a:pos x="12" y="123"/>
              </a:cxn>
              <a:cxn ang="0">
                <a:pos x="166" y="166"/>
              </a:cxn>
              <a:cxn ang="0">
                <a:pos x="220" y="0"/>
              </a:cxn>
            </a:cxnLst>
            <a:rect l="0" t="0" r="r" b="b"/>
            <a:pathLst>
              <a:path w="274" h="529">
                <a:moveTo>
                  <a:pt x="220" y="0"/>
                </a:moveTo>
                <a:cubicBezTo>
                  <a:pt x="256" y="70"/>
                  <a:pt x="274" y="147"/>
                  <a:pt x="274" y="231"/>
                </a:cubicBezTo>
                <a:cubicBezTo>
                  <a:pt x="274" y="329"/>
                  <a:pt x="250" y="416"/>
                  <a:pt x="202" y="494"/>
                </a:cubicBezTo>
                <a:cubicBezTo>
                  <a:pt x="32" y="529"/>
                  <a:pt x="32" y="529"/>
                  <a:pt x="32" y="529"/>
                </a:cubicBezTo>
                <a:cubicBezTo>
                  <a:pt x="0" y="362"/>
                  <a:pt x="0" y="362"/>
                  <a:pt x="0" y="362"/>
                </a:cubicBezTo>
                <a:cubicBezTo>
                  <a:pt x="22" y="323"/>
                  <a:pt x="34" y="279"/>
                  <a:pt x="34" y="231"/>
                </a:cubicBezTo>
                <a:cubicBezTo>
                  <a:pt x="34" y="192"/>
                  <a:pt x="26" y="156"/>
                  <a:pt x="12" y="123"/>
                </a:cubicBezTo>
                <a:cubicBezTo>
                  <a:pt x="166" y="166"/>
                  <a:pt x="166" y="166"/>
                  <a:pt x="166" y="166"/>
                </a:cubicBezTo>
                <a:lnTo>
                  <a:pt x="220" y="0"/>
                </a:lnTo>
                <a:close/>
              </a:path>
            </a:pathLst>
          </a:custGeom>
          <a:solidFill>
            <a:schemeClr val="accent5"/>
          </a:solidFill>
          <a:ln w="9525">
            <a:noFill/>
            <a:round/>
            <a:headEnd/>
            <a:tailEnd/>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userDrawn="1"/>
        </p:nvSpPr>
        <p:spPr bwMode="auto">
          <a:xfrm>
            <a:off x="5558189" y="4388867"/>
            <a:ext cx="2402205" cy="1591016"/>
          </a:xfrm>
          <a:custGeom>
            <a:avLst/>
            <a:gdLst/>
            <a:ahLst/>
            <a:cxnLst>
              <a:cxn ang="0">
                <a:pos x="476" y="211"/>
              </a:cxn>
              <a:cxn ang="0">
                <a:pos x="118" y="360"/>
              </a:cxn>
              <a:cxn ang="0">
                <a:pos x="104" y="360"/>
              </a:cxn>
              <a:cxn ang="0">
                <a:pos x="0" y="235"/>
              </a:cxn>
              <a:cxn ang="0">
                <a:pos x="138" y="119"/>
              </a:cxn>
              <a:cxn ang="0">
                <a:pos x="307" y="41"/>
              </a:cxn>
              <a:cxn ang="0">
                <a:pos x="341" y="0"/>
              </a:cxn>
              <a:cxn ang="0">
                <a:pos x="375" y="164"/>
              </a:cxn>
              <a:cxn ang="0">
                <a:pos x="543" y="131"/>
              </a:cxn>
              <a:cxn ang="0">
                <a:pos x="476" y="211"/>
              </a:cxn>
            </a:cxnLst>
            <a:rect l="0" t="0" r="r" b="b"/>
            <a:pathLst>
              <a:path w="543" h="360">
                <a:moveTo>
                  <a:pt x="476" y="211"/>
                </a:moveTo>
                <a:cubicBezTo>
                  <a:pt x="378" y="310"/>
                  <a:pt x="258" y="360"/>
                  <a:pt x="118" y="360"/>
                </a:cubicBezTo>
                <a:cubicBezTo>
                  <a:pt x="113" y="360"/>
                  <a:pt x="109" y="360"/>
                  <a:pt x="104" y="360"/>
                </a:cubicBezTo>
                <a:cubicBezTo>
                  <a:pt x="0" y="235"/>
                  <a:pt x="0" y="235"/>
                  <a:pt x="0" y="235"/>
                </a:cubicBezTo>
                <a:cubicBezTo>
                  <a:pt x="138" y="119"/>
                  <a:pt x="138" y="119"/>
                  <a:pt x="138" y="119"/>
                </a:cubicBezTo>
                <a:cubicBezTo>
                  <a:pt x="203" y="115"/>
                  <a:pt x="259" y="89"/>
                  <a:pt x="307" y="41"/>
                </a:cubicBezTo>
                <a:cubicBezTo>
                  <a:pt x="320" y="28"/>
                  <a:pt x="331" y="14"/>
                  <a:pt x="341" y="0"/>
                </a:cubicBezTo>
                <a:cubicBezTo>
                  <a:pt x="375" y="164"/>
                  <a:pt x="375" y="164"/>
                  <a:pt x="375" y="164"/>
                </a:cubicBezTo>
                <a:cubicBezTo>
                  <a:pt x="543" y="131"/>
                  <a:pt x="543" y="131"/>
                  <a:pt x="543" y="131"/>
                </a:cubicBezTo>
                <a:cubicBezTo>
                  <a:pt x="524" y="159"/>
                  <a:pt x="502" y="186"/>
                  <a:pt x="476" y="211"/>
                </a:cubicBezTo>
                <a:close/>
              </a:path>
            </a:pathLst>
          </a:custGeom>
          <a:solidFill>
            <a:srgbClr val="3963AF"/>
          </a:solidFill>
          <a:ln w="9525">
            <a:noFill/>
            <a:round/>
            <a:headEnd/>
            <a:tailEnd/>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36" name="Freeform 8"/>
          <p:cNvSpPr>
            <a:spLocks/>
          </p:cNvSpPr>
          <p:nvPr userDrawn="1"/>
        </p:nvSpPr>
        <p:spPr bwMode="auto">
          <a:xfrm>
            <a:off x="4109341" y="1501622"/>
            <a:ext cx="2427293" cy="1674645"/>
          </a:xfrm>
          <a:custGeom>
            <a:avLst/>
            <a:gdLst/>
            <a:ahLst/>
            <a:cxnLst>
              <a:cxn ang="0">
                <a:pos x="88" y="148"/>
              </a:cxn>
              <a:cxn ang="0">
                <a:pos x="436" y="0"/>
              </a:cxn>
              <a:cxn ang="0">
                <a:pos x="549" y="119"/>
              </a:cxn>
              <a:cxn ang="0">
                <a:pos x="426" y="241"/>
              </a:cxn>
              <a:cxn ang="0">
                <a:pos x="258" y="318"/>
              </a:cxn>
              <a:cxn ang="0">
                <a:pos x="212" y="379"/>
              </a:cxn>
              <a:cxn ang="0">
                <a:pos x="178" y="221"/>
              </a:cxn>
              <a:cxn ang="0">
                <a:pos x="0" y="264"/>
              </a:cxn>
              <a:cxn ang="0">
                <a:pos x="88" y="148"/>
              </a:cxn>
            </a:cxnLst>
            <a:rect l="0" t="0" r="r" b="b"/>
            <a:pathLst>
              <a:path w="549" h="379">
                <a:moveTo>
                  <a:pt x="88" y="148"/>
                </a:moveTo>
                <a:cubicBezTo>
                  <a:pt x="185" y="52"/>
                  <a:pt x="301" y="2"/>
                  <a:pt x="436" y="0"/>
                </a:cubicBezTo>
                <a:cubicBezTo>
                  <a:pt x="549" y="119"/>
                  <a:pt x="549" y="119"/>
                  <a:pt x="549" y="119"/>
                </a:cubicBezTo>
                <a:cubicBezTo>
                  <a:pt x="426" y="241"/>
                  <a:pt x="426" y="241"/>
                  <a:pt x="426" y="241"/>
                </a:cubicBezTo>
                <a:cubicBezTo>
                  <a:pt x="361" y="245"/>
                  <a:pt x="305" y="271"/>
                  <a:pt x="258" y="318"/>
                </a:cubicBezTo>
                <a:cubicBezTo>
                  <a:pt x="239" y="337"/>
                  <a:pt x="224" y="357"/>
                  <a:pt x="212" y="379"/>
                </a:cubicBezTo>
                <a:cubicBezTo>
                  <a:pt x="178" y="221"/>
                  <a:pt x="178" y="221"/>
                  <a:pt x="178" y="221"/>
                </a:cubicBezTo>
                <a:cubicBezTo>
                  <a:pt x="0" y="264"/>
                  <a:pt x="0" y="264"/>
                  <a:pt x="0" y="264"/>
                </a:cubicBezTo>
                <a:cubicBezTo>
                  <a:pt x="23" y="223"/>
                  <a:pt x="52" y="184"/>
                  <a:pt x="88" y="148"/>
                </a:cubicBezTo>
                <a:close/>
              </a:path>
            </a:pathLst>
          </a:custGeom>
          <a:solidFill>
            <a:srgbClr val="4472C4">
              <a:alpha val="89804"/>
            </a:srgbClr>
          </a:solidFill>
          <a:ln w="9525">
            <a:noFill/>
            <a:round/>
            <a:headEnd/>
            <a:tailEnd/>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37" name="Freeform 9"/>
          <p:cNvSpPr>
            <a:spLocks/>
          </p:cNvSpPr>
          <p:nvPr userDrawn="1"/>
        </p:nvSpPr>
        <p:spPr bwMode="auto">
          <a:xfrm>
            <a:off x="4174152" y="4250881"/>
            <a:ext cx="1910891" cy="1724821"/>
          </a:xfrm>
          <a:custGeom>
            <a:avLst/>
            <a:gdLst/>
            <a:ahLst/>
            <a:cxnLst>
              <a:cxn ang="0">
                <a:pos x="431" y="150"/>
              </a:cxn>
              <a:cxn ang="0">
                <a:pos x="432" y="150"/>
              </a:cxn>
              <a:cxn ang="0">
                <a:pos x="298" y="266"/>
              </a:cxn>
              <a:cxn ang="0">
                <a:pos x="402" y="390"/>
              </a:cxn>
              <a:cxn ang="0">
                <a:pos x="73" y="242"/>
              </a:cxn>
              <a:cxn ang="0">
                <a:pos x="0" y="152"/>
              </a:cxn>
              <a:cxn ang="0">
                <a:pos x="47" y="0"/>
              </a:cxn>
              <a:cxn ang="0">
                <a:pos x="212" y="36"/>
              </a:cxn>
              <a:cxn ang="0">
                <a:pos x="243" y="72"/>
              </a:cxn>
              <a:cxn ang="0">
                <a:pos x="431" y="150"/>
              </a:cxn>
            </a:cxnLst>
            <a:rect l="0" t="0" r="r" b="b"/>
            <a:pathLst>
              <a:path w="432" h="390">
                <a:moveTo>
                  <a:pt x="431" y="150"/>
                </a:moveTo>
                <a:cubicBezTo>
                  <a:pt x="432" y="150"/>
                  <a:pt x="432" y="150"/>
                  <a:pt x="432" y="150"/>
                </a:cubicBezTo>
                <a:cubicBezTo>
                  <a:pt x="298" y="266"/>
                  <a:pt x="298" y="266"/>
                  <a:pt x="298" y="266"/>
                </a:cubicBezTo>
                <a:cubicBezTo>
                  <a:pt x="402" y="390"/>
                  <a:pt x="402" y="390"/>
                  <a:pt x="402" y="390"/>
                </a:cubicBezTo>
                <a:cubicBezTo>
                  <a:pt x="275" y="384"/>
                  <a:pt x="165" y="334"/>
                  <a:pt x="73" y="242"/>
                </a:cubicBezTo>
                <a:cubicBezTo>
                  <a:pt x="45" y="214"/>
                  <a:pt x="20" y="184"/>
                  <a:pt x="0" y="152"/>
                </a:cubicBezTo>
                <a:cubicBezTo>
                  <a:pt x="47" y="0"/>
                  <a:pt x="47" y="0"/>
                  <a:pt x="47" y="0"/>
                </a:cubicBezTo>
                <a:cubicBezTo>
                  <a:pt x="212" y="36"/>
                  <a:pt x="212" y="36"/>
                  <a:pt x="212" y="36"/>
                </a:cubicBezTo>
                <a:cubicBezTo>
                  <a:pt x="221" y="48"/>
                  <a:pt x="232" y="61"/>
                  <a:pt x="243" y="72"/>
                </a:cubicBezTo>
                <a:cubicBezTo>
                  <a:pt x="295" y="124"/>
                  <a:pt x="358" y="150"/>
                  <a:pt x="431" y="150"/>
                </a:cubicBezTo>
                <a:close/>
              </a:path>
            </a:pathLst>
          </a:custGeom>
          <a:solidFill>
            <a:srgbClr val="31589B"/>
          </a:solidFill>
          <a:ln w="9525">
            <a:noFill/>
            <a:round/>
            <a:headEnd/>
            <a:tailEnd/>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38" name="Freeform 10"/>
          <p:cNvSpPr>
            <a:spLocks/>
          </p:cNvSpPr>
          <p:nvPr userDrawn="1"/>
        </p:nvSpPr>
        <p:spPr bwMode="auto">
          <a:xfrm>
            <a:off x="3843823" y="2532333"/>
            <a:ext cx="1233508" cy="2337392"/>
          </a:xfrm>
          <a:custGeom>
            <a:avLst/>
            <a:gdLst/>
            <a:ahLst/>
            <a:cxnLst>
              <a:cxn ang="0">
                <a:pos x="53" y="43"/>
              </a:cxn>
              <a:cxn ang="0">
                <a:pos x="229" y="0"/>
              </a:cxn>
              <a:cxn ang="0">
                <a:pos x="264" y="162"/>
              </a:cxn>
              <a:cxn ang="0">
                <a:pos x="240" y="273"/>
              </a:cxn>
              <a:cxn ang="0">
                <a:pos x="279" y="413"/>
              </a:cxn>
              <a:cxn ang="0">
                <a:pos x="115" y="374"/>
              </a:cxn>
              <a:cxn ang="0">
                <a:pos x="115" y="374"/>
              </a:cxn>
              <a:cxn ang="0">
                <a:pos x="68" y="529"/>
              </a:cxn>
              <a:cxn ang="0">
                <a:pos x="0" y="273"/>
              </a:cxn>
              <a:cxn ang="0">
                <a:pos x="53" y="43"/>
              </a:cxn>
            </a:cxnLst>
            <a:rect l="0" t="0" r="r" b="b"/>
            <a:pathLst>
              <a:path w="279" h="529">
                <a:moveTo>
                  <a:pt x="53" y="43"/>
                </a:moveTo>
                <a:cubicBezTo>
                  <a:pt x="229" y="0"/>
                  <a:pt x="229" y="0"/>
                  <a:pt x="229" y="0"/>
                </a:cubicBezTo>
                <a:cubicBezTo>
                  <a:pt x="264" y="162"/>
                  <a:pt x="264" y="162"/>
                  <a:pt x="264" y="162"/>
                </a:cubicBezTo>
                <a:cubicBezTo>
                  <a:pt x="248" y="196"/>
                  <a:pt x="240" y="233"/>
                  <a:pt x="240" y="273"/>
                </a:cubicBezTo>
                <a:cubicBezTo>
                  <a:pt x="240" y="325"/>
                  <a:pt x="253" y="372"/>
                  <a:pt x="279" y="413"/>
                </a:cubicBezTo>
                <a:cubicBezTo>
                  <a:pt x="115" y="374"/>
                  <a:pt x="115" y="374"/>
                  <a:pt x="115" y="374"/>
                </a:cubicBezTo>
                <a:cubicBezTo>
                  <a:pt x="115" y="374"/>
                  <a:pt x="115" y="374"/>
                  <a:pt x="115" y="374"/>
                </a:cubicBezTo>
                <a:cubicBezTo>
                  <a:pt x="68" y="529"/>
                  <a:pt x="68" y="529"/>
                  <a:pt x="68" y="529"/>
                </a:cubicBezTo>
                <a:cubicBezTo>
                  <a:pt x="22" y="453"/>
                  <a:pt x="0" y="368"/>
                  <a:pt x="0" y="273"/>
                </a:cubicBezTo>
                <a:cubicBezTo>
                  <a:pt x="0" y="189"/>
                  <a:pt x="18" y="112"/>
                  <a:pt x="53" y="43"/>
                </a:cubicBezTo>
                <a:close/>
              </a:path>
            </a:pathLst>
          </a:custGeom>
          <a:solidFill>
            <a:srgbClr val="4373C4">
              <a:alpha val="80000"/>
            </a:srgbClr>
          </a:solidFill>
          <a:ln w="9525">
            <a:noFill/>
            <a:round/>
            <a:headEnd/>
            <a:tailEnd/>
          </a:ln>
          <a:effectLst>
            <a:outerShdw dist="38100" dir="5400000" algn="ctr" rotWithShape="0">
              <a:srgbClr val="000000">
                <a:alpha val="10000"/>
              </a:srgbClr>
            </a:outerShdw>
          </a:effectLst>
        </p:spPr>
        <p:txBody>
          <a:bodyPr vert="horz" wrap="square" lIns="91440" tIns="45720" rIns="91440" bIns="45720" numCol="1" anchor="t" anchorCtr="0" compatLnSpc="1">
            <a:prstTxWarp prst="textNoShape">
              <a:avLst/>
            </a:prstTxWarp>
          </a:bodyPr>
          <a:lstStyle/>
          <a:p>
            <a:endParaRPr lang="en-US"/>
          </a:p>
        </p:txBody>
      </p:sp>
      <p:cxnSp>
        <p:nvCxnSpPr>
          <p:cNvPr id="39" name="Straight Connector 38"/>
          <p:cNvCxnSpPr/>
          <p:nvPr userDrawn="1"/>
        </p:nvCxnSpPr>
        <p:spPr>
          <a:xfrm flipH="1">
            <a:off x="3843823" y="1841854"/>
            <a:ext cx="1096347" cy="0"/>
          </a:xfrm>
          <a:prstGeom prst="line">
            <a:avLst/>
          </a:prstGeom>
          <a:ln w="12700" cmpd="sng">
            <a:solidFill>
              <a:srgbClr val="5880C9"/>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flipH="1">
            <a:off x="3561168" y="5486259"/>
            <a:ext cx="1096347" cy="0"/>
          </a:xfrm>
          <a:prstGeom prst="line">
            <a:avLst/>
          </a:prstGeom>
          <a:ln w="12700" cmpd="sng">
            <a:solidFill>
              <a:srgbClr val="30579B"/>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7266890" y="1841854"/>
            <a:ext cx="1096347" cy="0"/>
          </a:xfrm>
          <a:prstGeom prst="line">
            <a:avLst/>
          </a:prstGeom>
          <a:ln w="12700" cmpd="sng">
            <a:solidFill>
              <a:srgbClr val="4373C4"/>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7454475" y="5486259"/>
            <a:ext cx="1096347" cy="0"/>
          </a:xfrm>
          <a:prstGeom prst="line">
            <a:avLst/>
          </a:prstGeom>
          <a:ln w="12700" cmpd="sng">
            <a:solidFill>
              <a:srgbClr val="3963AF"/>
            </a:solidFill>
            <a:prstDash val="sysDash"/>
            <a:headEnd type="none"/>
            <a:tailEnd type="oval" w="lg" len="lg"/>
          </a:ln>
          <a:effectLst>
            <a:outerShdw dist="38100" dir="5400000" algn="ctr" rotWithShape="0">
              <a:srgbClr val="000000">
                <a:alpha val="10000"/>
              </a:srgbClr>
            </a:outerShdw>
          </a:effectLst>
        </p:spPr>
        <p:style>
          <a:lnRef idx="2">
            <a:schemeClr val="accent1"/>
          </a:lnRef>
          <a:fillRef idx="0">
            <a:schemeClr val="accent1"/>
          </a:fillRef>
          <a:effectRef idx="1">
            <a:schemeClr val="accent1"/>
          </a:effectRef>
          <a:fontRef idx="minor">
            <a:schemeClr val="tx1"/>
          </a:fontRef>
        </p:style>
      </p:cxnSp>
      <p:sp>
        <p:nvSpPr>
          <p:cNvPr id="47" name="Текст 7"/>
          <p:cNvSpPr>
            <a:spLocks noGrp="1"/>
          </p:cNvSpPr>
          <p:nvPr>
            <p:ph type="body" sz="quarter" idx="74" hasCustomPrompt="1"/>
          </p:nvPr>
        </p:nvSpPr>
        <p:spPr>
          <a:xfrm>
            <a:off x="5111016" y="3132954"/>
            <a:ext cx="1944110" cy="1272819"/>
          </a:xfrm>
        </p:spPr>
        <p:txBody>
          <a:bodyPr tIns="0" bIns="0" anchor="ctr" anchorCtr="0">
            <a:noAutofit/>
          </a:bodyPr>
          <a:lstStyle>
            <a:lvl1pPr marL="0" indent="0" algn="ct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48" name="Текст 7"/>
          <p:cNvSpPr>
            <a:spLocks noGrp="1"/>
          </p:cNvSpPr>
          <p:nvPr>
            <p:ph type="body" sz="quarter" idx="75" hasCustomPrompt="1"/>
          </p:nvPr>
        </p:nvSpPr>
        <p:spPr>
          <a:xfrm>
            <a:off x="273132" y="3392739"/>
            <a:ext cx="2684296" cy="594752"/>
          </a:xfrm>
        </p:spPr>
        <p:txBody>
          <a:bodyPr tIns="0" bIns="0" anchor="ctr"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49" name="Текст 7"/>
          <p:cNvSpPr>
            <a:spLocks noGrp="1"/>
          </p:cNvSpPr>
          <p:nvPr>
            <p:ph type="body" sz="quarter" idx="76" hasCustomPrompt="1"/>
          </p:nvPr>
        </p:nvSpPr>
        <p:spPr>
          <a:xfrm>
            <a:off x="681141" y="1544478"/>
            <a:ext cx="2684296" cy="594752"/>
          </a:xfrm>
        </p:spPr>
        <p:txBody>
          <a:bodyPr tIns="0" bIns="0" anchor="ctr" anchorCtr="0">
            <a:noAutofit/>
          </a:bodyPr>
          <a:lstStyle>
            <a:lvl1pPr marL="0" indent="0" algn="r">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50" name="Текст 7"/>
          <p:cNvSpPr>
            <a:spLocks noGrp="1"/>
          </p:cNvSpPr>
          <p:nvPr>
            <p:ph type="body" sz="quarter" idx="77" hasCustomPrompt="1"/>
          </p:nvPr>
        </p:nvSpPr>
        <p:spPr>
          <a:xfrm>
            <a:off x="8710801" y="5184375"/>
            <a:ext cx="2686637" cy="594752"/>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51" name="Текст 7"/>
          <p:cNvSpPr>
            <a:spLocks noGrp="1"/>
          </p:cNvSpPr>
          <p:nvPr>
            <p:ph type="body" sz="quarter" idx="78" hasCustomPrompt="1"/>
          </p:nvPr>
        </p:nvSpPr>
        <p:spPr>
          <a:xfrm>
            <a:off x="9188688" y="3392739"/>
            <a:ext cx="2686637" cy="594752"/>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52" name="Текст 7"/>
          <p:cNvSpPr>
            <a:spLocks noGrp="1"/>
          </p:cNvSpPr>
          <p:nvPr>
            <p:ph type="body" sz="quarter" idx="79" hasCustomPrompt="1"/>
          </p:nvPr>
        </p:nvSpPr>
        <p:spPr>
          <a:xfrm>
            <a:off x="8710801" y="1544478"/>
            <a:ext cx="2686637" cy="594752"/>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nfographic - 4 Steps Circles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13" name="Oval 12"/>
          <p:cNvSpPr/>
          <p:nvPr userDrawn="1"/>
        </p:nvSpPr>
        <p:spPr>
          <a:xfrm>
            <a:off x="6594707" y="2482078"/>
            <a:ext cx="1296651" cy="1296651"/>
          </a:xfrm>
          <a:prstGeom prst="ellipse">
            <a:avLst/>
          </a:prstGeom>
          <a:solidFill>
            <a:schemeClr val="bg1"/>
          </a:solidFill>
          <a:ln w="19050">
            <a:solidFill>
              <a:srgbClr val="0E6CB6"/>
            </a:solid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4" name="Straight Connector 13"/>
          <p:cNvCxnSpPr/>
          <p:nvPr userDrawn="1"/>
        </p:nvCxnSpPr>
        <p:spPr>
          <a:xfrm>
            <a:off x="7891358" y="3130403"/>
            <a:ext cx="968885" cy="0"/>
          </a:xfrm>
          <a:prstGeom prst="line">
            <a:avLst/>
          </a:prstGeom>
          <a:ln w="28575" cmpd="sng">
            <a:solidFill>
              <a:srgbClr val="0E6DB6"/>
            </a:solidFill>
            <a:prstDash val="sysDash"/>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V="1">
            <a:off x="7247104" y="2240185"/>
            <a:ext cx="0" cy="241893"/>
          </a:xfrm>
          <a:prstGeom prst="line">
            <a:avLst/>
          </a:prstGeom>
          <a:ln w="28575" cmpd="sng">
            <a:solidFill>
              <a:srgbClr val="0E6DB6"/>
            </a:solidFill>
            <a:prstDash val="sys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6" name="Oval 15"/>
          <p:cNvSpPr/>
          <p:nvPr userDrawn="1"/>
        </p:nvSpPr>
        <p:spPr>
          <a:xfrm>
            <a:off x="1338052" y="2482078"/>
            <a:ext cx="1296652" cy="1296651"/>
          </a:xfrm>
          <a:prstGeom prst="ellipse">
            <a:avLst/>
          </a:prstGeom>
          <a:solidFill>
            <a:schemeClr val="bg1"/>
          </a:solidFill>
          <a:ln w="19050">
            <a:solidFill>
              <a:srgbClr val="0E6CB6"/>
            </a:solid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7" name="Straight Connector 16"/>
          <p:cNvCxnSpPr/>
          <p:nvPr userDrawn="1"/>
        </p:nvCxnSpPr>
        <p:spPr>
          <a:xfrm>
            <a:off x="2634704" y="3130403"/>
            <a:ext cx="966484" cy="0"/>
          </a:xfrm>
          <a:prstGeom prst="line">
            <a:avLst/>
          </a:prstGeom>
          <a:ln w="28575" cmpd="sng">
            <a:solidFill>
              <a:schemeClr val="accent1">
                <a:lumMod val="75000"/>
              </a:schemeClr>
            </a:solidFill>
            <a:prstDash val="sysDash"/>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V="1">
            <a:off x="1986377" y="2240185"/>
            <a:ext cx="0" cy="241893"/>
          </a:xfrm>
          <a:prstGeom prst="line">
            <a:avLst/>
          </a:prstGeom>
          <a:ln w="28575" cmpd="sng">
            <a:solidFill>
              <a:schemeClr val="accent1">
                <a:lumMod val="75000"/>
              </a:schemeClr>
            </a:solidFill>
            <a:prstDash val="sys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9223034" y="2482078"/>
            <a:ext cx="1296651" cy="1296651"/>
          </a:xfrm>
          <a:prstGeom prst="ellipse">
            <a:avLst/>
          </a:prstGeom>
          <a:solidFill>
            <a:srgbClr val="0E6DB6"/>
          </a:solidFill>
          <a:ln>
            <a:no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1" name="Straight Connector 20"/>
          <p:cNvCxnSpPr/>
          <p:nvPr userDrawn="1"/>
        </p:nvCxnSpPr>
        <p:spPr>
          <a:xfrm flipV="1">
            <a:off x="9900422" y="2240185"/>
            <a:ext cx="0" cy="241893"/>
          </a:xfrm>
          <a:prstGeom prst="line">
            <a:avLst/>
          </a:prstGeom>
          <a:ln w="28575" cmpd="sng">
            <a:solidFill>
              <a:srgbClr val="0E6DB6"/>
            </a:solidFill>
            <a:prstDash val="sys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2" name="Oval 21"/>
          <p:cNvSpPr/>
          <p:nvPr userDrawn="1"/>
        </p:nvSpPr>
        <p:spPr>
          <a:xfrm>
            <a:off x="3966380" y="2482078"/>
            <a:ext cx="1296651" cy="1296651"/>
          </a:xfrm>
          <a:prstGeom prst="ellipse">
            <a:avLst/>
          </a:prstGeom>
          <a:solidFill>
            <a:schemeClr val="bg1"/>
          </a:solidFill>
          <a:ln w="19050">
            <a:solidFill>
              <a:srgbClr val="0E6CB6"/>
            </a:solidFill>
          </a:ln>
          <a:effectLst>
            <a:innerShdw dist="25400" dir="5400000">
              <a:schemeClr val="tx1">
                <a:alpha val="15000"/>
              </a:scheme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3" name="Straight Connector 22"/>
          <p:cNvCxnSpPr/>
          <p:nvPr userDrawn="1"/>
        </p:nvCxnSpPr>
        <p:spPr>
          <a:xfrm>
            <a:off x="5263031" y="3130403"/>
            <a:ext cx="998204" cy="0"/>
          </a:xfrm>
          <a:prstGeom prst="line">
            <a:avLst/>
          </a:prstGeom>
          <a:ln w="28575" cmpd="sng">
            <a:solidFill>
              <a:srgbClr val="0E6DB6"/>
            </a:solidFill>
            <a:prstDash val="sysDash"/>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V="1">
            <a:off x="4593786" y="2240185"/>
            <a:ext cx="0" cy="241893"/>
          </a:xfrm>
          <a:prstGeom prst="line">
            <a:avLst/>
          </a:prstGeom>
          <a:ln w="28575" cmpd="sng">
            <a:solidFill>
              <a:srgbClr val="0E6DB6"/>
            </a:solidFill>
            <a:prstDash val="sysDash"/>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30" name="Shape 427"/>
          <p:cNvSpPr>
            <a:spLocks noGrp="1"/>
          </p:cNvSpPr>
          <p:nvPr>
            <p:ph type="body" sz="quarter" idx="52" hasCustomPrompt="1"/>
          </p:nvPr>
        </p:nvSpPr>
        <p:spPr>
          <a:xfrm>
            <a:off x="984347" y="4035669"/>
            <a:ext cx="2189549" cy="415636"/>
          </a:xfrm>
          <a:prstGeom prst="rect">
            <a:avLst/>
          </a:prstGeom>
        </p:spPr>
        <p:txBody>
          <a:bodyPr lIns="0" tIns="0" rIns="0" bIns="0" anchor="b" anchorCtr="0">
            <a:noAutofit/>
          </a:bodyPr>
          <a:lstStyle>
            <a:lvl1pPr marL="228600" indent="-228600" algn="l">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a:t>SUBTITLE WRITE HERE</a:t>
            </a:r>
            <a:endParaRPr lang="en-US" dirty="0"/>
          </a:p>
        </p:txBody>
      </p:sp>
      <p:sp>
        <p:nvSpPr>
          <p:cNvPr id="31" name="Текст 7"/>
          <p:cNvSpPr>
            <a:spLocks noGrp="1"/>
          </p:cNvSpPr>
          <p:nvPr>
            <p:ph type="body" sz="quarter" idx="38" hasCustomPrompt="1"/>
          </p:nvPr>
        </p:nvSpPr>
        <p:spPr>
          <a:xfrm>
            <a:off x="984347" y="4456473"/>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32" name="Shape 427"/>
          <p:cNvSpPr>
            <a:spLocks noGrp="1"/>
          </p:cNvSpPr>
          <p:nvPr>
            <p:ph type="body" sz="quarter" idx="53" hasCustomPrompt="1"/>
          </p:nvPr>
        </p:nvSpPr>
        <p:spPr>
          <a:xfrm>
            <a:off x="3499011" y="4035669"/>
            <a:ext cx="2189549" cy="415636"/>
          </a:xfrm>
          <a:prstGeom prst="rect">
            <a:avLst/>
          </a:prstGeom>
        </p:spPr>
        <p:txBody>
          <a:bodyPr lIns="0" tIns="0" rIns="0" bIns="0" anchor="b" anchorCtr="0">
            <a:noAutofit/>
          </a:bodyPr>
          <a:lstStyle>
            <a:lvl1pPr marL="228600" indent="-228600" algn="l">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a:t>SUBTITLE WRITE HERE</a:t>
            </a:r>
            <a:endParaRPr lang="en-US" dirty="0"/>
          </a:p>
        </p:txBody>
      </p:sp>
      <p:sp>
        <p:nvSpPr>
          <p:cNvPr id="33" name="Текст 7"/>
          <p:cNvSpPr>
            <a:spLocks noGrp="1"/>
          </p:cNvSpPr>
          <p:nvPr>
            <p:ph type="body" sz="quarter" idx="54" hasCustomPrompt="1"/>
          </p:nvPr>
        </p:nvSpPr>
        <p:spPr>
          <a:xfrm>
            <a:off x="3499011" y="4456473"/>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34" name="Shape 427"/>
          <p:cNvSpPr>
            <a:spLocks noGrp="1"/>
          </p:cNvSpPr>
          <p:nvPr>
            <p:ph type="body" sz="quarter" idx="55" hasCustomPrompt="1"/>
          </p:nvPr>
        </p:nvSpPr>
        <p:spPr>
          <a:xfrm>
            <a:off x="6261235" y="4035669"/>
            <a:ext cx="2189549" cy="415636"/>
          </a:xfrm>
          <a:prstGeom prst="rect">
            <a:avLst/>
          </a:prstGeom>
        </p:spPr>
        <p:txBody>
          <a:bodyPr lIns="0" tIns="0" rIns="0" bIns="0" anchor="b" anchorCtr="0">
            <a:noAutofit/>
          </a:bodyPr>
          <a:lstStyle>
            <a:lvl1pPr marL="228600" indent="-228600" algn="l">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a:t>SUBTITLE WRITE HERE</a:t>
            </a:r>
            <a:endParaRPr lang="en-US" dirty="0"/>
          </a:p>
        </p:txBody>
      </p:sp>
      <p:sp>
        <p:nvSpPr>
          <p:cNvPr id="35" name="Текст 7"/>
          <p:cNvSpPr>
            <a:spLocks noGrp="1"/>
          </p:cNvSpPr>
          <p:nvPr>
            <p:ph type="body" sz="quarter" idx="56" hasCustomPrompt="1"/>
          </p:nvPr>
        </p:nvSpPr>
        <p:spPr>
          <a:xfrm>
            <a:off x="6261235" y="4456473"/>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36" name="Shape 427"/>
          <p:cNvSpPr>
            <a:spLocks noGrp="1"/>
          </p:cNvSpPr>
          <p:nvPr>
            <p:ph type="body" sz="quarter" idx="57" hasCustomPrompt="1"/>
          </p:nvPr>
        </p:nvSpPr>
        <p:spPr>
          <a:xfrm>
            <a:off x="8860243" y="4035669"/>
            <a:ext cx="2189549" cy="415636"/>
          </a:xfrm>
          <a:prstGeom prst="rect">
            <a:avLst/>
          </a:prstGeom>
        </p:spPr>
        <p:txBody>
          <a:bodyPr lIns="0" tIns="0" rIns="0" bIns="0" anchor="b" anchorCtr="0">
            <a:noAutofit/>
          </a:bodyPr>
          <a:lstStyle>
            <a:lvl1pPr marL="228600" indent="-228600" algn="l">
              <a:lnSpc>
                <a:spcPct val="100000"/>
              </a:lnSpc>
              <a:buNone/>
              <a:defRPr lang="en-US" sz="1100" b="1" i="0" kern="1200" spc="0" baseline="0" dirty="0">
                <a:solidFill>
                  <a:schemeClr val="accent1"/>
                </a:solidFill>
                <a:effectLst/>
                <a:latin typeface="Ek Mukta" charset="0"/>
                <a:ea typeface="Ek Mukta" charset="0"/>
                <a:cs typeface="Ek Mukta" charset="0"/>
              </a:defRPr>
            </a:lvl1pPr>
          </a:lstStyle>
          <a:p>
            <a:pPr lvl="0"/>
            <a:r>
              <a:rPr lang="en-US"/>
              <a:t>SUBTITLE WRITE HERE</a:t>
            </a:r>
            <a:endParaRPr lang="en-US" dirty="0"/>
          </a:p>
        </p:txBody>
      </p:sp>
      <p:sp>
        <p:nvSpPr>
          <p:cNvPr id="37" name="Текст 7"/>
          <p:cNvSpPr>
            <a:spLocks noGrp="1"/>
          </p:cNvSpPr>
          <p:nvPr>
            <p:ph type="body" sz="quarter" idx="58" hasCustomPrompt="1"/>
          </p:nvPr>
        </p:nvSpPr>
        <p:spPr>
          <a:xfrm>
            <a:off x="8860243" y="4456473"/>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38" name="Shape 427"/>
          <p:cNvSpPr>
            <a:spLocks noGrp="1"/>
          </p:cNvSpPr>
          <p:nvPr>
            <p:ph type="body" sz="quarter" idx="59" hasCustomPrompt="1"/>
          </p:nvPr>
        </p:nvSpPr>
        <p:spPr>
          <a:xfrm>
            <a:off x="984347" y="1662357"/>
            <a:ext cx="2189549" cy="415636"/>
          </a:xfrm>
          <a:prstGeom prst="rect">
            <a:avLst/>
          </a:prstGeom>
        </p:spPr>
        <p:txBody>
          <a:bodyPr lIns="0" tIns="0" rIns="0" bIns="0" anchor="b" anchorCtr="0">
            <a:noAutofit/>
          </a:bodyPr>
          <a:lstStyle>
            <a:lvl1pPr marL="228600" indent="-228600" algn="ctr">
              <a:lnSpc>
                <a:spcPct val="100000"/>
              </a:lnSpc>
              <a:buNone/>
              <a:defRPr lang="en-US" sz="1400" b="1" kern="1200" spc="0" baseline="0" dirty="0">
                <a:solidFill>
                  <a:schemeClr val="tx1">
                    <a:lumMod val="50000"/>
                    <a:lumOff val="50000"/>
                  </a:schemeClr>
                </a:solidFill>
                <a:effectLst/>
                <a:latin typeface="+mn-lt"/>
                <a:ea typeface="+mn-ea"/>
                <a:cs typeface="Arial" panose="020B0604020202020204" pitchFamily="34" charset="0"/>
              </a:defRPr>
            </a:lvl1pPr>
          </a:lstStyle>
          <a:p>
            <a:pPr lvl="0"/>
            <a:r>
              <a:rPr lang="en-US"/>
              <a:t>SUBTITLE WRITE HERE</a:t>
            </a:r>
            <a:endParaRPr lang="en-US" dirty="0"/>
          </a:p>
        </p:txBody>
      </p:sp>
      <p:sp>
        <p:nvSpPr>
          <p:cNvPr id="39" name="Shape 427"/>
          <p:cNvSpPr>
            <a:spLocks noGrp="1"/>
          </p:cNvSpPr>
          <p:nvPr>
            <p:ph type="body" sz="quarter" idx="60" hasCustomPrompt="1"/>
          </p:nvPr>
        </p:nvSpPr>
        <p:spPr>
          <a:xfrm>
            <a:off x="3499011" y="1662357"/>
            <a:ext cx="2189549" cy="415636"/>
          </a:xfrm>
          <a:prstGeom prst="rect">
            <a:avLst/>
          </a:prstGeom>
        </p:spPr>
        <p:txBody>
          <a:bodyPr lIns="0" tIns="0" rIns="0" bIns="0" anchor="b" anchorCtr="0">
            <a:noAutofit/>
          </a:bodyPr>
          <a:lstStyle>
            <a:lvl1pPr marL="228600" indent="-228600" algn="ctr">
              <a:lnSpc>
                <a:spcPct val="100000"/>
              </a:lnSpc>
              <a:buNone/>
              <a:defRPr lang="en-US" sz="1400" b="1" kern="1200" spc="0" baseline="0" dirty="0">
                <a:solidFill>
                  <a:schemeClr val="tx1">
                    <a:lumMod val="50000"/>
                    <a:lumOff val="50000"/>
                  </a:schemeClr>
                </a:solidFill>
                <a:effectLst/>
                <a:latin typeface="+mn-lt"/>
                <a:ea typeface="+mn-ea"/>
                <a:cs typeface="Arial" panose="020B0604020202020204" pitchFamily="34" charset="0"/>
              </a:defRPr>
            </a:lvl1pPr>
          </a:lstStyle>
          <a:p>
            <a:pPr lvl="0"/>
            <a:r>
              <a:rPr lang="en-US"/>
              <a:t>SUBTITLE WRITE HERE</a:t>
            </a:r>
            <a:endParaRPr lang="en-US" dirty="0"/>
          </a:p>
        </p:txBody>
      </p:sp>
      <p:sp>
        <p:nvSpPr>
          <p:cNvPr id="40" name="Shape 427"/>
          <p:cNvSpPr>
            <a:spLocks noGrp="1"/>
          </p:cNvSpPr>
          <p:nvPr>
            <p:ph type="body" sz="quarter" idx="61" hasCustomPrompt="1"/>
          </p:nvPr>
        </p:nvSpPr>
        <p:spPr>
          <a:xfrm>
            <a:off x="6261235" y="1662357"/>
            <a:ext cx="2189549" cy="415636"/>
          </a:xfrm>
          <a:prstGeom prst="rect">
            <a:avLst/>
          </a:prstGeom>
        </p:spPr>
        <p:txBody>
          <a:bodyPr lIns="0" tIns="0" rIns="0" bIns="0" anchor="b" anchorCtr="0">
            <a:noAutofit/>
          </a:bodyPr>
          <a:lstStyle>
            <a:lvl1pPr marL="228600" indent="-228600" algn="ctr">
              <a:lnSpc>
                <a:spcPct val="100000"/>
              </a:lnSpc>
              <a:buNone/>
              <a:defRPr lang="en-US" sz="1400" b="1" kern="1200" spc="0" baseline="0" dirty="0">
                <a:solidFill>
                  <a:schemeClr val="tx1">
                    <a:lumMod val="50000"/>
                    <a:lumOff val="50000"/>
                  </a:schemeClr>
                </a:solidFill>
                <a:effectLst/>
                <a:latin typeface="+mn-lt"/>
                <a:ea typeface="+mn-ea"/>
                <a:cs typeface="Arial" panose="020B0604020202020204" pitchFamily="34" charset="0"/>
              </a:defRPr>
            </a:lvl1pPr>
          </a:lstStyle>
          <a:p>
            <a:pPr lvl="0"/>
            <a:r>
              <a:rPr lang="en-US"/>
              <a:t>SUBTITLE WRITE HERE</a:t>
            </a:r>
            <a:endParaRPr lang="en-US" dirty="0"/>
          </a:p>
        </p:txBody>
      </p:sp>
      <p:sp>
        <p:nvSpPr>
          <p:cNvPr id="41" name="Shape 427"/>
          <p:cNvSpPr>
            <a:spLocks noGrp="1"/>
          </p:cNvSpPr>
          <p:nvPr>
            <p:ph type="body" sz="quarter" idx="62" hasCustomPrompt="1"/>
          </p:nvPr>
        </p:nvSpPr>
        <p:spPr>
          <a:xfrm>
            <a:off x="8860243" y="1662357"/>
            <a:ext cx="2189549" cy="415636"/>
          </a:xfrm>
          <a:prstGeom prst="rect">
            <a:avLst/>
          </a:prstGeom>
        </p:spPr>
        <p:txBody>
          <a:bodyPr lIns="0" tIns="0" rIns="0" bIns="0" anchor="b" anchorCtr="0">
            <a:noAutofit/>
          </a:bodyPr>
          <a:lstStyle>
            <a:lvl1pPr marL="228600" indent="-228600" algn="ctr">
              <a:lnSpc>
                <a:spcPct val="100000"/>
              </a:lnSpc>
              <a:buNone/>
              <a:defRPr lang="en-US" sz="1400" b="1" kern="1200" spc="0" baseline="0" dirty="0">
                <a:solidFill>
                  <a:schemeClr val="tx1">
                    <a:lumMod val="50000"/>
                    <a:lumOff val="50000"/>
                  </a:schemeClr>
                </a:solidFill>
                <a:effectLst/>
                <a:latin typeface="+mn-lt"/>
                <a:ea typeface="+mn-ea"/>
                <a:cs typeface="Arial" panose="020B0604020202020204" pitchFamily="34" charset="0"/>
              </a:defRPr>
            </a:lvl1pPr>
          </a:lstStyle>
          <a:p>
            <a:pPr lvl="0"/>
            <a:r>
              <a:rPr lang="en-US"/>
              <a:t>SUBTITLE WRITE HERE</a:t>
            </a:r>
            <a:endParaRPr lang="en-US" dirty="0"/>
          </a:p>
        </p:txBody>
      </p:sp>
    </p:spTree>
    <p:extLst>
      <p:ext uri="{BB962C8B-B14F-4D97-AF65-F5344CB8AC3E}">
        <p14:creationId xmlns:p14="http://schemas.microsoft.com/office/powerpoint/2010/main" val="1054523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300"/>
                                        <p:tgtEl>
                                          <p:spTgt spid="30">
                                            <p:txEl>
                                              <p:pRg st="0" end="0"/>
                                            </p:txEl>
                                          </p:spTgt>
                                        </p:tgtEl>
                                      </p:cBhvr>
                                    </p:animEffect>
                                    <p:anim calcmode="lin" valueType="num">
                                      <p:cBhvr>
                                        <p:cTn id="8" dur="3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 dur="300" fill="hold"/>
                                        <p:tgtEl>
                                          <p:spTgt spid="3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fade">
                                      <p:cBhvr>
                                        <p:cTn id="12" dur="300"/>
                                        <p:tgtEl>
                                          <p:spTgt spid="31">
                                            <p:txEl>
                                              <p:pRg st="0" end="0"/>
                                            </p:txEl>
                                          </p:spTgt>
                                        </p:tgtEl>
                                      </p:cBhvr>
                                    </p:animEffect>
                                    <p:anim calcmode="lin" valueType="num">
                                      <p:cBhvr>
                                        <p:cTn id="13" dur="3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4" dur="300" fill="hold"/>
                                        <p:tgtEl>
                                          <p:spTgt spid="3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300"/>
                                        <p:tgtEl>
                                          <p:spTgt spid="32">
                                            <p:txEl>
                                              <p:pRg st="0" end="0"/>
                                            </p:txEl>
                                          </p:spTgt>
                                        </p:tgtEl>
                                      </p:cBhvr>
                                    </p:animEffect>
                                    <p:anim calcmode="lin" valueType="num">
                                      <p:cBhvr>
                                        <p:cTn id="18" dur="3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9" dur="300" fill="hold"/>
                                        <p:tgtEl>
                                          <p:spTgt spid="3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xEl>
                                              <p:pRg st="0" end="0"/>
                                            </p:txEl>
                                          </p:spTgt>
                                        </p:tgtEl>
                                        <p:attrNameLst>
                                          <p:attrName>style.visibility</p:attrName>
                                        </p:attrNameLst>
                                      </p:cBhvr>
                                      <p:to>
                                        <p:strVal val="visible"/>
                                      </p:to>
                                    </p:set>
                                    <p:animEffect transition="in" filter="fade">
                                      <p:cBhvr>
                                        <p:cTn id="22" dur="300"/>
                                        <p:tgtEl>
                                          <p:spTgt spid="33">
                                            <p:txEl>
                                              <p:pRg st="0" end="0"/>
                                            </p:txEl>
                                          </p:spTgt>
                                        </p:tgtEl>
                                      </p:cBhvr>
                                    </p:animEffect>
                                    <p:anim calcmode="lin" valueType="num">
                                      <p:cBhvr>
                                        <p:cTn id="23" dur="300" fill="hold"/>
                                        <p:tgtEl>
                                          <p:spTgt spid="33">
                                            <p:txEl>
                                              <p:pRg st="0" end="0"/>
                                            </p:txEl>
                                          </p:spTgt>
                                        </p:tgtEl>
                                        <p:attrNameLst>
                                          <p:attrName>ppt_x</p:attrName>
                                        </p:attrNameLst>
                                      </p:cBhvr>
                                      <p:tavLst>
                                        <p:tav tm="0">
                                          <p:val>
                                            <p:strVal val="#ppt_x"/>
                                          </p:val>
                                        </p:tav>
                                        <p:tav tm="100000">
                                          <p:val>
                                            <p:strVal val="#ppt_x"/>
                                          </p:val>
                                        </p:tav>
                                      </p:tavLst>
                                    </p:anim>
                                    <p:anim calcmode="lin" valueType="num">
                                      <p:cBhvr>
                                        <p:cTn id="24" dur="300" fill="hold"/>
                                        <p:tgtEl>
                                          <p:spTgt spid="3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fade">
                                      <p:cBhvr>
                                        <p:cTn id="27" dur="300"/>
                                        <p:tgtEl>
                                          <p:spTgt spid="34">
                                            <p:txEl>
                                              <p:pRg st="0" end="0"/>
                                            </p:txEl>
                                          </p:spTgt>
                                        </p:tgtEl>
                                      </p:cBhvr>
                                    </p:animEffect>
                                    <p:anim calcmode="lin" valueType="num">
                                      <p:cBhvr>
                                        <p:cTn id="28" dur="3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9" dur="300" fill="hold"/>
                                        <p:tgtEl>
                                          <p:spTgt spid="34">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300"/>
                                        <p:tgtEl>
                                          <p:spTgt spid="35">
                                            <p:txEl>
                                              <p:pRg st="0" end="0"/>
                                            </p:txEl>
                                          </p:spTgt>
                                        </p:tgtEl>
                                      </p:cBhvr>
                                    </p:animEffect>
                                    <p:anim calcmode="lin" valueType="num">
                                      <p:cBhvr>
                                        <p:cTn id="33" dur="3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300" fill="hold"/>
                                        <p:tgtEl>
                                          <p:spTgt spid="35">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xEl>
                                              <p:pRg st="0" end="0"/>
                                            </p:txEl>
                                          </p:spTgt>
                                        </p:tgtEl>
                                        <p:attrNameLst>
                                          <p:attrName>style.visibility</p:attrName>
                                        </p:attrNameLst>
                                      </p:cBhvr>
                                      <p:to>
                                        <p:strVal val="visible"/>
                                      </p:to>
                                    </p:set>
                                    <p:animEffect transition="in" filter="fade">
                                      <p:cBhvr>
                                        <p:cTn id="37" dur="300"/>
                                        <p:tgtEl>
                                          <p:spTgt spid="36">
                                            <p:txEl>
                                              <p:pRg st="0" end="0"/>
                                            </p:txEl>
                                          </p:spTgt>
                                        </p:tgtEl>
                                      </p:cBhvr>
                                    </p:animEffect>
                                    <p:anim calcmode="lin" valueType="num">
                                      <p:cBhvr>
                                        <p:cTn id="38" dur="3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9" dur="300" fill="hold"/>
                                        <p:tgtEl>
                                          <p:spTgt spid="36">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xEl>
                                              <p:pRg st="0" end="0"/>
                                            </p:txEl>
                                          </p:spTgt>
                                        </p:tgtEl>
                                        <p:attrNameLst>
                                          <p:attrName>style.visibility</p:attrName>
                                        </p:attrNameLst>
                                      </p:cBhvr>
                                      <p:to>
                                        <p:strVal val="visible"/>
                                      </p:to>
                                    </p:set>
                                    <p:animEffect transition="in" filter="fade">
                                      <p:cBhvr>
                                        <p:cTn id="42" dur="300"/>
                                        <p:tgtEl>
                                          <p:spTgt spid="37">
                                            <p:txEl>
                                              <p:pRg st="0" end="0"/>
                                            </p:txEl>
                                          </p:spTgt>
                                        </p:tgtEl>
                                      </p:cBhvr>
                                    </p:animEffect>
                                    <p:anim calcmode="lin" valueType="num">
                                      <p:cBhvr>
                                        <p:cTn id="43" dur="3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44" dur="300" fill="hold"/>
                                        <p:tgtEl>
                                          <p:spTgt spid="37">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300"/>
                                        <p:tgtEl>
                                          <p:spTgt spid="38">
                                            <p:txEl>
                                              <p:pRg st="0" end="0"/>
                                            </p:txEl>
                                          </p:spTgt>
                                        </p:tgtEl>
                                      </p:cBhvr>
                                    </p:animEffect>
                                    <p:anim calcmode="lin" valueType="num">
                                      <p:cBhvr>
                                        <p:cTn id="48" dur="3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49" dur="300" fill="hold"/>
                                        <p:tgtEl>
                                          <p:spTgt spid="38">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fade">
                                      <p:cBhvr>
                                        <p:cTn id="52" dur="300"/>
                                        <p:tgtEl>
                                          <p:spTgt spid="39">
                                            <p:txEl>
                                              <p:pRg st="0" end="0"/>
                                            </p:txEl>
                                          </p:spTgt>
                                        </p:tgtEl>
                                      </p:cBhvr>
                                    </p:animEffect>
                                    <p:anim calcmode="lin" valueType="num">
                                      <p:cBhvr>
                                        <p:cTn id="53" dur="3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54" dur="300" fill="hold"/>
                                        <p:tgtEl>
                                          <p:spTgt spid="39">
                                            <p:txEl>
                                              <p:pRg st="0" end="0"/>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fade">
                                      <p:cBhvr>
                                        <p:cTn id="57" dur="300"/>
                                        <p:tgtEl>
                                          <p:spTgt spid="40">
                                            <p:txEl>
                                              <p:pRg st="0" end="0"/>
                                            </p:txEl>
                                          </p:spTgt>
                                        </p:tgtEl>
                                      </p:cBhvr>
                                    </p:animEffect>
                                    <p:anim calcmode="lin" valueType="num">
                                      <p:cBhvr>
                                        <p:cTn id="58" dur="3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59" dur="300" fill="hold"/>
                                        <p:tgtEl>
                                          <p:spTgt spid="40">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300"/>
                                        <p:tgtEl>
                                          <p:spTgt spid="41">
                                            <p:txEl>
                                              <p:pRg st="0" end="0"/>
                                            </p:txEl>
                                          </p:spTgt>
                                        </p:tgtEl>
                                      </p:cBhvr>
                                    </p:animEffect>
                                    <p:anim calcmode="lin" valueType="num">
                                      <p:cBhvr>
                                        <p:cTn id="63" dur="3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4" dur="3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42"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300"/>
                        <p:tgtEl>
                          <p:spTgt spid="30"/>
                        </p:tgtEl>
                      </p:cBhvr>
                    </p:animEffect>
                    <p:anim calcmode="lin" valueType="num">
                      <p:cBhvr>
                        <p:cTn dur="300" fill="hold"/>
                        <p:tgtEl>
                          <p:spTgt spid="30"/>
                        </p:tgtEl>
                        <p:attrNameLst>
                          <p:attrName>ppt_x</p:attrName>
                        </p:attrNameLst>
                      </p:cBhvr>
                      <p:tavLst>
                        <p:tav tm="0">
                          <p:val>
                            <p:strVal val="#ppt_x"/>
                          </p:val>
                        </p:tav>
                        <p:tav tm="100000">
                          <p:val>
                            <p:strVal val="#ppt_x"/>
                          </p:val>
                        </p:tav>
                      </p:tavLst>
                    </p:anim>
                    <p:anim calcmode="lin" valueType="num">
                      <p:cBhvr>
                        <p:cTn dur="3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42"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300"/>
                        <p:tgtEl>
                          <p:spTgt spid="31"/>
                        </p:tgtEl>
                      </p:cBhvr>
                    </p:animEffect>
                    <p:anim calcmode="lin" valueType="num">
                      <p:cBhvr>
                        <p:cTn dur="300" fill="hold"/>
                        <p:tgtEl>
                          <p:spTgt spid="31"/>
                        </p:tgtEl>
                        <p:attrNameLst>
                          <p:attrName>ppt_x</p:attrName>
                        </p:attrNameLst>
                      </p:cBhvr>
                      <p:tavLst>
                        <p:tav tm="0">
                          <p:val>
                            <p:strVal val="#ppt_x"/>
                          </p:val>
                        </p:tav>
                        <p:tav tm="100000">
                          <p:val>
                            <p:strVal val="#ppt_x"/>
                          </p:val>
                        </p:tav>
                      </p:tavLst>
                    </p:anim>
                    <p:anim calcmode="lin" valueType="num">
                      <p:cBhvr>
                        <p:cTn dur="3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300"/>
                        <p:tgtEl>
                          <p:spTgt spid="32"/>
                        </p:tgtEl>
                      </p:cBhvr>
                    </p:animEffect>
                    <p:anim calcmode="lin" valueType="num">
                      <p:cBhvr>
                        <p:cTn dur="300" fill="hold"/>
                        <p:tgtEl>
                          <p:spTgt spid="32"/>
                        </p:tgtEl>
                        <p:attrNameLst>
                          <p:attrName>ppt_x</p:attrName>
                        </p:attrNameLst>
                      </p:cBhvr>
                      <p:tavLst>
                        <p:tav tm="0">
                          <p:val>
                            <p:strVal val="#ppt_x"/>
                          </p:val>
                        </p:tav>
                        <p:tav tm="100000">
                          <p:val>
                            <p:strVal val="#ppt_x"/>
                          </p:val>
                        </p:tav>
                      </p:tavLst>
                    </p:anim>
                    <p:anim calcmode="lin" valueType="num">
                      <p:cBhvr>
                        <p:cTn dur="300" fill="hold"/>
                        <p:tgtEl>
                          <p:spTgt spid="32"/>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42"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300"/>
                        <p:tgtEl>
                          <p:spTgt spid="33"/>
                        </p:tgtEl>
                      </p:cBhvr>
                    </p:animEffect>
                    <p:anim calcmode="lin" valueType="num">
                      <p:cBhvr>
                        <p:cTn dur="300" fill="hold"/>
                        <p:tgtEl>
                          <p:spTgt spid="33"/>
                        </p:tgtEl>
                        <p:attrNameLst>
                          <p:attrName>ppt_x</p:attrName>
                        </p:attrNameLst>
                      </p:cBhvr>
                      <p:tavLst>
                        <p:tav tm="0">
                          <p:val>
                            <p:strVal val="#ppt_x"/>
                          </p:val>
                        </p:tav>
                        <p:tav tm="100000">
                          <p:val>
                            <p:strVal val="#ppt_x"/>
                          </p:val>
                        </p:tav>
                      </p:tavLst>
                    </p:anim>
                    <p:anim calcmode="lin" valueType="num">
                      <p:cBhvr>
                        <p:cTn dur="300" fill="hold"/>
                        <p:tgtEl>
                          <p:spTgt spid="33"/>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300"/>
                        <p:tgtEl>
                          <p:spTgt spid="34"/>
                        </p:tgtEl>
                      </p:cBhvr>
                    </p:animEffect>
                    <p:anim calcmode="lin" valueType="num">
                      <p:cBhvr>
                        <p:cTn dur="300" fill="hold"/>
                        <p:tgtEl>
                          <p:spTgt spid="34"/>
                        </p:tgtEl>
                        <p:attrNameLst>
                          <p:attrName>ppt_x</p:attrName>
                        </p:attrNameLst>
                      </p:cBhvr>
                      <p:tavLst>
                        <p:tav tm="0">
                          <p:val>
                            <p:strVal val="#ppt_x"/>
                          </p:val>
                        </p:tav>
                        <p:tav tm="100000">
                          <p:val>
                            <p:strVal val="#ppt_x"/>
                          </p:val>
                        </p:tav>
                      </p:tavLst>
                    </p:anim>
                    <p:anim calcmode="lin" valueType="num">
                      <p:cBhvr>
                        <p:cTn dur="3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300"/>
                        <p:tgtEl>
                          <p:spTgt spid="35"/>
                        </p:tgtEl>
                      </p:cBhvr>
                    </p:animEffect>
                    <p:anim calcmode="lin" valueType="num">
                      <p:cBhvr>
                        <p:cTn dur="300" fill="hold"/>
                        <p:tgtEl>
                          <p:spTgt spid="35"/>
                        </p:tgtEl>
                        <p:attrNameLst>
                          <p:attrName>ppt_x</p:attrName>
                        </p:attrNameLst>
                      </p:cBhvr>
                      <p:tavLst>
                        <p:tav tm="0">
                          <p:val>
                            <p:strVal val="#ppt_x"/>
                          </p:val>
                        </p:tav>
                        <p:tav tm="100000">
                          <p:val>
                            <p:strVal val="#ppt_x"/>
                          </p:val>
                        </p:tav>
                      </p:tavLst>
                    </p:anim>
                    <p:anim calcmode="lin" valueType="num">
                      <p:cBhvr>
                        <p:cTn dur="3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300"/>
                        <p:tgtEl>
                          <p:spTgt spid="36"/>
                        </p:tgtEl>
                      </p:cBhvr>
                    </p:animEffect>
                    <p:anim calcmode="lin" valueType="num">
                      <p:cBhvr>
                        <p:cTn dur="300" fill="hold"/>
                        <p:tgtEl>
                          <p:spTgt spid="36"/>
                        </p:tgtEl>
                        <p:attrNameLst>
                          <p:attrName>ppt_x</p:attrName>
                        </p:attrNameLst>
                      </p:cBhvr>
                      <p:tavLst>
                        <p:tav tm="0">
                          <p:val>
                            <p:strVal val="#ppt_x"/>
                          </p:val>
                        </p:tav>
                        <p:tav tm="100000">
                          <p:val>
                            <p:strVal val="#ppt_x"/>
                          </p:val>
                        </p:tav>
                      </p:tavLst>
                    </p:anim>
                    <p:anim calcmode="lin" valueType="num">
                      <p:cBhvr>
                        <p:cTn dur="3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300"/>
                        <p:tgtEl>
                          <p:spTgt spid="37"/>
                        </p:tgtEl>
                      </p:cBhvr>
                    </p:animEffect>
                    <p:anim calcmode="lin" valueType="num">
                      <p:cBhvr>
                        <p:cTn dur="300" fill="hold"/>
                        <p:tgtEl>
                          <p:spTgt spid="37"/>
                        </p:tgtEl>
                        <p:attrNameLst>
                          <p:attrName>ppt_x</p:attrName>
                        </p:attrNameLst>
                      </p:cBhvr>
                      <p:tavLst>
                        <p:tav tm="0">
                          <p:val>
                            <p:strVal val="#ppt_x"/>
                          </p:val>
                        </p:tav>
                        <p:tav tm="100000">
                          <p:val>
                            <p:strVal val="#ppt_x"/>
                          </p:val>
                        </p:tav>
                      </p:tavLst>
                    </p:anim>
                    <p:anim calcmode="lin" valueType="num">
                      <p:cBhvr>
                        <p:cTn dur="300" fill="hold"/>
                        <p:tgtEl>
                          <p:spTgt spid="37"/>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42"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300"/>
                        <p:tgtEl>
                          <p:spTgt spid="38"/>
                        </p:tgtEl>
                      </p:cBhvr>
                    </p:animEffect>
                    <p:anim calcmode="lin" valueType="num">
                      <p:cBhvr>
                        <p:cTn dur="300" fill="hold"/>
                        <p:tgtEl>
                          <p:spTgt spid="38"/>
                        </p:tgtEl>
                        <p:attrNameLst>
                          <p:attrName>ppt_x</p:attrName>
                        </p:attrNameLst>
                      </p:cBhvr>
                      <p:tavLst>
                        <p:tav tm="0">
                          <p:val>
                            <p:strVal val="#ppt_x"/>
                          </p:val>
                        </p:tav>
                        <p:tav tm="100000">
                          <p:val>
                            <p:strVal val="#ppt_x"/>
                          </p:val>
                        </p:tav>
                      </p:tavLst>
                    </p:anim>
                    <p:anim calcmode="lin" valueType="num">
                      <p:cBhvr>
                        <p:cTn dur="3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42"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300"/>
                        <p:tgtEl>
                          <p:spTgt spid="39"/>
                        </p:tgtEl>
                      </p:cBhvr>
                    </p:animEffect>
                    <p:anim calcmode="lin" valueType="num">
                      <p:cBhvr>
                        <p:cTn dur="300" fill="hold"/>
                        <p:tgtEl>
                          <p:spTgt spid="39"/>
                        </p:tgtEl>
                        <p:attrNameLst>
                          <p:attrName>ppt_x</p:attrName>
                        </p:attrNameLst>
                      </p:cBhvr>
                      <p:tavLst>
                        <p:tav tm="0">
                          <p:val>
                            <p:strVal val="#ppt_x"/>
                          </p:val>
                        </p:tav>
                        <p:tav tm="100000">
                          <p:val>
                            <p:strVal val="#ppt_x"/>
                          </p:val>
                        </p:tav>
                      </p:tavLst>
                    </p:anim>
                    <p:anim calcmode="lin" valueType="num">
                      <p:cBhvr>
                        <p:cTn dur="300" fill="hold"/>
                        <p:tgtEl>
                          <p:spTgt spid="39"/>
                        </p:tgtEl>
                        <p:attrNameLst>
                          <p:attrName>ppt_y</p:attrName>
                        </p:attrNameLst>
                      </p:cBhvr>
                      <p:tavLst>
                        <p:tav tm="0">
                          <p:val>
                            <p:strVal val="#ppt_y+.1"/>
                          </p:val>
                        </p:tav>
                        <p:tav tm="100000">
                          <p:val>
                            <p:strVal val="#ppt_y"/>
                          </p:val>
                        </p:tav>
                      </p:tavLst>
                    </p:anim>
                  </p:childTnLst>
                </p:cTn>
              </p:par>
            </p:tnLst>
          </p:tmpl>
        </p:tmplLst>
      </p:bldP>
      <p:bldP spid="40" grpId="0" build="p">
        <p:tmplLst>
          <p:tmpl lvl="1">
            <p:tnLst>
              <p:par>
                <p:cTn presetID="42"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300"/>
                        <p:tgtEl>
                          <p:spTgt spid="40"/>
                        </p:tgtEl>
                      </p:cBhvr>
                    </p:animEffect>
                    <p:anim calcmode="lin" valueType="num">
                      <p:cBhvr>
                        <p:cTn dur="300" fill="hold"/>
                        <p:tgtEl>
                          <p:spTgt spid="40"/>
                        </p:tgtEl>
                        <p:attrNameLst>
                          <p:attrName>ppt_x</p:attrName>
                        </p:attrNameLst>
                      </p:cBhvr>
                      <p:tavLst>
                        <p:tav tm="0">
                          <p:val>
                            <p:strVal val="#ppt_x"/>
                          </p:val>
                        </p:tav>
                        <p:tav tm="100000">
                          <p:val>
                            <p:strVal val="#ppt_x"/>
                          </p:val>
                        </p:tav>
                      </p:tavLst>
                    </p:anim>
                    <p:anim calcmode="lin" valueType="num">
                      <p:cBhvr>
                        <p:cTn dur="30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300"/>
                        <p:tgtEl>
                          <p:spTgt spid="41"/>
                        </p:tgtEl>
                      </p:cBhvr>
                    </p:animEffect>
                    <p:anim calcmode="lin" valueType="num">
                      <p:cBhvr>
                        <p:cTn dur="300" fill="hold"/>
                        <p:tgtEl>
                          <p:spTgt spid="41"/>
                        </p:tgtEl>
                        <p:attrNameLst>
                          <p:attrName>ppt_x</p:attrName>
                        </p:attrNameLst>
                      </p:cBhvr>
                      <p:tavLst>
                        <p:tav tm="0">
                          <p:val>
                            <p:strVal val="#ppt_x"/>
                          </p:val>
                        </p:tav>
                        <p:tav tm="100000">
                          <p:val>
                            <p:strVal val="#ppt_x"/>
                          </p:val>
                        </p:tav>
                      </p:tavLst>
                    </p:anim>
                    <p:anim calcmode="lin" valueType="num">
                      <p:cBhvr>
                        <p:cTn dur="300" fill="hold"/>
                        <p:tgtEl>
                          <p:spTgt spid="4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fographic - 4 Process Tra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Oval 4"/>
          <p:cNvSpPr/>
          <p:nvPr userDrawn="1"/>
        </p:nvSpPr>
        <p:spPr>
          <a:xfrm>
            <a:off x="3396909" y="1745555"/>
            <a:ext cx="2613211" cy="2613211"/>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dirty="0"/>
          </a:p>
        </p:txBody>
      </p:sp>
      <p:sp>
        <p:nvSpPr>
          <p:cNvPr id="6" name="Oval 5"/>
          <p:cNvSpPr/>
          <p:nvPr userDrawn="1"/>
        </p:nvSpPr>
        <p:spPr>
          <a:xfrm>
            <a:off x="6002686" y="1745555"/>
            <a:ext cx="2613211" cy="2613211"/>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dirty="0"/>
          </a:p>
        </p:txBody>
      </p:sp>
      <p:sp>
        <p:nvSpPr>
          <p:cNvPr id="7" name="Oval 6"/>
          <p:cNvSpPr/>
          <p:nvPr userDrawn="1"/>
        </p:nvSpPr>
        <p:spPr>
          <a:xfrm>
            <a:off x="8609434" y="1745555"/>
            <a:ext cx="2613211" cy="2613211"/>
          </a:xfrm>
          <a:prstGeom prst="ellipse">
            <a:avLst/>
          </a:prstGeom>
          <a:noFill/>
          <a:ln w="6985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dirty="0"/>
          </a:p>
        </p:txBody>
      </p:sp>
      <p:sp>
        <p:nvSpPr>
          <p:cNvPr id="8" name="Arc 7"/>
          <p:cNvSpPr/>
          <p:nvPr userDrawn="1"/>
        </p:nvSpPr>
        <p:spPr>
          <a:xfrm rot="10800000">
            <a:off x="8610799" y="1746920"/>
            <a:ext cx="2610480" cy="2610480"/>
          </a:xfrm>
          <a:prstGeom prst="arc">
            <a:avLst>
              <a:gd name="adj1" fmla="val 21510505"/>
              <a:gd name="adj2" fmla="val 10802568"/>
            </a:avLst>
          </a:prstGeom>
          <a:noFill/>
          <a:ln w="57150" cap="rnd">
            <a:solidFill>
              <a:srgbClr val="0E6D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dirty="0"/>
          </a:p>
        </p:txBody>
      </p:sp>
      <p:sp>
        <p:nvSpPr>
          <p:cNvPr id="9" name="Oval 8"/>
          <p:cNvSpPr/>
          <p:nvPr userDrawn="1"/>
        </p:nvSpPr>
        <p:spPr>
          <a:xfrm>
            <a:off x="783015" y="1745555"/>
            <a:ext cx="2613211" cy="2613211"/>
          </a:xfrm>
          <a:prstGeom prst="ellipse">
            <a:avLst/>
          </a:prstGeom>
          <a:noFill/>
          <a:ln w="698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99" dirty="0"/>
          </a:p>
        </p:txBody>
      </p:sp>
      <p:sp>
        <p:nvSpPr>
          <p:cNvPr id="10" name="Arc 9"/>
          <p:cNvSpPr/>
          <p:nvPr userDrawn="1"/>
        </p:nvSpPr>
        <p:spPr>
          <a:xfrm>
            <a:off x="784380" y="1746920"/>
            <a:ext cx="2610480" cy="2610480"/>
          </a:xfrm>
          <a:prstGeom prst="arc">
            <a:avLst>
              <a:gd name="adj1" fmla="val 30065"/>
              <a:gd name="adj2" fmla="val 10867886"/>
            </a:avLst>
          </a:prstGeom>
          <a:noFill/>
          <a:ln w="57150" cap="rnd">
            <a:solidFill>
              <a:srgbClr val="0E6D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dirty="0"/>
          </a:p>
        </p:txBody>
      </p:sp>
      <p:sp>
        <p:nvSpPr>
          <p:cNvPr id="11" name="Arc 10"/>
          <p:cNvSpPr/>
          <p:nvPr userDrawn="1"/>
        </p:nvSpPr>
        <p:spPr>
          <a:xfrm rot="10800000">
            <a:off x="3398274" y="1746920"/>
            <a:ext cx="2610480" cy="2610480"/>
          </a:xfrm>
          <a:prstGeom prst="arc">
            <a:avLst>
              <a:gd name="adj1" fmla="val 68695"/>
              <a:gd name="adj2" fmla="val 10852247"/>
            </a:avLst>
          </a:prstGeom>
          <a:noFill/>
          <a:ln w="57150" cap="rnd">
            <a:solidFill>
              <a:srgbClr val="0E6D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dirty="0"/>
          </a:p>
        </p:txBody>
      </p:sp>
      <p:sp>
        <p:nvSpPr>
          <p:cNvPr id="12" name="Arc 11"/>
          <p:cNvSpPr/>
          <p:nvPr userDrawn="1"/>
        </p:nvSpPr>
        <p:spPr>
          <a:xfrm>
            <a:off x="6004051" y="1746920"/>
            <a:ext cx="2610480" cy="2610480"/>
          </a:xfrm>
          <a:prstGeom prst="arc">
            <a:avLst>
              <a:gd name="adj1" fmla="val 21585125"/>
              <a:gd name="adj2" fmla="val 10830895"/>
            </a:avLst>
          </a:prstGeom>
          <a:noFill/>
          <a:ln w="57150" cap="rnd">
            <a:solidFill>
              <a:srgbClr val="0E6D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99" dirty="0"/>
          </a:p>
        </p:txBody>
      </p:sp>
      <p:sp>
        <p:nvSpPr>
          <p:cNvPr id="21" name="Shape 427"/>
          <p:cNvSpPr>
            <a:spLocks noGrp="1"/>
          </p:cNvSpPr>
          <p:nvPr>
            <p:ph type="body" sz="quarter" idx="52" hasCustomPrompt="1"/>
          </p:nvPr>
        </p:nvSpPr>
        <p:spPr>
          <a:xfrm>
            <a:off x="999246" y="3218887"/>
            <a:ext cx="2189549" cy="415636"/>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dirty="0"/>
              <a:t>SUBTITLE WRITE HERE</a:t>
            </a:r>
          </a:p>
        </p:txBody>
      </p:sp>
      <p:sp>
        <p:nvSpPr>
          <p:cNvPr id="22" name="Текст 7"/>
          <p:cNvSpPr>
            <a:spLocks noGrp="1"/>
          </p:cNvSpPr>
          <p:nvPr>
            <p:ph type="body" sz="quarter" idx="38" hasCustomPrompt="1"/>
          </p:nvPr>
        </p:nvSpPr>
        <p:spPr>
          <a:xfrm>
            <a:off x="999246" y="4566898"/>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23" name="Shape 427"/>
          <p:cNvSpPr>
            <a:spLocks noGrp="1"/>
          </p:cNvSpPr>
          <p:nvPr>
            <p:ph type="body" sz="quarter" idx="53" hasCustomPrompt="1"/>
          </p:nvPr>
        </p:nvSpPr>
        <p:spPr>
          <a:xfrm>
            <a:off x="3608255" y="3218887"/>
            <a:ext cx="2189549" cy="415636"/>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dirty="0"/>
              <a:t>SUBTITLE WRITE HERE</a:t>
            </a:r>
          </a:p>
        </p:txBody>
      </p:sp>
      <p:sp>
        <p:nvSpPr>
          <p:cNvPr id="24" name="Текст 7"/>
          <p:cNvSpPr>
            <a:spLocks noGrp="1"/>
          </p:cNvSpPr>
          <p:nvPr>
            <p:ph type="body" sz="quarter" idx="54" hasCustomPrompt="1"/>
          </p:nvPr>
        </p:nvSpPr>
        <p:spPr>
          <a:xfrm>
            <a:off x="3608255" y="4566898"/>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25" name="Shape 427"/>
          <p:cNvSpPr>
            <a:spLocks noGrp="1"/>
          </p:cNvSpPr>
          <p:nvPr>
            <p:ph type="body" sz="quarter" idx="55" hasCustomPrompt="1"/>
          </p:nvPr>
        </p:nvSpPr>
        <p:spPr>
          <a:xfrm>
            <a:off x="6210838" y="3218887"/>
            <a:ext cx="2189549" cy="415636"/>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dirty="0"/>
              <a:t>SUBTITLE WRITE HERE</a:t>
            </a:r>
          </a:p>
        </p:txBody>
      </p:sp>
      <p:sp>
        <p:nvSpPr>
          <p:cNvPr id="26" name="Текст 7"/>
          <p:cNvSpPr>
            <a:spLocks noGrp="1"/>
          </p:cNvSpPr>
          <p:nvPr>
            <p:ph type="body" sz="quarter" idx="56" hasCustomPrompt="1"/>
          </p:nvPr>
        </p:nvSpPr>
        <p:spPr>
          <a:xfrm>
            <a:off x="6210838" y="4566898"/>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27" name="Shape 427"/>
          <p:cNvSpPr>
            <a:spLocks noGrp="1"/>
          </p:cNvSpPr>
          <p:nvPr>
            <p:ph type="body" sz="quarter" idx="57" hasCustomPrompt="1"/>
          </p:nvPr>
        </p:nvSpPr>
        <p:spPr>
          <a:xfrm>
            <a:off x="8819847" y="3218887"/>
            <a:ext cx="2189549" cy="415636"/>
          </a:xfrm>
          <a:prstGeom prst="rect">
            <a:avLst/>
          </a:prstGeom>
          <a:ln>
            <a:noFill/>
          </a:ln>
        </p:spPr>
        <p:style>
          <a:lnRef idx="2">
            <a:schemeClr val="accent1"/>
          </a:lnRef>
          <a:fillRef idx="1">
            <a:schemeClr val="lt1"/>
          </a:fillRef>
          <a:effectRef idx="0">
            <a:schemeClr val="accent1"/>
          </a:effectRef>
          <a:fontRef idx="none"/>
        </p:style>
        <p:txBody>
          <a:bodyPr lIns="0" tIns="0" rIns="0" bIns="0" anchor="b" anchorCtr="0">
            <a:noAutofit/>
          </a:bodyPr>
          <a:lstStyle>
            <a:lvl1pPr marL="228600" indent="-228600" algn="ctr">
              <a:lnSpc>
                <a:spcPct val="100000"/>
              </a:lnSpc>
              <a:buNone/>
              <a:defRPr lang="en-US" sz="1400" b="1" i="0" kern="1200" spc="0" baseline="0" dirty="0">
                <a:solidFill>
                  <a:schemeClr val="accent1"/>
                </a:solidFill>
                <a:effectLst/>
                <a:latin typeface="Ek Mukta" charset="0"/>
                <a:ea typeface="Ek Mukta" charset="0"/>
                <a:cs typeface="Ek Mukta" charset="0"/>
              </a:defRPr>
            </a:lvl1pPr>
          </a:lstStyle>
          <a:p>
            <a:pPr lvl="0"/>
            <a:r>
              <a:rPr lang="en-US" dirty="0"/>
              <a:t>SUBTITLE WRITE HERE</a:t>
            </a:r>
          </a:p>
        </p:txBody>
      </p:sp>
      <p:sp>
        <p:nvSpPr>
          <p:cNvPr id="28" name="Текст 7"/>
          <p:cNvSpPr>
            <a:spLocks noGrp="1"/>
          </p:cNvSpPr>
          <p:nvPr>
            <p:ph type="body" sz="quarter" idx="58" hasCustomPrompt="1"/>
          </p:nvPr>
        </p:nvSpPr>
        <p:spPr>
          <a:xfrm>
            <a:off x="8819847" y="4566898"/>
            <a:ext cx="2189549" cy="1588065"/>
          </a:xfrm>
          <a:prstGeom prst="rect">
            <a:avLst/>
          </a:prstGeom>
        </p:spPr>
        <p:txBody>
          <a:bodyPr tIns="64008">
            <a:noAutofit/>
          </a:bodyPr>
          <a:lstStyle>
            <a:lvl1pPr marL="0" indent="0" algn="l">
              <a:lnSpc>
                <a:spcPct val="100000"/>
              </a:lnSpc>
              <a:buNone/>
              <a:defRPr sz="12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Tree>
    <p:extLst>
      <p:ext uri="{BB962C8B-B14F-4D97-AF65-F5344CB8AC3E}">
        <p14:creationId xmlns:p14="http://schemas.microsoft.com/office/powerpoint/2010/main" val="1752917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360"/>
                                          </p:val>
                                        </p:tav>
                                        <p:tav tm="100000">
                                          <p:val>
                                            <p:fltVal val="0"/>
                                          </p:val>
                                        </p:tav>
                                      </p:tavLst>
                                    </p:anim>
                                    <p:animEffect transition="in" filter="fade">
                                      <p:cBhvr>
                                        <p:cTn id="10" dur="1000"/>
                                        <p:tgtEl>
                                          <p:spTgt spid="10"/>
                                        </p:tgtEl>
                                      </p:cBhvr>
                                    </p:animEffect>
                                  </p:childTnLst>
                                </p:cTn>
                              </p:par>
                              <p:par>
                                <p:cTn id="11" presetID="49" presetClass="entr" presetSubtype="0" decel="100000"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360"/>
                                          </p:val>
                                        </p:tav>
                                        <p:tav tm="100000">
                                          <p:val>
                                            <p:fltVal val="0"/>
                                          </p:val>
                                        </p:tav>
                                      </p:tavLst>
                                    </p:anim>
                                    <p:animEffect transition="in" filter="fade">
                                      <p:cBhvr>
                                        <p:cTn id="16" dur="1000"/>
                                        <p:tgtEl>
                                          <p:spTgt spid="11"/>
                                        </p:tgtEl>
                                      </p:cBhvr>
                                    </p:animEffect>
                                  </p:childTnLst>
                                </p:cTn>
                              </p:par>
                              <p:par>
                                <p:cTn id="17" presetID="49" presetClass="entr" presetSubtype="0" decel="10000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360"/>
                                          </p:val>
                                        </p:tav>
                                        <p:tav tm="100000">
                                          <p:val>
                                            <p:fltVal val="0"/>
                                          </p:val>
                                        </p:tav>
                                      </p:tavLst>
                                    </p:anim>
                                    <p:animEffect transition="in" filter="fade">
                                      <p:cBhvr>
                                        <p:cTn id="22" dur="1000"/>
                                        <p:tgtEl>
                                          <p:spTgt spid="12"/>
                                        </p:tgtEl>
                                      </p:cBhvr>
                                    </p:animEffect>
                                  </p:childTnLst>
                                </p:cTn>
                              </p:par>
                              <p:par>
                                <p:cTn id="23" presetID="49" presetClass="entr" presetSubtype="0" decel="100000" fill="hold" grpId="0"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360"/>
                                          </p:val>
                                        </p:tav>
                                        <p:tav tm="100000">
                                          <p:val>
                                            <p:fltVal val="0"/>
                                          </p:val>
                                        </p:tav>
                                      </p:tavLst>
                                    </p:anim>
                                    <p:animEffect transition="in" filter="fade">
                                      <p:cBhvr>
                                        <p:cTn id="28" dur="1000"/>
                                        <p:tgtEl>
                                          <p:spTgt spid="8"/>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21">
                                            <p:bg/>
                                          </p:spTgt>
                                        </p:tgtEl>
                                        <p:attrNameLst>
                                          <p:attrName>style.visibility</p:attrName>
                                        </p:attrNameLst>
                                      </p:cBhvr>
                                      <p:to>
                                        <p:strVal val="visible"/>
                                      </p:to>
                                    </p:set>
                                    <p:animEffect transition="in" filter="fade">
                                      <p:cBhvr>
                                        <p:cTn id="31" dur="300"/>
                                        <p:tgtEl>
                                          <p:spTgt spid="21">
                                            <p:bg/>
                                          </p:spTgt>
                                        </p:tgtEl>
                                      </p:cBhvr>
                                    </p:animEffect>
                                    <p:anim calcmode="lin" valueType="num">
                                      <p:cBhvr>
                                        <p:cTn id="32" dur="300" fill="hold"/>
                                        <p:tgtEl>
                                          <p:spTgt spid="21">
                                            <p:bg/>
                                          </p:spTgt>
                                        </p:tgtEl>
                                        <p:attrNameLst>
                                          <p:attrName>ppt_x</p:attrName>
                                        </p:attrNameLst>
                                      </p:cBhvr>
                                      <p:tavLst>
                                        <p:tav tm="0">
                                          <p:val>
                                            <p:strVal val="#ppt_x"/>
                                          </p:val>
                                        </p:tav>
                                        <p:tav tm="100000">
                                          <p:val>
                                            <p:strVal val="#ppt_x"/>
                                          </p:val>
                                        </p:tav>
                                      </p:tavLst>
                                    </p:anim>
                                    <p:anim calcmode="lin" valueType="num">
                                      <p:cBhvr>
                                        <p:cTn id="33" dur="300" fill="hold"/>
                                        <p:tgtEl>
                                          <p:spTgt spid="21">
                                            <p:bg/>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300"/>
                                        <p:tgtEl>
                                          <p:spTgt spid="21">
                                            <p:txEl>
                                              <p:pRg st="0" end="0"/>
                                            </p:txEl>
                                          </p:spTgt>
                                        </p:tgtEl>
                                      </p:cBhvr>
                                    </p:animEffect>
                                    <p:anim calcmode="lin" valueType="num">
                                      <p:cBhvr>
                                        <p:cTn id="39" dur="3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40" dur="300" fill="hold"/>
                                        <p:tgtEl>
                                          <p:spTgt spid="21">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300"/>
                                        <p:tgtEl>
                                          <p:spTgt spid="22">
                                            <p:txEl>
                                              <p:pRg st="0" end="0"/>
                                            </p:txEl>
                                          </p:spTgt>
                                        </p:tgtEl>
                                      </p:cBhvr>
                                    </p:animEffect>
                                    <p:anim calcmode="lin" valueType="num">
                                      <p:cBhvr>
                                        <p:cTn id="44" dur="3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45" dur="300" fill="hold"/>
                                        <p:tgtEl>
                                          <p:spTgt spid="22">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bg/>
                                          </p:spTgt>
                                        </p:tgtEl>
                                        <p:attrNameLst>
                                          <p:attrName>style.visibility</p:attrName>
                                        </p:attrNameLst>
                                      </p:cBhvr>
                                      <p:to>
                                        <p:strVal val="visible"/>
                                      </p:to>
                                    </p:set>
                                    <p:animEffect transition="in" filter="fade">
                                      <p:cBhvr>
                                        <p:cTn id="48" dur="300"/>
                                        <p:tgtEl>
                                          <p:spTgt spid="23">
                                            <p:bg/>
                                          </p:spTgt>
                                        </p:tgtEl>
                                      </p:cBhvr>
                                    </p:animEffect>
                                    <p:anim calcmode="lin" valueType="num">
                                      <p:cBhvr>
                                        <p:cTn id="49" dur="300" fill="hold"/>
                                        <p:tgtEl>
                                          <p:spTgt spid="23">
                                            <p:bg/>
                                          </p:spTgt>
                                        </p:tgtEl>
                                        <p:attrNameLst>
                                          <p:attrName>ppt_x</p:attrName>
                                        </p:attrNameLst>
                                      </p:cBhvr>
                                      <p:tavLst>
                                        <p:tav tm="0">
                                          <p:val>
                                            <p:strVal val="#ppt_x"/>
                                          </p:val>
                                        </p:tav>
                                        <p:tav tm="100000">
                                          <p:val>
                                            <p:strVal val="#ppt_x"/>
                                          </p:val>
                                        </p:tav>
                                      </p:tavLst>
                                    </p:anim>
                                    <p:anim calcmode="lin" valueType="num">
                                      <p:cBhvr>
                                        <p:cTn id="50" dur="300" fill="hold"/>
                                        <p:tgtEl>
                                          <p:spTgt spid="23">
                                            <p:bg/>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3">
                                            <p:txEl>
                                              <p:pRg st="0" end="0"/>
                                            </p:txEl>
                                          </p:spTgt>
                                        </p:tgtEl>
                                        <p:attrNameLst>
                                          <p:attrName>style.visibility</p:attrName>
                                        </p:attrNameLst>
                                      </p:cBhvr>
                                      <p:to>
                                        <p:strVal val="visible"/>
                                      </p:to>
                                    </p:set>
                                    <p:animEffect transition="in" filter="fade">
                                      <p:cBhvr>
                                        <p:cTn id="55" dur="300"/>
                                        <p:tgtEl>
                                          <p:spTgt spid="23">
                                            <p:txEl>
                                              <p:pRg st="0" end="0"/>
                                            </p:txEl>
                                          </p:spTgt>
                                        </p:tgtEl>
                                      </p:cBhvr>
                                    </p:animEffect>
                                    <p:anim calcmode="lin" valueType="num">
                                      <p:cBhvr>
                                        <p:cTn id="56" dur="3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7" dur="300" fill="hold"/>
                                        <p:tgtEl>
                                          <p:spTgt spid="23">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4">
                                            <p:txEl>
                                              <p:pRg st="0" end="0"/>
                                            </p:txEl>
                                          </p:spTgt>
                                        </p:tgtEl>
                                        <p:attrNameLst>
                                          <p:attrName>style.visibility</p:attrName>
                                        </p:attrNameLst>
                                      </p:cBhvr>
                                      <p:to>
                                        <p:strVal val="visible"/>
                                      </p:to>
                                    </p:set>
                                    <p:animEffect transition="in" filter="fade">
                                      <p:cBhvr>
                                        <p:cTn id="60" dur="300"/>
                                        <p:tgtEl>
                                          <p:spTgt spid="24">
                                            <p:txEl>
                                              <p:pRg st="0" end="0"/>
                                            </p:txEl>
                                          </p:spTgt>
                                        </p:tgtEl>
                                      </p:cBhvr>
                                    </p:animEffect>
                                    <p:anim calcmode="lin" valueType="num">
                                      <p:cBhvr>
                                        <p:cTn id="61" dur="3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62" dur="300" fill="hold"/>
                                        <p:tgtEl>
                                          <p:spTgt spid="24">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5">
                                            <p:bg/>
                                          </p:spTgt>
                                        </p:tgtEl>
                                        <p:attrNameLst>
                                          <p:attrName>style.visibility</p:attrName>
                                        </p:attrNameLst>
                                      </p:cBhvr>
                                      <p:to>
                                        <p:strVal val="visible"/>
                                      </p:to>
                                    </p:set>
                                    <p:animEffect transition="in" filter="fade">
                                      <p:cBhvr>
                                        <p:cTn id="65" dur="300"/>
                                        <p:tgtEl>
                                          <p:spTgt spid="25">
                                            <p:bg/>
                                          </p:spTgt>
                                        </p:tgtEl>
                                      </p:cBhvr>
                                    </p:animEffect>
                                    <p:anim calcmode="lin" valueType="num">
                                      <p:cBhvr>
                                        <p:cTn id="66" dur="300" fill="hold"/>
                                        <p:tgtEl>
                                          <p:spTgt spid="25">
                                            <p:bg/>
                                          </p:spTgt>
                                        </p:tgtEl>
                                        <p:attrNameLst>
                                          <p:attrName>ppt_x</p:attrName>
                                        </p:attrNameLst>
                                      </p:cBhvr>
                                      <p:tavLst>
                                        <p:tav tm="0">
                                          <p:val>
                                            <p:strVal val="#ppt_x"/>
                                          </p:val>
                                        </p:tav>
                                        <p:tav tm="100000">
                                          <p:val>
                                            <p:strVal val="#ppt_x"/>
                                          </p:val>
                                        </p:tav>
                                      </p:tavLst>
                                    </p:anim>
                                    <p:anim calcmode="lin" valueType="num">
                                      <p:cBhvr>
                                        <p:cTn id="67" dur="300" fill="hold"/>
                                        <p:tgtEl>
                                          <p:spTgt spid="25">
                                            <p:bg/>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300"/>
                                        <p:tgtEl>
                                          <p:spTgt spid="25">
                                            <p:txEl>
                                              <p:pRg st="0" end="0"/>
                                            </p:txEl>
                                          </p:spTgt>
                                        </p:tgtEl>
                                      </p:cBhvr>
                                    </p:animEffect>
                                    <p:anim calcmode="lin" valueType="num">
                                      <p:cBhvr>
                                        <p:cTn id="73" dur="3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74" dur="300" fill="hold"/>
                                        <p:tgtEl>
                                          <p:spTgt spid="25">
                                            <p:txEl>
                                              <p:pRg st="0" end="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6">
                                            <p:txEl>
                                              <p:pRg st="0" end="0"/>
                                            </p:txEl>
                                          </p:spTgt>
                                        </p:tgtEl>
                                        <p:attrNameLst>
                                          <p:attrName>style.visibility</p:attrName>
                                        </p:attrNameLst>
                                      </p:cBhvr>
                                      <p:to>
                                        <p:strVal val="visible"/>
                                      </p:to>
                                    </p:set>
                                    <p:animEffect transition="in" filter="fade">
                                      <p:cBhvr>
                                        <p:cTn id="77" dur="300"/>
                                        <p:tgtEl>
                                          <p:spTgt spid="26">
                                            <p:txEl>
                                              <p:pRg st="0" end="0"/>
                                            </p:txEl>
                                          </p:spTgt>
                                        </p:tgtEl>
                                      </p:cBhvr>
                                    </p:animEffect>
                                    <p:anim calcmode="lin" valueType="num">
                                      <p:cBhvr>
                                        <p:cTn id="78"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9" dur="300" fill="hold"/>
                                        <p:tgtEl>
                                          <p:spTgt spid="26">
                                            <p:txEl>
                                              <p:pRg st="0" end="0"/>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7">
                                            <p:bg/>
                                          </p:spTgt>
                                        </p:tgtEl>
                                        <p:attrNameLst>
                                          <p:attrName>style.visibility</p:attrName>
                                        </p:attrNameLst>
                                      </p:cBhvr>
                                      <p:to>
                                        <p:strVal val="visible"/>
                                      </p:to>
                                    </p:set>
                                    <p:animEffect transition="in" filter="fade">
                                      <p:cBhvr>
                                        <p:cTn id="82" dur="300"/>
                                        <p:tgtEl>
                                          <p:spTgt spid="27">
                                            <p:bg/>
                                          </p:spTgt>
                                        </p:tgtEl>
                                      </p:cBhvr>
                                    </p:animEffect>
                                    <p:anim calcmode="lin" valueType="num">
                                      <p:cBhvr>
                                        <p:cTn id="83" dur="300" fill="hold"/>
                                        <p:tgtEl>
                                          <p:spTgt spid="27">
                                            <p:bg/>
                                          </p:spTgt>
                                        </p:tgtEl>
                                        <p:attrNameLst>
                                          <p:attrName>ppt_x</p:attrName>
                                        </p:attrNameLst>
                                      </p:cBhvr>
                                      <p:tavLst>
                                        <p:tav tm="0">
                                          <p:val>
                                            <p:strVal val="#ppt_x"/>
                                          </p:val>
                                        </p:tav>
                                        <p:tav tm="100000">
                                          <p:val>
                                            <p:strVal val="#ppt_x"/>
                                          </p:val>
                                        </p:tav>
                                      </p:tavLst>
                                    </p:anim>
                                    <p:anim calcmode="lin" valueType="num">
                                      <p:cBhvr>
                                        <p:cTn id="84" dur="300" fill="hold"/>
                                        <p:tgtEl>
                                          <p:spTgt spid="27">
                                            <p:bg/>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7">
                                            <p:txEl>
                                              <p:pRg st="0" end="0"/>
                                            </p:txEl>
                                          </p:spTgt>
                                        </p:tgtEl>
                                        <p:attrNameLst>
                                          <p:attrName>style.visibility</p:attrName>
                                        </p:attrNameLst>
                                      </p:cBhvr>
                                      <p:to>
                                        <p:strVal val="visible"/>
                                      </p:to>
                                    </p:set>
                                    <p:animEffect transition="in" filter="fade">
                                      <p:cBhvr>
                                        <p:cTn id="89" dur="300"/>
                                        <p:tgtEl>
                                          <p:spTgt spid="27">
                                            <p:txEl>
                                              <p:pRg st="0" end="0"/>
                                            </p:txEl>
                                          </p:spTgt>
                                        </p:tgtEl>
                                      </p:cBhvr>
                                    </p:animEffect>
                                    <p:anim calcmode="lin" valueType="num">
                                      <p:cBhvr>
                                        <p:cTn id="90" dur="3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1" dur="300" fill="hold"/>
                                        <p:tgtEl>
                                          <p:spTgt spid="27">
                                            <p:txEl>
                                              <p:pRg st="0" end="0"/>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8">
                                            <p:txEl>
                                              <p:pRg st="0" end="0"/>
                                            </p:txEl>
                                          </p:spTgt>
                                        </p:tgtEl>
                                        <p:attrNameLst>
                                          <p:attrName>style.visibility</p:attrName>
                                        </p:attrNameLst>
                                      </p:cBhvr>
                                      <p:to>
                                        <p:strVal val="visible"/>
                                      </p:to>
                                    </p:set>
                                    <p:animEffect transition="in" filter="fade">
                                      <p:cBhvr>
                                        <p:cTn id="94" dur="300"/>
                                        <p:tgtEl>
                                          <p:spTgt spid="28">
                                            <p:txEl>
                                              <p:pRg st="0" end="0"/>
                                            </p:txEl>
                                          </p:spTgt>
                                        </p:tgtEl>
                                      </p:cBhvr>
                                    </p:animEffect>
                                    <p:anim calcmode="lin" valueType="num">
                                      <p:cBhvr>
                                        <p:cTn id="95" dur="3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96" dur="3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21" grpId="0" build="p" animBg="1">
        <p:tmplLst>
          <p:tmpl lvl="1">
            <p:tnLst>
              <p:par>
                <p:cTn presetID="42" presetClass="entr" presetSubtype="0" fill="hold" nodeType="click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300"/>
                        <p:tgtEl>
                          <p:spTgt spid="21"/>
                        </p:tgtEl>
                      </p:cBhvr>
                    </p:animEffect>
                    <p:anim calcmode="lin" valueType="num">
                      <p:cBhvr>
                        <p:cTn dur="300" fill="hold"/>
                        <p:tgtEl>
                          <p:spTgt spid="21"/>
                        </p:tgtEl>
                        <p:attrNameLst>
                          <p:attrName>ppt_x</p:attrName>
                        </p:attrNameLst>
                      </p:cBhvr>
                      <p:tavLst>
                        <p:tav tm="0">
                          <p:val>
                            <p:strVal val="#ppt_x"/>
                          </p:val>
                        </p:tav>
                        <p:tav tm="100000">
                          <p:val>
                            <p:strVal val="#ppt_x"/>
                          </p:val>
                        </p:tav>
                      </p:tavLst>
                    </p:anim>
                    <p:anim calcmode="lin" valueType="num">
                      <p:cBhvr>
                        <p:cTn dur="3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42"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300"/>
                        <p:tgtEl>
                          <p:spTgt spid="22"/>
                        </p:tgtEl>
                      </p:cBhvr>
                    </p:animEffect>
                    <p:anim calcmode="lin" valueType="num">
                      <p:cBhvr>
                        <p:cTn dur="300" fill="hold"/>
                        <p:tgtEl>
                          <p:spTgt spid="22"/>
                        </p:tgtEl>
                        <p:attrNameLst>
                          <p:attrName>ppt_x</p:attrName>
                        </p:attrNameLst>
                      </p:cBhvr>
                      <p:tavLst>
                        <p:tav tm="0">
                          <p:val>
                            <p:strVal val="#ppt_x"/>
                          </p:val>
                        </p:tav>
                        <p:tav tm="100000">
                          <p:val>
                            <p:strVal val="#ppt_x"/>
                          </p:val>
                        </p:tav>
                      </p:tavLst>
                    </p:anim>
                    <p:anim calcmode="lin" valueType="num">
                      <p:cBhvr>
                        <p:cTn dur="30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animBg="1">
        <p:tmplLst>
          <p:tmpl lvl="1">
            <p:tnLst>
              <p:par>
                <p:cTn presetID="42"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300"/>
                        <p:tgtEl>
                          <p:spTgt spid="23"/>
                        </p:tgtEl>
                      </p:cBhvr>
                    </p:animEffect>
                    <p:anim calcmode="lin" valueType="num">
                      <p:cBhvr>
                        <p:cTn dur="300" fill="hold"/>
                        <p:tgtEl>
                          <p:spTgt spid="23"/>
                        </p:tgtEl>
                        <p:attrNameLst>
                          <p:attrName>ppt_x</p:attrName>
                        </p:attrNameLst>
                      </p:cBhvr>
                      <p:tavLst>
                        <p:tav tm="0">
                          <p:val>
                            <p:strVal val="#ppt_x"/>
                          </p:val>
                        </p:tav>
                        <p:tav tm="100000">
                          <p:val>
                            <p:strVal val="#ppt_x"/>
                          </p:val>
                        </p:tav>
                      </p:tavLst>
                    </p:anim>
                    <p:anim calcmode="lin" valueType="num">
                      <p:cBhvr>
                        <p:cTn dur="3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42"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300"/>
                        <p:tgtEl>
                          <p:spTgt spid="24"/>
                        </p:tgtEl>
                      </p:cBhvr>
                    </p:animEffect>
                    <p:anim calcmode="lin" valueType="num">
                      <p:cBhvr>
                        <p:cTn dur="300" fill="hold"/>
                        <p:tgtEl>
                          <p:spTgt spid="24"/>
                        </p:tgtEl>
                        <p:attrNameLst>
                          <p:attrName>ppt_x</p:attrName>
                        </p:attrNameLst>
                      </p:cBhvr>
                      <p:tavLst>
                        <p:tav tm="0">
                          <p:val>
                            <p:strVal val="#ppt_x"/>
                          </p:val>
                        </p:tav>
                        <p:tav tm="100000">
                          <p:val>
                            <p:strVal val="#ppt_x"/>
                          </p:val>
                        </p:tav>
                      </p:tavLst>
                    </p:anim>
                    <p:anim calcmode="lin" valueType="num">
                      <p:cBhvr>
                        <p:cTn dur="300" fill="hold"/>
                        <p:tgtEl>
                          <p:spTgt spid="24"/>
                        </p:tgtEl>
                        <p:attrNameLst>
                          <p:attrName>ppt_y</p:attrName>
                        </p:attrNameLst>
                      </p:cBhvr>
                      <p:tavLst>
                        <p:tav tm="0">
                          <p:val>
                            <p:strVal val="#ppt_y+.1"/>
                          </p:val>
                        </p:tav>
                        <p:tav tm="100000">
                          <p:val>
                            <p:strVal val="#ppt_y"/>
                          </p:val>
                        </p:tav>
                      </p:tavLst>
                    </p:anim>
                  </p:childTnLst>
                </p:cTn>
              </p:par>
            </p:tnLst>
          </p:tmpl>
        </p:tmplLst>
      </p:bldP>
      <p:bldP spid="25" grpId="0" build="p" animBg="1">
        <p:tmplLst>
          <p:tmpl lvl="1">
            <p:tnLst>
              <p:par>
                <p:cTn presetID="42" presetClass="entr" presetSubtype="0"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300"/>
                        <p:tgtEl>
                          <p:spTgt spid="25"/>
                        </p:tgtEl>
                      </p:cBhvr>
                    </p:animEffect>
                    <p:anim calcmode="lin" valueType="num">
                      <p:cBhvr>
                        <p:cTn dur="300" fill="hold"/>
                        <p:tgtEl>
                          <p:spTgt spid="25"/>
                        </p:tgtEl>
                        <p:attrNameLst>
                          <p:attrName>ppt_x</p:attrName>
                        </p:attrNameLst>
                      </p:cBhvr>
                      <p:tavLst>
                        <p:tav tm="0">
                          <p:val>
                            <p:strVal val="#ppt_x"/>
                          </p:val>
                        </p:tav>
                        <p:tav tm="100000">
                          <p:val>
                            <p:strVal val="#ppt_x"/>
                          </p:val>
                        </p:tav>
                      </p:tavLst>
                    </p:anim>
                    <p:anim calcmode="lin" valueType="num">
                      <p:cBhvr>
                        <p:cTn dur="3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300"/>
                        <p:tgtEl>
                          <p:spTgt spid="26"/>
                        </p:tgtEl>
                      </p:cBhvr>
                    </p:animEffect>
                    <p:anim calcmode="lin" valueType="num">
                      <p:cBhvr>
                        <p:cTn dur="300" fill="hold"/>
                        <p:tgtEl>
                          <p:spTgt spid="26"/>
                        </p:tgtEl>
                        <p:attrNameLst>
                          <p:attrName>ppt_x</p:attrName>
                        </p:attrNameLst>
                      </p:cBhvr>
                      <p:tavLst>
                        <p:tav tm="0">
                          <p:val>
                            <p:strVal val="#ppt_x"/>
                          </p:val>
                        </p:tav>
                        <p:tav tm="100000">
                          <p:val>
                            <p:strVal val="#ppt_x"/>
                          </p:val>
                        </p:tav>
                      </p:tavLst>
                    </p:anim>
                    <p:anim calcmode="lin" valueType="num">
                      <p:cBhvr>
                        <p:cTn dur="3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animBg="1">
        <p:tmplLst>
          <p:tmpl lvl="1">
            <p:tnLst>
              <p:par>
                <p:cTn presetID="42"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300"/>
                        <p:tgtEl>
                          <p:spTgt spid="27"/>
                        </p:tgtEl>
                      </p:cBhvr>
                    </p:animEffect>
                    <p:anim calcmode="lin" valueType="num">
                      <p:cBhvr>
                        <p:cTn dur="300" fill="hold"/>
                        <p:tgtEl>
                          <p:spTgt spid="27"/>
                        </p:tgtEl>
                        <p:attrNameLst>
                          <p:attrName>ppt_x</p:attrName>
                        </p:attrNameLst>
                      </p:cBhvr>
                      <p:tavLst>
                        <p:tav tm="0">
                          <p:val>
                            <p:strVal val="#ppt_x"/>
                          </p:val>
                        </p:tav>
                        <p:tav tm="100000">
                          <p:val>
                            <p:strVal val="#ppt_x"/>
                          </p:val>
                        </p:tav>
                      </p:tavLst>
                    </p:anim>
                    <p:anim calcmode="lin" valueType="num">
                      <p:cBhvr>
                        <p:cTn dur="3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300"/>
                        <p:tgtEl>
                          <p:spTgt spid="28"/>
                        </p:tgtEl>
                      </p:cBhvr>
                    </p:animEffect>
                    <p:anim calcmode="lin" valueType="num">
                      <p:cBhvr>
                        <p:cTn dur="300" fill="hold"/>
                        <p:tgtEl>
                          <p:spTgt spid="28"/>
                        </p:tgtEl>
                        <p:attrNameLst>
                          <p:attrName>ppt_x</p:attrName>
                        </p:attrNameLst>
                      </p:cBhvr>
                      <p:tavLst>
                        <p:tav tm="0">
                          <p:val>
                            <p:strVal val="#ppt_x"/>
                          </p:val>
                        </p:tav>
                        <p:tav tm="100000">
                          <p:val>
                            <p:strVal val="#ppt_x"/>
                          </p:val>
                        </p:tav>
                      </p:tavLst>
                    </p:anim>
                    <p:anim calcmode="lin" valueType="num">
                      <p:cBhvr>
                        <p:cTn dur="300" fill="hold"/>
                        <p:tgtEl>
                          <p:spTgt spid="28"/>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Agenda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0" name="Content Placeholder 2"/>
          <p:cNvSpPr txBox="1">
            <a:spLocks/>
          </p:cNvSpPr>
          <p:nvPr userDrawn="1"/>
        </p:nvSpPr>
        <p:spPr>
          <a:xfrm>
            <a:off x="6096000" y="2632869"/>
            <a:ext cx="5600700" cy="508792"/>
          </a:xfrm>
          <a:prstGeom prst="rect">
            <a:avLst/>
          </a:prstGeom>
        </p:spPr>
        <p:txBody>
          <a:bodyPr vert="horz" lIns="91440" tIns="45720" rIns="91440" bIns="45720" rtlCol="0" anchor="b">
            <a:normAutofit/>
          </a:bodyPr>
          <a:lstStyle>
            <a:lvl1pPr marL="228600" indent="-228600" algn="l" defTabSz="914400" rtl="0" eaLnBrk="1" latinLnBrk="0" hangingPunct="1">
              <a:lnSpc>
                <a:spcPct val="120000"/>
              </a:lnSpc>
              <a:spcBef>
                <a:spcPts val="1000"/>
              </a:spcBef>
              <a:buFont typeface="Arial"/>
              <a:buChar char="•"/>
              <a:defRPr sz="1600" kern="1200">
                <a:solidFill>
                  <a:schemeClr val="bg1"/>
                </a:solidFill>
                <a:latin typeface="Ek Mukta" charset="0"/>
                <a:ea typeface="Ek Mukta" charset="0"/>
                <a:cs typeface="Ek Mukta" charset="0"/>
              </a:defRPr>
            </a:lvl1pPr>
            <a:lvl2pPr marL="685800" indent="-228600" algn="l" defTabSz="914400" rtl="0" eaLnBrk="1" latinLnBrk="0" hangingPunct="1">
              <a:lnSpc>
                <a:spcPct val="120000"/>
              </a:lnSpc>
              <a:spcBef>
                <a:spcPts val="500"/>
              </a:spcBef>
              <a:buFont typeface="Arial"/>
              <a:buChar char="•"/>
              <a:defRPr sz="1400" kern="1200">
                <a:solidFill>
                  <a:schemeClr val="bg1"/>
                </a:solidFill>
                <a:latin typeface="Ek Mukta" charset="0"/>
                <a:ea typeface="Ek Mukta" charset="0"/>
                <a:cs typeface="Ek Mukta" charset="0"/>
              </a:defRPr>
            </a:lvl2pPr>
            <a:lvl3pPr marL="1143000" indent="-228600" algn="l" defTabSz="914400" rtl="0" eaLnBrk="1" latinLnBrk="0" hangingPunct="1">
              <a:lnSpc>
                <a:spcPct val="120000"/>
              </a:lnSpc>
              <a:spcBef>
                <a:spcPts val="500"/>
              </a:spcBef>
              <a:buFont typeface="Arial"/>
              <a:buChar char="•"/>
              <a:defRPr sz="1200" kern="1200">
                <a:solidFill>
                  <a:schemeClr val="bg1"/>
                </a:solidFill>
                <a:latin typeface="Ek Mukta" charset="0"/>
                <a:ea typeface="Ek Mukta" charset="0"/>
                <a:cs typeface="Ek Mukta" charset="0"/>
              </a:defRPr>
            </a:lvl3pPr>
            <a:lvl4pPr marL="16002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4pPr>
            <a:lvl5pPr marL="2057400" indent="-228600" algn="l" defTabSz="914400" rtl="0" eaLnBrk="1" latinLnBrk="0" hangingPunct="1">
              <a:lnSpc>
                <a:spcPct val="120000"/>
              </a:lnSpc>
              <a:spcBef>
                <a:spcPts val="500"/>
              </a:spcBef>
              <a:buFont typeface="Arial"/>
              <a:buChar char="•"/>
              <a:defRPr sz="1100" kern="1200">
                <a:solidFill>
                  <a:schemeClr val="bg1"/>
                </a:solidFill>
                <a:latin typeface="Ek Mukta" charset="0"/>
                <a:ea typeface="Ek Mukta" charset="0"/>
                <a:cs typeface="Ek Mukt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b="1" dirty="0">
                <a:latin typeface="Ek Mukta ExtraBold" charset="0"/>
                <a:ea typeface="Ek Mukta ExtraBold" charset="0"/>
                <a:cs typeface="Ek Mukta ExtraBold" charset="0"/>
              </a:rPr>
              <a:t>This is 4</a:t>
            </a:r>
            <a:r>
              <a:rPr lang="en-US" sz="2000" b="1" baseline="30000" dirty="0">
                <a:latin typeface="Ek Mukta ExtraBold" charset="0"/>
                <a:ea typeface="Ek Mukta ExtraBold" charset="0"/>
                <a:cs typeface="Ek Mukta ExtraBold" charset="0"/>
              </a:rPr>
              <a:t>th</a:t>
            </a:r>
            <a:r>
              <a:rPr lang="en-US" sz="2000" b="1" dirty="0">
                <a:latin typeface="Ek Mukta ExtraBold" charset="0"/>
                <a:ea typeface="Ek Mukta ExtraBold" charset="0"/>
                <a:cs typeface="Ek Mukta ExtraBold" charset="0"/>
              </a:rPr>
              <a:t> Source</a:t>
            </a:r>
          </a:p>
        </p:txBody>
      </p:sp>
      <p:sp>
        <p:nvSpPr>
          <p:cNvPr id="20" name="Текст 7"/>
          <p:cNvSpPr>
            <a:spLocks noGrp="1"/>
          </p:cNvSpPr>
          <p:nvPr>
            <p:ph type="body" sz="quarter" idx="38" hasCustomPrompt="1"/>
          </p:nvPr>
        </p:nvSpPr>
        <p:spPr>
          <a:xfrm>
            <a:off x="1243013" y="3886200"/>
            <a:ext cx="4129087" cy="2286000"/>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35" name="Заголовок 2"/>
          <p:cNvSpPr>
            <a:spLocks noGrp="1"/>
          </p:cNvSpPr>
          <p:nvPr>
            <p:ph type="title" hasCustomPrompt="1"/>
          </p:nvPr>
        </p:nvSpPr>
        <p:spPr>
          <a:xfrm>
            <a:off x="1243013" y="1257299"/>
            <a:ext cx="4129087" cy="1884361"/>
          </a:xfrm>
        </p:spPr>
        <p:txBody>
          <a:bodyPr tIns="0" bIns="91440" anchor="t" anchorCtr="0"/>
          <a:lstStyle>
            <a:lvl1pPr>
              <a:defRPr sz="4400">
                <a:solidFill>
                  <a:schemeClr val="tx1"/>
                </a:solidFill>
              </a:defRPr>
            </a:lvl1pPr>
          </a:lstStyle>
          <a:p>
            <a:r>
              <a:rPr lang="en-US" dirty="0"/>
              <a:t>TITLE HERE</a:t>
            </a:r>
          </a:p>
        </p:txBody>
      </p:sp>
      <p:sp>
        <p:nvSpPr>
          <p:cNvPr id="8" name="Текст 7"/>
          <p:cNvSpPr>
            <a:spLocks noGrp="1"/>
          </p:cNvSpPr>
          <p:nvPr>
            <p:ph type="body" sz="quarter" idx="69" hasCustomPrompt="1"/>
          </p:nvPr>
        </p:nvSpPr>
        <p:spPr>
          <a:xfrm>
            <a:off x="1243012" y="3141660"/>
            <a:ext cx="4129087" cy="744540"/>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 Center + Blue">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gradFill>
            <a:gsLst>
              <a:gs pos="40000">
                <a:srgbClr val="2E72B5"/>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D63AF78F-07A2-734C-9987-3ED3DA0AF976}"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Agenda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3" name="Текст 7"/>
          <p:cNvSpPr>
            <a:spLocks noGrp="1"/>
          </p:cNvSpPr>
          <p:nvPr>
            <p:ph type="body" sz="quarter" idx="38" hasCustomPrompt="1"/>
          </p:nvPr>
        </p:nvSpPr>
        <p:spPr>
          <a:xfrm>
            <a:off x="7924800" y="3691656"/>
            <a:ext cx="3505200" cy="785095"/>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5" name="Текст 7"/>
          <p:cNvSpPr>
            <a:spLocks noGrp="1"/>
          </p:cNvSpPr>
          <p:nvPr>
            <p:ph type="body" sz="quarter" idx="54" hasCustomPrompt="1"/>
          </p:nvPr>
        </p:nvSpPr>
        <p:spPr>
          <a:xfrm>
            <a:off x="7924800" y="4970105"/>
            <a:ext cx="3505200" cy="756520"/>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6" name="Заголовок 2"/>
          <p:cNvSpPr>
            <a:spLocks noGrp="1"/>
          </p:cNvSpPr>
          <p:nvPr>
            <p:ph type="title" hasCustomPrompt="1"/>
          </p:nvPr>
        </p:nvSpPr>
        <p:spPr>
          <a:xfrm>
            <a:off x="7924256" y="1257299"/>
            <a:ext cx="3505744" cy="2063263"/>
          </a:xfrm>
        </p:spPr>
        <p:txBody>
          <a:bodyPr tIns="0" bIns="91440" anchor="t" anchorCtr="0"/>
          <a:lstStyle>
            <a:lvl1pPr>
              <a:defRPr sz="4400">
                <a:solidFill>
                  <a:schemeClr val="tx1"/>
                </a:solidFill>
              </a:defRPr>
            </a:lvl1pPr>
          </a:lstStyle>
          <a:p>
            <a:r>
              <a:rPr lang="en-US" dirty="0"/>
              <a:t>TITLE HERE</a:t>
            </a:r>
          </a:p>
        </p:txBody>
      </p:sp>
      <p:sp>
        <p:nvSpPr>
          <p:cNvPr id="9" name="Текст 7"/>
          <p:cNvSpPr>
            <a:spLocks noGrp="1"/>
          </p:cNvSpPr>
          <p:nvPr>
            <p:ph type="body" sz="quarter" idx="69" hasCustomPrompt="1"/>
          </p:nvPr>
        </p:nvSpPr>
        <p:spPr>
          <a:xfrm>
            <a:off x="7924256" y="3330092"/>
            <a:ext cx="3505744" cy="36156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0" name="Текст 7"/>
          <p:cNvSpPr>
            <a:spLocks noGrp="1"/>
          </p:cNvSpPr>
          <p:nvPr>
            <p:ph type="body" sz="quarter" idx="70" hasCustomPrompt="1"/>
          </p:nvPr>
        </p:nvSpPr>
        <p:spPr>
          <a:xfrm>
            <a:off x="7924256" y="4608541"/>
            <a:ext cx="3505744" cy="36156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Agenda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
        <p:nvSpPr>
          <p:cNvPr id="11" name="Текст 7"/>
          <p:cNvSpPr>
            <a:spLocks noGrp="1"/>
          </p:cNvSpPr>
          <p:nvPr>
            <p:ph type="body" sz="quarter" idx="38" hasCustomPrompt="1"/>
          </p:nvPr>
        </p:nvSpPr>
        <p:spPr>
          <a:xfrm>
            <a:off x="7924800" y="3790950"/>
            <a:ext cx="3505200" cy="1809750"/>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9" name="Заголовок 2"/>
          <p:cNvSpPr>
            <a:spLocks noGrp="1"/>
          </p:cNvSpPr>
          <p:nvPr>
            <p:ph type="title" hasCustomPrompt="1"/>
          </p:nvPr>
        </p:nvSpPr>
        <p:spPr>
          <a:xfrm>
            <a:off x="7924256" y="1243011"/>
            <a:ext cx="3505744" cy="2063263"/>
          </a:xfrm>
        </p:spPr>
        <p:txBody>
          <a:bodyPr tIns="0" bIns="91440" anchor="t" anchorCtr="0"/>
          <a:lstStyle>
            <a:lvl1pPr>
              <a:defRPr sz="4400">
                <a:solidFill>
                  <a:schemeClr val="tx1"/>
                </a:solidFill>
              </a:defRPr>
            </a:lvl1pPr>
          </a:lstStyle>
          <a:p>
            <a:r>
              <a:rPr lang="en-US" dirty="0"/>
              <a:t>TITLE HERE</a:t>
            </a:r>
          </a:p>
        </p:txBody>
      </p:sp>
      <p:sp>
        <p:nvSpPr>
          <p:cNvPr id="7" name="Текст 7"/>
          <p:cNvSpPr>
            <a:spLocks noGrp="1"/>
          </p:cNvSpPr>
          <p:nvPr>
            <p:ph type="body" sz="quarter" idx="69" hasCustomPrompt="1"/>
          </p:nvPr>
        </p:nvSpPr>
        <p:spPr>
          <a:xfrm>
            <a:off x="7924256" y="3306274"/>
            <a:ext cx="3505744" cy="484676"/>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Текст 7"/>
          <p:cNvSpPr>
            <a:spLocks noGrp="1"/>
          </p:cNvSpPr>
          <p:nvPr>
            <p:ph type="body" sz="quarter" idx="38" hasCustomPrompt="1"/>
          </p:nvPr>
        </p:nvSpPr>
        <p:spPr>
          <a:xfrm>
            <a:off x="495301" y="1998024"/>
            <a:ext cx="4634839" cy="4117768"/>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6" name="Текст 7"/>
          <p:cNvSpPr>
            <a:spLocks noGrp="1"/>
          </p:cNvSpPr>
          <p:nvPr>
            <p:ph type="body" sz="quarter" idx="69" hasCustomPrompt="1"/>
          </p:nvPr>
        </p:nvSpPr>
        <p:spPr>
          <a:xfrm>
            <a:off x="495300" y="1253484"/>
            <a:ext cx="4634840" cy="744540"/>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extLst>
      <p:ext uri="{BB962C8B-B14F-4D97-AF65-F5344CB8AC3E}">
        <p14:creationId xmlns:p14="http://schemas.microsoft.com/office/powerpoint/2010/main" val="191680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Текст 7"/>
          <p:cNvSpPr>
            <a:spLocks noGrp="1"/>
          </p:cNvSpPr>
          <p:nvPr>
            <p:ph type="body" sz="quarter" idx="38" hasCustomPrompt="1"/>
          </p:nvPr>
        </p:nvSpPr>
        <p:spPr>
          <a:xfrm>
            <a:off x="495301" y="1998024"/>
            <a:ext cx="4634839" cy="4117768"/>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6" name="Текст 7"/>
          <p:cNvSpPr>
            <a:spLocks noGrp="1"/>
          </p:cNvSpPr>
          <p:nvPr>
            <p:ph type="body" sz="quarter" idx="69" hasCustomPrompt="1"/>
          </p:nvPr>
        </p:nvSpPr>
        <p:spPr>
          <a:xfrm>
            <a:off x="495300" y="1253484"/>
            <a:ext cx="4634840" cy="744540"/>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7" name="Прямоугольник 22"/>
          <p:cNvSpPr/>
          <p:nvPr userDrawn="1"/>
        </p:nvSpPr>
        <p:spPr>
          <a:xfrm>
            <a:off x="8229600" y="2117"/>
            <a:ext cx="3962400"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7" name="Rectangle 6"/>
          <p:cNvSpPr/>
          <p:nvPr userDrawn="1"/>
        </p:nvSpPr>
        <p:spPr>
          <a:xfrm>
            <a:off x="7932716" y="0"/>
            <a:ext cx="4259283" cy="6858000"/>
          </a:xfrm>
          <a:prstGeom prst="rect">
            <a:avLst/>
          </a:prstGeom>
          <a:gradFill>
            <a:gsLst>
              <a:gs pos="40000">
                <a:srgbClr val="2E72B5"/>
              </a:gs>
              <a:gs pos="100000">
                <a:schemeClr val="accent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Tree>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Only_Cen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AF78F-07A2-734C-9987-3ED3DA0AF976}" type="slidenum">
              <a:rPr lang="en-US" smtClean="0"/>
              <a:t>‹#›</a:t>
            </a:fld>
            <a:endParaRPr lang="en-US"/>
          </a:p>
        </p:txBody>
      </p:sp>
      <p:sp>
        <p:nvSpPr>
          <p:cNvPr id="6" name="Shape 427"/>
          <p:cNvSpPr>
            <a:spLocks noGrp="1"/>
          </p:cNvSpPr>
          <p:nvPr>
            <p:ph type="body" sz="quarter" idx="34" hasCustomPrompt="1"/>
          </p:nvPr>
        </p:nvSpPr>
        <p:spPr>
          <a:xfrm>
            <a:off x="495300" y="4719635"/>
            <a:ext cx="3505200" cy="344723"/>
          </a:xfrm>
          <a:prstGeom prst="rect">
            <a:avLst/>
          </a:prstGeom>
        </p:spPr>
        <p:txBody>
          <a:bodyPr anchor="ctr">
            <a:normAutofit/>
          </a:bodyPr>
          <a:lstStyle>
            <a:lvl1pPr marL="0" indent="0" algn="ctr">
              <a:lnSpc>
                <a:spcPct val="100000"/>
              </a:lnSpc>
              <a:buNone/>
              <a:defRPr sz="1400" b="1" i="0" spc="300" baseline="0">
                <a:solidFill>
                  <a:schemeClr val="tx2"/>
                </a:solidFill>
                <a:latin typeface="Ek Mukta ExtraBold" charset="0"/>
                <a:ea typeface="Ek Mukta ExtraBold" charset="0"/>
                <a:cs typeface="Ek Mukta ExtraBold" charset="0"/>
              </a:defRPr>
            </a:lvl1pPr>
          </a:lstStyle>
          <a:p>
            <a:pPr lvl="0"/>
            <a:r>
              <a:rPr lang="en-US" dirty="0"/>
              <a:t>Subtitle</a:t>
            </a:r>
          </a:p>
        </p:txBody>
      </p:sp>
      <p:sp>
        <p:nvSpPr>
          <p:cNvPr id="7" name="Текст 7"/>
          <p:cNvSpPr>
            <a:spLocks noGrp="1"/>
          </p:cNvSpPr>
          <p:nvPr>
            <p:ph type="body" sz="quarter" idx="38" hasCustomPrompt="1"/>
          </p:nvPr>
        </p:nvSpPr>
        <p:spPr>
          <a:xfrm>
            <a:off x="495300" y="5077543"/>
            <a:ext cx="3505200" cy="785095"/>
          </a:xfrm>
        </p:spPr>
        <p:txBody>
          <a:bodyPr>
            <a:normAutofit/>
          </a:bodyPr>
          <a:lstStyle>
            <a:lvl1pPr marL="0" indent="0" algn="ctr">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8" name="Shape 427"/>
          <p:cNvSpPr>
            <a:spLocks noGrp="1"/>
          </p:cNvSpPr>
          <p:nvPr>
            <p:ph type="body" sz="quarter" idx="39" hasCustomPrompt="1"/>
          </p:nvPr>
        </p:nvSpPr>
        <p:spPr>
          <a:xfrm>
            <a:off x="4343400" y="4719635"/>
            <a:ext cx="3505200" cy="344723"/>
          </a:xfrm>
          <a:prstGeom prst="rect">
            <a:avLst/>
          </a:prstGeom>
        </p:spPr>
        <p:txBody>
          <a:bodyPr anchor="ctr">
            <a:normAutofit/>
          </a:bodyPr>
          <a:lstStyle>
            <a:lvl1pPr marL="0" indent="0" algn="ctr">
              <a:lnSpc>
                <a:spcPct val="100000"/>
              </a:lnSpc>
              <a:buNone/>
              <a:defRPr sz="1400" b="1" i="0" spc="300" baseline="0">
                <a:solidFill>
                  <a:schemeClr val="tx2"/>
                </a:solidFill>
                <a:latin typeface="Ek Mukta ExtraBold" charset="0"/>
                <a:ea typeface="Ek Mukta ExtraBold" charset="0"/>
                <a:cs typeface="Ek Mukta ExtraBold" charset="0"/>
              </a:defRPr>
            </a:lvl1pPr>
          </a:lstStyle>
          <a:p>
            <a:pPr lvl="0"/>
            <a:r>
              <a:rPr lang="en-US" dirty="0"/>
              <a:t>Subtitle</a:t>
            </a:r>
          </a:p>
        </p:txBody>
      </p:sp>
      <p:sp>
        <p:nvSpPr>
          <p:cNvPr id="9" name="Текст 7"/>
          <p:cNvSpPr>
            <a:spLocks noGrp="1"/>
          </p:cNvSpPr>
          <p:nvPr>
            <p:ph type="body" sz="quarter" idx="40" hasCustomPrompt="1"/>
          </p:nvPr>
        </p:nvSpPr>
        <p:spPr>
          <a:xfrm>
            <a:off x="4343400" y="5077543"/>
            <a:ext cx="3505200" cy="785095"/>
          </a:xfrm>
        </p:spPr>
        <p:txBody>
          <a:bodyPr>
            <a:normAutofit/>
          </a:bodyPr>
          <a:lstStyle>
            <a:lvl1pPr marL="0" indent="0" algn="ctr">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0" name="Shape 427"/>
          <p:cNvSpPr>
            <a:spLocks noGrp="1"/>
          </p:cNvSpPr>
          <p:nvPr>
            <p:ph type="body" sz="quarter" idx="41" hasCustomPrompt="1"/>
          </p:nvPr>
        </p:nvSpPr>
        <p:spPr>
          <a:xfrm>
            <a:off x="8191500" y="4719635"/>
            <a:ext cx="3505200" cy="344723"/>
          </a:xfrm>
          <a:prstGeom prst="rect">
            <a:avLst/>
          </a:prstGeom>
        </p:spPr>
        <p:txBody>
          <a:bodyPr anchor="ctr">
            <a:normAutofit/>
          </a:bodyPr>
          <a:lstStyle>
            <a:lvl1pPr marL="0" indent="0" algn="ctr">
              <a:lnSpc>
                <a:spcPct val="100000"/>
              </a:lnSpc>
              <a:buNone/>
              <a:defRPr sz="1400" b="1" i="0" spc="300" baseline="0">
                <a:solidFill>
                  <a:schemeClr val="tx2"/>
                </a:solidFill>
                <a:latin typeface="Ek Mukta ExtraBold" charset="0"/>
                <a:ea typeface="Ek Mukta ExtraBold" charset="0"/>
                <a:cs typeface="Ek Mukta ExtraBold" charset="0"/>
              </a:defRPr>
            </a:lvl1pPr>
          </a:lstStyle>
          <a:p>
            <a:pPr lvl="0"/>
            <a:r>
              <a:rPr lang="en-US" dirty="0"/>
              <a:t>Subtitle</a:t>
            </a:r>
          </a:p>
        </p:txBody>
      </p:sp>
      <p:sp>
        <p:nvSpPr>
          <p:cNvPr id="11" name="Текст 7"/>
          <p:cNvSpPr>
            <a:spLocks noGrp="1"/>
          </p:cNvSpPr>
          <p:nvPr>
            <p:ph type="body" sz="quarter" idx="42" hasCustomPrompt="1"/>
          </p:nvPr>
        </p:nvSpPr>
        <p:spPr>
          <a:xfrm>
            <a:off x="8191500" y="5077543"/>
            <a:ext cx="3505200" cy="785095"/>
          </a:xfrm>
        </p:spPr>
        <p:txBody>
          <a:bodyPr>
            <a:normAutofit/>
          </a:bodyPr>
          <a:lstStyle>
            <a:lvl1pPr marL="0" indent="0" algn="ctr">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8" name="Text Placeholder 17"/>
          <p:cNvSpPr>
            <a:spLocks noGrp="1"/>
          </p:cNvSpPr>
          <p:nvPr>
            <p:ph type="body" sz="quarter" idx="43" hasCustomPrompt="1"/>
          </p:nvPr>
        </p:nvSpPr>
        <p:spPr>
          <a:xfrm>
            <a:off x="5491148" y="2955913"/>
            <a:ext cx="1357312" cy="842962"/>
          </a:xfrm>
        </p:spPr>
        <p:txBody>
          <a:bodyPr anchor="ctr"/>
          <a:lstStyle>
            <a:lvl1pPr marL="0" indent="0" algn="ctr">
              <a:buNone/>
              <a:defRPr sz="1600">
                <a:solidFill>
                  <a:schemeClr val="tx1"/>
                </a:solidFill>
              </a:defRPr>
            </a:lvl1pPr>
          </a:lstStyle>
          <a:p>
            <a:r>
              <a:rPr lang="id-ID" sz="2800" b="1" i="0" dirty="0">
                <a:latin typeface="Ek Mukta ExtraBold" charset="0"/>
                <a:ea typeface="Ek Mukta ExtraBold" charset="0"/>
                <a:cs typeface="Ek Mukta ExtraBold" charset="0"/>
              </a:rPr>
              <a:t>80%</a:t>
            </a:r>
          </a:p>
        </p:txBody>
      </p:sp>
      <p:sp>
        <p:nvSpPr>
          <p:cNvPr id="20" name="Text Placeholder 17"/>
          <p:cNvSpPr>
            <a:spLocks noGrp="1"/>
          </p:cNvSpPr>
          <p:nvPr>
            <p:ph type="body" sz="quarter" idx="44" hasCustomPrompt="1"/>
          </p:nvPr>
        </p:nvSpPr>
        <p:spPr>
          <a:xfrm>
            <a:off x="1569244" y="2955913"/>
            <a:ext cx="1357312" cy="842962"/>
          </a:xfrm>
        </p:spPr>
        <p:txBody>
          <a:bodyPr anchor="ctr"/>
          <a:lstStyle>
            <a:lvl1pPr marL="0" indent="0" algn="ctr">
              <a:buNone/>
              <a:defRPr sz="1600">
                <a:solidFill>
                  <a:schemeClr val="tx1"/>
                </a:solidFill>
              </a:defRPr>
            </a:lvl1pPr>
          </a:lstStyle>
          <a:p>
            <a:r>
              <a:rPr lang="id-ID" sz="2800" b="1" i="0" dirty="0">
                <a:latin typeface="Ek Mukta ExtraBold" charset="0"/>
                <a:ea typeface="Ek Mukta ExtraBold" charset="0"/>
                <a:cs typeface="Ek Mukta ExtraBold" charset="0"/>
              </a:rPr>
              <a:t>70%</a:t>
            </a:r>
          </a:p>
        </p:txBody>
      </p:sp>
      <p:sp>
        <p:nvSpPr>
          <p:cNvPr id="21" name="Text Placeholder 17"/>
          <p:cNvSpPr>
            <a:spLocks noGrp="1"/>
          </p:cNvSpPr>
          <p:nvPr>
            <p:ph type="body" sz="quarter" idx="45" hasCustomPrompt="1"/>
          </p:nvPr>
        </p:nvSpPr>
        <p:spPr>
          <a:xfrm>
            <a:off x="9238597" y="2955913"/>
            <a:ext cx="1357312" cy="842962"/>
          </a:xfrm>
        </p:spPr>
        <p:txBody>
          <a:bodyPr anchor="ctr"/>
          <a:lstStyle>
            <a:lvl1pPr marL="0" indent="0" algn="ctr">
              <a:buNone/>
              <a:defRPr sz="1600">
                <a:solidFill>
                  <a:schemeClr val="tx1"/>
                </a:solidFill>
              </a:defRPr>
            </a:lvl1pPr>
          </a:lstStyle>
          <a:p>
            <a:r>
              <a:rPr lang="id-ID" sz="2800" b="1" i="0" dirty="0">
                <a:latin typeface="Ek Mukta ExtraBold" charset="0"/>
                <a:ea typeface="Ek Mukta ExtraBold" charset="0"/>
                <a:cs typeface="Ek Mukta ExtraBold" charset="0"/>
              </a:rPr>
              <a:t>60%</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 - Phone Off-Center +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Рисунок 13"/>
          <p:cNvSpPr>
            <a:spLocks noGrp="1"/>
          </p:cNvSpPr>
          <p:nvPr>
            <p:ph type="pic" sz="quarter" idx="12"/>
          </p:nvPr>
        </p:nvSpPr>
        <p:spPr>
          <a:xfrm>
            <a:off x="8915407" y="3911172"/>
            <a:ext cx="1409700" cy="2489884"/>
          </a:xfrm>
          <a:prstGeom prst="rect">
            <a:avLst/>
          </a:prstGeom>
          <a:noFill/>
          <a:ln w="3175">
            <a:noFill/>
          </a:ln>
        </p:spPr>
        <p:txBody>
          <a:bodyPr anchor="ctr"/>
          <a:lstStyle>
            <a:lvl1pPr marL="0" indent="0" algn="ctr">
              <a:buNone/>
              <a:defRPr sz="1003" baseline="0"/>
            </a:lvl1pPr>
          </a:lstStyle>
          <a:p>
            <a:endParaRPr lang="en-US" dirty="0"/>
          </a:p>
        </p:txBody>
      </p:sp>
      <p:sp>
        <p:nvSpPr>
          <p:cNvPr id="6" name="Рисунок 13"/>
          <p:cNvSpPr>
            <a:spLocks noGrp="1"/>
          </p:cNvSpPr>
          <p:nvPr>
            <p:ph type="pic" sz="quarter" idx="13"/>
          </p:nvPr>
        </p:nvSpPr>
        <p:spPr>
          <a:xfrm>
            <a:off x="3967121" y="932907"/>
            <a:ext cx="1158363" cy="2045962"/>
          </a:xfrm>
          <a:prstGeom prst="rect">
            <a:avLst/>
          </a:prstGeom>
          <a:noFill/>
          <a:ln w="3175">
            <a:noFill/>
          </a:ln>
        </p:spPr>
        <p:txBody>
          <a:bodyPr anchor="ctr"/>
          <a:lstStyle>
            <a:lvl1pPr marL="0" indent="0" algn="ctr">
              <a:buNone/>
              <a:defRPr sz="1003" baseline="0"/>
            </a:lvl1pPr>
          </a:lstStyle>
          <a:p>
            <a:endParaRPr lang="en-US" dirty="0"/>
          </a:p>
        </p:txBody>
      </p:sp>
      <p:sp>
        <p:nvSpPr>
          <p:cNvPr id="7" name="Рисунок 13"/>
          <p:cNvSpPr>
            <a:spLocks noGrp="1"/>
          </p:cNvSpPr>
          <p:nvPr>
            <p:ph type="pic" sz="quarter" idx="14"/>
          </p:nvPr>
        </p:nvSpPr>
        <p:spPr>
          <a:xfrm>
            <a:off x="9601209" y="914403"/>
            <a:ext cx="1406065" cy="2483464"/>
          </a:xfrm>
          <a:prstGeom prst="rect">
            <a:avLst/>
          </a:prstGeom>
          <a:noFill/>
          <a:ln w="3175">
            <a:noFill/>
          </a:ln>
        </p:spPr>
        <p:txBody>
          <a:bodyPr anchor="ctr"/>
          <a:lstStyle>
            <a:lvl1pPr marL="0" indent="0" algn="ctr">
              <a:buNone/>
              <a:defRPr sz="1003" baseline="0"/>
            </a:lvl1pPr>
          </a:lstStyle>
          <a:p>
            <a:endParaRPr lang="en-US" dirty="0"/>
          </a:p>
        </p:txBody>
      </p:sp>
      <p:sp>
        <p:nvSpPr>
          <p:cNvPr id="8" name="Рисунок 13"/>
          <p:cNvSpPr>
            <a:spLocks noGrp="1"/>
          </p:cNvSpPr>
          <p:nvPr>
            <p:ph type="pic" sz="quarter" idx="15"/>
          </p:nvPr>
        </p:nvSpPr>
        <p:spPr>
          <a:xfrm>
            <a:off x="2564891" y="914404"/>
            <a:ext cx="1163307" cy="2054692"/>
          </a:xfrm>
          <a:prstGeom prst="rect">
            <a:avLst/>
          </a:prstGeom>
          <a:noFill/>
          <a:ln w="3175">
            <a:noFill/>
          </a:ln>
        </p:spPr>
        <p:txBody>
          <a:bodyPr anchor="ctr"/>
          <a:lstStyle>
            <a:lvl1pPr marL="0" indent="0" algn="ctr">
              <a:buNone/>
              <a:defRPr sz="1003" baseline="0"/>
            </a:lvl1pPr>
          </a:lstStyle>
          <a:p>
            <a:endParaRPr lang="en-US" dirty="0"/>
          </a:p>
        </p:txBody>
      </p:sp>
      <p:sp>
        <p:nvSpPr>
          <p:cNvPr id="9" name="Рисунок 13"/>
          <p:cNvSpPr>
            <a:spLocks noGrp="1"/>
          </p:cNvSpPr>
          <p:nvPr>
            <p:ph type="pic" sz="quarter" idx="16"/>
          </p:nvPr>
        </p:nvSpPr>
        <p:spPr>
          <a:xfrm>
            <a:off x="10572864" y="3886200"/>
            <a:ext cx="1164841" cy="2057400"/>
          </a:xfrm>
          <a:prstGeom prst="rect">
            <a:avLst/>
          </a:prstGeom>
          <a:noFill/>
          <a:ln w="3175">
            <a:noFill/>
          </a:ln>
        </p:spPr>
        <p:txBody>
          <a:bodyPr anchor="ctr"/>
          <a:lstStyle>
            <a:lvl1pPr marL="0" indent="0" algn="ctr">
              <a:buNone/>
              <a:defRPr sz="1003" baseline="0"/>
            </a:lvl1pPr>
          </a:lstStyle>
          <a:p>
            <a:endParaRPr lang="en-US" dirty="0"/>
          </a:p>
        </p:txBody>
      </p:sp>
      <p:grpSp>
        <p:nvGrpSpPr>
          <p:cNvPr id="10" name="Группа 38"/>
          <p:cNvGrpSpPr/>
          <p:nvPr userDrawn="1"/>
        </p:nvGrpSpPr>
        <p:grpSpPr>
          <a:xfrm>
            <a:off x="5933634" y="1131543"/>
            <a:ext cx="2530932" cy="5052118"/>
            <a:chOff x="3421706" y="1143000"/>
            <a:chExt cx="2530932" cy="5052117"/>
          </a:xfrm>
        </p:grpSpPr>
        <p:sp>
          <p:nvSpPr>
            <p:cNvPr id="11" name="Скругленный прямоугольник 3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Скругленный прямоугольник 4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3" name="Скругленный прямоугольник 4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Скругленный прямоугольник 4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Скругленный прямоугольник 4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6" name="Овал 4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7" name="Скругленный прямоугольник 4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8" name="Овал 4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9" name="Овал 4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20" name="Рисунок 13"/>
          <p:cNvSpPr>
            <a:spLocks noGrp="1"/>
          </p:cNvSpPr>
          <p:nvPr>
            <p:ph type="pic" sz="quarter" idx="64"/>
          </p:nvPr>
        </p:nvSpPr>
        <p:spPr>
          <a:xfrm>
            <a:off x="6103710" y="1765291"/>
            <a:ext cx="2167547" cy="3828432"/>
          </a:xfrm>
          <a:prstGeom prst="rect">
            <a:avLst/>
          </a:prstGeom>
          <a:noFill/>
          <a:ln w="3175">
            <a:noFill/>
          </a:ln>
        </p:spPr>
        <p:txBody>
          <a:bodyPr anchor="ctr"/>
          <a:lstStyle>
            <a:lvl1pPr marL="0" indent="0" algn="ctr">
              <a:buNone/>
              <a:defRPr sz="1003" baseline="0"/>
            </a:lvl1pPr>
          </a:lstStyle>
          <a:p>
            <a:endParaRPr lang="en-US" dirty="0"/>
          </a:p>
        </p:txBody>
      </p:sp>
      <p:sp>
        <p:nvSpPr>
          <p:cNvPr id="21" name="Текст 7"/>
          <p:cNvSpPr>
            <a:spLocks noGrp="1"/>
          </p:cNvSpPr>
          <p:nvPr>
            <p:ph type="body" sz="quarter" idx="69" hasCustomPrompt="1"/>
          </p:nvPr>
        </p:nvSpPr>
        <p:spPr>
          <a:xfrm>
            <a:off x="1714501" y="3429000"/>
            <a:ext cx="3659188"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2" name="Заголовок 2"/>
          <p:cNvSpPr>
            <a:spLocks noGrp="1"/>
          </p:cNvSpPr>
          <p:nvPr>
            <p:ph type="title" hasCustomPrompt="1"/>
          </p:nvPr>
        </p:nvSpPr>
        <p:spPr>
          <a:xfrm>
            <a:off x="1714501" y="4152104"/>
            <a:ext cx="3659188" cy="1441619"/>
          </a:xfrm>
        </p:spPr>
        <p:txBody>
          <a:bodyPr tIns="0" bIns="91440" anchor="t" anchorCtr="0"/>
          <a:lstStyle>
            <a:lvl1pPr>
              <a:defRPr sz="4400">
                <a:solidFill>
                  <a:schemeClr val="tx1"/>
                </a:solidFill>
              </a:defRPr>
            </a:lvl1pPr>
          </a:lstStyle>
          <a:p>
            <a:r>
              <a:rPr lang="en-US" dirty="0"/>
              <a:t>TITLE HERE</a:t>
            </a:r>
          </a:p>
        </p:txBody>
      </p:sp>
      <p:sp>
        <p:nvSpPr>
          <p:cNvPr id="23" name="Прямоугольник 22"/>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208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30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5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vice - Tablet Cen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12"/>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427"/>
          <p:cNvSpPr>
            <a:spLocks noGrp="1"/>
          </p:cNvSpPr>
          <p:nvPr>
            <p:ph type="body" sz="quarter" idx="34" hasCustomPrompt="1"/>
          </p:nvPr>
        </p:nvSpPr>
        <p:spPr>
          <a:xfrm>
            <a:off x="9614475" y="4114800"/>
            <a:ext cx="1396431" cy="457200"/>
          </a:xfrm>
          <a:prstGeom prst="rect">
            <a:avLst/>
          </a:prstGeom>
        </p:spPr>
        <p:txBody>
          <a:bodyPr anchor="ctr">
            <a:normAutofit/>
          </a:bodyPr>
          <a:lstStyle>
            <a:lvl1pPr marL="0" indent="0" algn="l">
              <a:lnSpc>
                <a:spcPct val="100000"/>
              </a:lnSpc>
              <a:buNone/>
              <a:defRPr sz="1000" b="0" spc="-45">
                <a:solidFill>
                  <a:schemeClr val="tx1"/>
                </a:solidFill>
                <a:latin typeface="+mj-lt"/>
              </a:defRPr>
            </a:lvl1pPr>
          </a:lstStyle>
          <a:p>
            <a:pPr lvl="0"/>
            <a:r>
              <a:rPr lang="en-US" dirty="0"/>
              <a:t>Subtitle</a:t>
            </a:r>
          </a:p>
        </p:txBody>
      </p:sp>
      <p:sp>
        <p:nvSpPr>
          <p:cNvPr id="7" name="Текст 7"/>
          <p:cNvSpPr>
            <a:spLocks noGrp="1"/>
          </p:cNvSpPr>
          <p:nvPr>
            <p:ph type="body" sz="quarter" idx="38" hasCustomPrompt="1"/>
          </p:nvPr>
        </p:nvSpPr>
        <p:spPr>
          <a:xfrm>
            <a:off x="9614709" y="4572000"/>
            <a:ext cx="1396199" cy="1828800"/>
          </a:xfrm>
        </p:spPr>
        <p:txBody>
          <a:bodyPr>
            <a:normAutofit/>
          </a:bodyPr>
          <a:lstStyle>
            <a:lvl1pPr marL="0" indent="0" algn="l">
              <a:lnSpc>
                <a:spcPct val="10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grpSp>
        <p:nvGrpSpPr>
          <p:cNvPr id="8" name="Группа 1"/>
          <p:cNvGrpSpPr/>
          <p:nvPr userDrawn="1"/>
        </p:nvGrpSpPr>
        <p:grpSpPr>
          <a:xfrm>
            <a:off x="2856630" y="1248720"/>
            <a:ext cx="6508847" cy="5800291"/>
            <a:chOff x="2856622" y="1248719"/>
            <a:chExt cx="6508847" cy="5800291"/>
          </a:xfrm>
        </p:grpSpPr>
        <p:sp>
          <p:nvSpPr>
            <p:cNvPr id="9" name="Скругленный прямоугольник 29"/>
            <p:cNvSpPr/>
            <p:nvPr userDrawn="1"/>
          </p:nvSpPr>
          <p:spPr>
            <a:xfrm>
              <a:off x="8012184" y="1248719"/>
              <a:ext cx="605828" cy="361324"/>
            </a:xfrm>
            <a:prstGeom prst="roundRect">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0" name="Скругленный прямоугольник 30"/>
            <p:cNvSpPr/>
            <p:nvPr userDrawn="1"/>
          </p:nvSpPr>
          <p:spPr>
            <a:xfrm>
              <a:off x="8759641" y="1828800"/>
              <a:ext cx="605828" cy="914400"/>
            </a:xfrm>
            <a:prstGeom prst="roundRect">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1" name="Полилиния 26"/>
            <p:cNvSpPr/>
            <p:nvPr userDrawn="1"/>
          </p:nvSpPr>
          <p:spPr>
            <a:xfrm>
              <a:off x="2856622" y="1273391"/>
              <a:ext cx="6480361" cy="5775619"/>
            </a:xfrm>
            <a:custGeom>
              <a:avLst/>
              <a:gdLst>
                <a:gd name="connsiteX0" fmla="*/ 511175 w 12820651"/>
                <a:gd name="connsiteY0" fmla="*/ 0 h 11520489"/>
                <a:gd name="connsiteX1" fmla="*/ 12317413 w 12820651"/>
                <a:gd name="connsiteY1" fmla="*/ 0 h 11520489"/>
                <a:gd name="connsiteX2" fmla="*/ 12322175 w 12820651"/>
                <a:gd name="connsiteY2" fmla="*/ 0 h 11520489"/>
                <a:gd name="connsiteX3" fmla="*/ 12322175 w 12820651"/>
                <a:gd name="connsiteY3" fmla="*/ 480 h 11520489"/>
                <a:gd name="connsiteX4" fmla="*/ 12418833 w 12820651"/>
                <a:gd name="connsiteY4" fmla="*/ 10224 h 11520489"/>
                <a:gd name="connsiteX5" fmla="*/ 12820651 w 12820651"/>
                <a:gd name="connsiteY5" fmla="*/ 503238 h 11520489"/>
                <a:gd name="connsiteX6" fmla="*/ 12818549 w 12820651"/>
                <a:gd name="connsiteY6" fmla="*/ 527051 h 11520489"/>
                <a:gd name="connsiteX7" fmla="*/ 12820651 w 12820651"/>
                <a:gd name="connsiteY7" fmla="*/ 527051 h 11520489"/>
                <a:gd name="connsiteX8" fmla="*/ 12820651 w 12820651"/>
                <a:gd name="connsiteY8" fmla="*/ 11520489 h 11520489"/>
                <a:gd name="connsiteX9" fmla="*/ 0 w 12820651"/>
                <a:gd name="connsiteY9" fmla="*/ 11520489 h 11520489"/>
                <a:gd name="connsiteX10" fmla="*/ 0 w 12820651"/>
                <a:gd name="connsiteY10" fmla="*/ 527051 h 11520489"/>
                <a:gd name="connsiteX11" fmla="*/ 2401 w 12820651"/>
                <a:gd name="connsiteY11" fmla="*/ 527051 h 11520489"/>
                <a:gd name="connsiteX12" fmla="*/ 0 w 12820651"/>
                <a:gd name="connsiteY12" fmla="*/ 503239 h 11520489"/>
                <a:gd name="connsiteX13" fmla="*/ 503238 w 12820651"/>
                <a:gd name="connsiteY13" fmla="*/ 1 h 11520489"/>
                <a:gd name="connsiteX14" fmla="*/ 511175 w 12820651"/>
                <a:gd name="connsiteY14" fmla="*/ 801 h 1152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20651" h="11520489">
                  <a:moveTo>
                    <a:pt x="511175" y="0"/>
                  </a:moveTo>
                  <a:lnTo>
                    <a:pt x="12317413" y="0"/>
                  </a:lnTo>
                  <a:lnTo>
                    <a:pt x="12322175" y="0"/>
                  </a:lnTo>
                  <a:lnTo>
                    <a:pt x="12322175" y="480"/>
                  </a:lnTo>
                  <a:lnTo>
                    <a:pt x="12418833" y="10224"/>
                  </a:lnTo>
                  <a:cubicBezTo>
                    <a:pt x="12648149" y="57149"/>
                    <a:pt x="12820651" y="260049"/>
                    <a:pt x="12820651" y="503238"/>
                  </a:cubicBezTo>
                  <a:lnTo>
                    <a:pt x="12818549" y="527051"/>
                  </a:lnTo>
                  <a:lnTo>
                    <a:pt x="12820651" y="527051"/>
                  </a:lnTo>
                  <a:lnTo>
                    <a:pt x="12820651" y="11520489"/>
                  </a:lnTo>
                  <a:lnTo>
                    <a:pt x="0" y="11520489"/>
                  </a:lnTo>
                  <a:lnTo>
                    <a:pt x="0" y="527051"/>
                  </a:lnTo>
                  <a:lnTo>
                    <a:pt x="2401" y="527051"/>
                  </a:lnTo>
                  <a:lnTo>
                    <a:pt x="0" y="503239"/>
                  </a:lnTo>
                  <a:cubicBezTo>
                    <a:pt x="0" y="225308"/>
                    <a:pt x="225308" y="1"/>
                    <a:pt x="503238" y="1"/>
                  </a:cubicBezTo>
                  <a:lnTo>
                    <a:pt x="511175" y="801"/>
                  </a:ln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Овал 48"/>
            <p:cNvSpPr/>
            <p:nvPr userDrawn="1"/>
          </p:nvSpPr>
          <p:spPr>
            <a:xfrm flipH="1">
              <a:off x="6042354" y="1608203"/>
              <a:ext cx="108896" cy="1062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13" name="Рисунок 13"/>
          <p:cNvSpPr>
            <a:spLocks noGrp="1"/>
          </p:cNvSpPr>
          <p:nvPr>
            <p:ph type="pic" sz="quarter" idx="64"/>
          </p:nvPr>
        </p:nvSpPr>
        <p:spPr>
          <a:xfrm>
            <a:off x="3047918" y="1984904"/>
            <a:ext cx="6099385" cy="15241219"/>
          </a:xfrm>
          <a:prstGeom prst="rect">
            <a:avLst/>
          </a:prstGeom>
          <a:noFill/>
          <a:ln w="3175">
            <a:noFill/>
          </a:ln>
        </p:spPr>
        <p:txBody>
          <a:bodyPr anchor="ctr"/>
          <a:lstStyle>
            <a:lvl1pPr marL="0" indent="0" algn="ctr">
              <a:buNone/>
              <a:defRPr sz="1003" baseline="0"/>
            </a:lvl1pPr>
          </a:lstStyle>
          <a:p>
            <a:endParaRPr lang="en-US" dirty="0"/>
          </a:p>
        </p:txBody>
      </p:sp>
      <p:sp>
        <p:nvSpPr>
          <p:cNvPr id="14" name="Текст 7"/>
          <p:cNvSpPr>
            <a:spLocks noGrp="1"/>
          </p:cNvSpPr>
          <p:nvPr>
            <p:ph type="body" sz="quarter" idx="69" hasCustomPrompt="1"/>
          </p:nvPr>
        </p:nvSpPr>
        <p:spPr>
          <a:xfrm>
            <a:off x="790308" y="1270552"/>
            <a:ext cx="2786895"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5" name="Заголовок 2"/>
          <p:cNvSpPr>
            <a:spLocks noGrp="1"/>
          </p:cNvSpPr>
          <p:nvPr>
            <p:ph type="title" hasCustomPrompt="1"/>
          </p:nvPr>
        </p:nvSpPr>
        <p:spPr>
          <a:xfrm>
            <a:off x="790308" y="1993656"/>
            <a:ext cx="2786895" cy="1441619"/>
          </a:xfrm>
        </p:spPr>
        <p:txBody>
          <a:bodyPr tIns="0" bIns="91440" anchor="t" anchorCtr="0"/>
          <a:lstStyle>
            <a:lvl1pPr>
              <a:defRPr sz="3200">
                <a:solidFill>
                  <a:schemeClr val="tx1"/>
                </a:solidFill>
              </a:defRPr>
            </a:lvl1pPr>
          </a:lstStyle>
          <a:p>
            <a:r>
              <a:rPr lang="en-US" dirty="0"/>
              <a:t>TITLE HERE</a:t>
            </a:r>
          </a:p>
        </p:txBody>
      </p:sp>
    </p:spTree>
    <p:extLst>
      <p:ext uri="{BB962C8B-B14F-4D97-AF65-F5344CB8AC3E}">
        <p14:creationId xmlns:p14="http://schemas.microsoft.com/office/powerpoint/2010/main" val="4514924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ice - Three Devic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35"/>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Группа 46"/>
          <p:cNvGrpSpPr/>
          <p:nvPr userDrawn="1"/>
        </p:nvGrpSpPr>
        <p:grpSpPr>
          <a:xfrm>
            <a:off x="8191510" y="1828809"/>
            <a:ext cx="6508847" cy="5800291"/>
            <a:chOff x="2856622" y="1248719"/>
            <a:chExt cx="6508847" cy="5800291"/>
          </a:xfrm>
        </p:grpSpPr>
        <p:sp>
          <p:nvSpPr>
            <p:cNvPr id="7" name="Скругленный прямоугольник 47"/>
            <p:cNvSpPr/>
            <p:nvPr userDrawn="1"/>
          </p:nvSpPr>
          <p:spPr>
            <a:xfrm>
              <a:off x="8012184" y="1248719"/>
              <a:ext cx="605828" cy="361324"/>
            </a:xfrm>
            <a:prstGeom prst="roundRect">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8" name="Скругленный прямоугольник 49"/>
            <p:cNvSpPr/>
            <p:nvPr userDrawn="1"/>
          </p:nvSpPr>
          <p:spPr>
            <a:xfrm>
              <a:off x="8759641" y="1828800"/>
              <a:ext cx="605828" cy="914400"/>
            </a:xfrm>
            <a:prstGeom prst="roundRect">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9" name="Полилиния 55"/>
            <p:cNvSpPr/>
            <p:nvPr userDrawn="1"/>
          </p:nvSpPr>
          <p:spPr>
            <a:xfrm>
              <a:off x="2856622" y="1273391"/>
              <a:ext cx="6480361" cy="5775619"/>
            </a:xfrm>
            <a:custGeom>
              <a:avLst/>
              <a:gdLst>
                <a:gd name="connsiteX0" fmla="*/ 511175 w 12820651"/>
                <a:gd name="connsiteY0" fmla="*/ 0 h 11520489"/>
                <a:gd name="connsiteX1" fmla="*/ 12317413 w 12820651"/>
                <a:gd name="connsiteY1" fmla="*/ 0 h 11520489"/>
                <a:gd name="connsiteX2" fmla="*/ 12322175 w 12820651"/>
                <a:gd name="connsiteY2" fmla="*/ 0 h 11520489"/>
                <a:gd name="connsiteX3" fmla="*/ 12322175 w 12820651"/>
                <a:gd name="connsiteY3" fmla="*/ 480 h 11520489"/>
                <a:gd name="connsiteX4" fmla="*/ 12418833 w 12820651"/>
                <a:gd name="connsiteY4" fmla="*/ 10224 h 11520489"/>
                <a:gd name="connsiteX5" fmla="*/ 12820651 w 12820651"/>
                <a:gd name="connsiteY5" fmla="*/ 503238 h 11520489"/>
                <a:gd name="connsiteX6" fmla="*/ 12818549 w 12820651"/>
                <a:gd name="connsiteY6" fmla="*/ 527051 h 11520489"/>
                <a:gd name="connsiteX7" fmla="*/ 12820651 w 12820651"/>
                <a:gd name="connsiteY7" fmla="*/ 527051 h 11520489"/>
                <a:gd name="connsiteX8" fmla="*/ 12820651 w 12820651"/>
                <a:gd name="connsiteY8" fmla="*/ 11520489 h 11520489"/>
                <a:gd name="connsiteX9" fmla="*/ 0 w 12820651"/>
                <a:gd name="connsiteY9" fmla="*/ 11520489 h 11520489"/>
                <a:gd name="connsiteX10" fmla="*/ 0 w 12820651"/>
                <a:gd name="connsiteY10" fmla="*/ 527051 h 11520489"/>
                <a:gd name="connsiteX11" fmla="*/ 2401 w 12820651"/>
                <a:gd name="connsiteY11" fmla="*/ 527051 h 11520489"/>
                <a:gd name="connsiteX12" fmla="*/ 0 w 12820651"/>
                <a:gd name="connsiteY12" fmla="*/ 503239 h 11520489"/>
                <a:gd name="connsiteX13" fmla="*/ 503238 w 12820651"/>
                <a:gd name="connsiteY13" fmla="*/ 1 h 11520489"/>
                <a:gd name="connsiteX14" fmla="*/ 511175 w 12820651"/>
                <a:gd name="connsiteY14" fmla="*/ 801 h 1152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20651" h="11520489">
                  <a:moveTo>
                    <a:pt x="511175" y="0"/>
                  </a:moveTo>
                  <a:lnTo>
                    <a:pt x="12317413" y="0"/>
                  </a:lnTo>
                  <a:lnTo>
                    <a:pt x="12322175" y="0"/>
                  </a:lnTo>
                  <a:lnTo>
                    <a:pt x="12322175" y="480"/>
                  </a:lnTo>
                  <a:lnTo>
                    <a:pt x="12418833" y="10224"/>
                  </a:lnTo>
                  <a:cubicBezTo>
                    <a:pt x="12648149" y="57149"/>
                    <a:pt x="12820651" y="260049"/>
                    <a:pt x="12820651" y="503238"/>
                  </a:cubicBezTo>
                  <a:lnTo>
                    <a:pt x="12818549" y="527051"/>
                  </a:lnTo>
                  <a:lnTo>
                    <a:pt x="12820651" y="527051"/>
                  </a:lnTo>
                  <a:lnTo>
                    <a:pt x="12820651" y="11520489"/>
                  </a:lnTo>
                  <a:lnTo>
                    <a:pt x="0" y="11520489"/>
                  </a:lnTo>
                  <a:lnTo>
                    <a:pt x="0" y="527051"/>
                  </a:lnTo>
                  <a:lnTo>
                    <a:pt x="2401" y="527051"/>
                  </a:lnTo>
                  <a:lnTo>
                    <a:pt x="0" y="503239"/>
                  </a:lnTo>
                  <a:cubicBezTo>
                    <a:pt x="0" y="225308"/>
                    <a:pt x="225308" y="1"/>
                    <a:pt x="503238" y="1"/>
                  </a:cubicBezTo>
                  <a:lnTo>
                    <a:pt x="511175" y="801"/>
                  </a:ln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0" name="Овал 56"/>
            <p:cNvSpPr/>
            <p:nvPr userDrawn="1"/>
          </p:nvSpPr>
          <p:spPr>
            <a:xfrm flipH="1">
              <a:off x="6042354" y="1608203"/>
              <a:ext cx="108896" cy="1062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11" name="Рисунок 13"/>
          <p:cNvSpPr>
            <a:spLocks noGrp="1"/>
          </p:cNvSpPr>
          <p:nvPr>
            <p:ph type="pic" sz="quarter" idx="64"/>
          </p:nvPr>
        </p:nvSpPr>
        <p:spPr>
          <a:xfrm>
            <a:off x="8382794" y="2484661"/>
            <a:ext cx="6099385" cy="5947193"/>
          </a:xfrm>
          <a:prstGeom prst="rect">
            <a:avLst/>
          </a:prstGeom>
          <a:noFill/>
          <a:ln w="3175">
            <a:noFill/>
          </a:ln>
        </p:spPr>
        <p:txBody>
          <a:bodyPr anchor="ctr"/>
          <a:lstStyle>
            <a:lvl1pPr marL="0" indent="0" algn="ctr">
              <a:buNone/>
              <a:defRPr sz="1003" baseline="0"/>
            </a:lvl1pPr>
          </a:lstStyle>
          <a:p>
            <a:endParaRPr lang="en-US" dirty="0"/>
          </a:p>
        </p:txBody>
      </p:sp>
      <p:grpSp>
        <p:nvGrpSpPr>
          <p:cNvPr id="12" name="Группа 73"/>
          <p:cNvGrpSpPr/>
          <p:nvPr userDrawn="1"/>
        </p:nvGrpSpPr>
        <p:grpSpPr>
          <a:xfrm>
            <a:off x="3258420" y="-2994717"/>
            <a:ext cx="2530932" cy="5052118"/>
            <a:chOff x="3421706" y="1143000"/>
            <a:chExt cx="2530932" cy="5052117"/>
          </a:xfrm>
        </p:grpSpPr>
        <p:sp>
          <p:nvSpPr>
            <p:cNvPr id="13" name="Скругленный прямоугольник 74"/>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Скругленный прямоугольник 75"/>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Скругленный прямоугольник 76"/>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6" name="Скругленный прямоугольник 77"/>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7" name="Скругленный прямоугольник 78"/>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8" name="Овал 79"/>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9" name="Скругленный прямоугольник 80"/>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0" name="Овал 81"/>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1" name="Овал 82"/>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22" name="Рисунок 13"/>
          <p:cNvSpPr>
            <a:spLocks noGrp="1"/>
          </p:cNvSpPr>
          <p:nvPr>
            <p:ph type="pic" sz="quarter" idx="66"/>
          </p:nvPr>
        </p:nvSpPr>
        <p:spPr>
          <a:xfrm>
            <a:off x="3428494" y="-2360968"/>
            <a:ext cx="2167547" cy="3828432"/>
          </a:xfrm>
          <a:prstGeom prst="rect">
            <a:avLst/>
          </a:prstGeom>
          <a:noFill/>
          <a:ln w="3175">
            <a:noFill/>
          </a:ln>
        </p:spPr>
        <p:txBody>
          <a:bodyPr anchor="ctr"/>
          <a:lstStyle>
            <a:lvl1pPr marL="0" indent="0" algn="ctr">
              <a:buNone/>
              <a:defRPr sz="1003" baseline="0"/>
            </a:lvl1pPr>
          </a:lstStyle>
          <a:p>
            <a:endParaRPr lang="en-US" dirty="0"/>
          </a:p>
        </p:txBody>
      </p:sp>
      <p:grpSp>
        <p:nvGrpSpPr>
          <p:cNvPr id="23" name="Группа 84"/>
          <p:cNvGrpSpPr/>
          <p:nvPr userDrawn="1"/>
        </p:nvGrpSpPr>
        <p:grpSpPr>
          <a:xfrm>
            <a:off x="4666327" y="4114805"/>
            <a:ext cx="2530932" cy="5052118"/>
            <a:chOff x="3421706" y="1143000"/>
            <a:chExt cx="2530932" cy="5052117"/>
          </a:xfrm>
        </p:grpSpPr>
        <p:sp>
          <p:nvSpPr>
            <p:cNvPr id="24" name="Скругленный прямоугольник 85"/>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5" name="Скругленный прямоугольник 86"/>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6" name="Скругленный прямоугольник 87"/>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7" name="Скругленный прямоугольник 88"/>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8" name="Скругленный прямоугольник 89"/>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9" name="Овал 90"/>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0" name="Скругленный прямоугольник 91"/>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1" name="Овал 92"/>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2" name="Овал 93"/>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33" name="Рисунок 13"/>
          <p:cNvSpPr>
            <a:spLocks noGrp="1"/>
          </p:cNvSpPr>
          <p:nvPr>
            <p:ph type="pic" sz="quarter" idx="67"/>
          </p:nvPr>
        </p:nvSpPr>
        <p:spPr>
          <a:xfrm>
            <a:off x="4836405" y="4748550"/>
            <a:ext cx="2167547" cy="3828432"/>
          </a:xfrm>
          <a:prstGeom prst="rect">
            <a:avLst/>
          </a:prstGeom>
          <a:noFill/>
          <a:ln w="3175">
            <a:noFill/>
          </a:ln>
        </p:spPr>
        <p:txBody>
          <a:bodyPr anchor="ctr"/>
          <a:lstStyle>
            <a:lvl1pPr marL="0" indent="0" algn="ctr">
              <a:buNone/>
              <a:defRPr sz="1003" baseline="0"/>
            </a:lvl1pPr>
          </a:lstStyle>
          <a:p>
            <a:endParaRPr lang="en-US" dirty="0"/>
          </a:p>
        </p:txBody>
      </p:sp>
      <p:sp>
        <p:nvSpPr>
          <p:cNvPr id="34" name="Текст 7"/>
          <p:cNvSpPr>
            <a:spLocks noGrp="1"/>
          </p:cNvSpPr>
          <p:nvPr>
            <p:ph type="body" sz="quarter" idx="68" hasCustomPrompt="1"/>
          </p:nvPr>
        </p:nvSpPr>
        <p:spPr>
          <a:xfrm>
            <a:off x="6096008" y="1154537"/>
            <a:ext cx="2095500" cy="457200"/>
          </a:xfrm>
        </p:spPr>
        <p:txBody>
          <a:bodyPr tIns="0" bIns="0" anchor="t" anchorCtr="0">
            <a:noAutofit/>
          </a:bodyPr>
          <a:lstStyle>
            <a:lvl1pPr marL="0" indent="0" algn="l">
              <a:lnSpc>
                <a:spcPct val="145000"/>
              </a:lnSpc>
              <a:spcBef>
                <a:spcPts val="0"/>
              </a:spcBef>
              <a:buNone/>
              <a:defRPr sz="1000" b="1" spc="299" baseline="0">
                <a:solidFill>
                  <a:schemeClr val="tx1">
                    <a:alpha val="70000"/>
                  </a:schemeClr>
                </a:solidFill>
                <a:latin typeface="+mj-lt"/>
              </a:defRPr>
            </a:lvl1pPr>
            <a:lvl2pPr algn="l">
              <a:defRPr/>
            </a:lvl2pPr>
            <a:lvl3pPr algn="ctr">
              <a:defRPr/>
            </a:lvl3pPr>
            <a:lvl4pPr algn="ctr">
              <a:lnSpc>
                <a:spcPct val="150000"/>
              </a:lnSpc>
              <a:defRPr/>
            </a:lvl4pPr>
            <a:lvl5pPr algn="ctr">
              <a:defRPr/>
            </a:lvl5pPr>
          </a:lstStyle>
          <a:p>
            <a:pPr lvl="0"/>
            <a:r>
              <a:rPr lang="en-US" dirty="0"/>
              <a:t>Subtitle </a:t>
            </a:r>
            <a:br>
              <a:rPr lang="en-US" dirty="0"/>
            </a:br>
            <a:r>
              <a:rPr lang="en-US" dirty="0"/>
              <a:t>here</a:t>
            </a:r>
          </a:p>
        </p:txBody>
      </p:sp>
      <p:sp>
        <p:nvSpPr>
          <p:cNvPr id="35" name="Текст 7"/>
          <p:cNvSpPr>
            <a:spLocks noGrp="1"/>
          </p:cNvSpPr>
          <p:nvPr>
            <p:ph type="body" sz="quarter" idx="69" hasCustomPrompt="1"/>
          </p:nvPr>
        </p:nvSpPr>
        <p:spPr>
          <a:xfrm>
            <a:off x="6096009" y="2971800"/>
            <a:ext cx="1780337" cy="457200"/>
          </a:xfrm>
        </p:spPr>
        <p:txBody>
          <a:bodyPr tIns="0" bIns="0" anchor="t" anchorCtr="0">
            <a:noAutofit/>
          </a:bodyPr>
          <a:lstStyle>
            <a:lvl1pPr marL="0" indent="0" algn="r">
              <a:lnSpc>
                <a:spcPct val="145000"/>
              </a:lnSpc>
              <a:spcBef>
                <a:spcPts val="0"/>
              </a:spcBef>
              <a:buNone/>
              <a:defRPr sz="1000" b="1" spc="299" baseline="0">
                <a:solidFill>
                  <a:schemeClr val="tx1">
                    <a:alpha val="70000"/>
                  </a:schemeClr>
                </a:solidFill>
                <a:latin typeface="+mj-lt"/>
              </a:defRPr>
            </a:lvl1pPr>
            <a:lvl2pPr algn="l">
              <a:defRPr/>
            </a:lvl2pPr>
            <a:lvl3pPr algn="ctr">
              <a:defRPr/>
            </a:lvl3pPr>
            <a:lvl4pPr algn="ctr">
              <a:lnSpc>
                <a:spcPct val="150000"/>
              </a:lnSpc>
              <a:defRPr/>
            </a:lvl4pPr>
            <a:lvl5pPr algn="ctr">
              <a:defRPr/>
            </a:lvl5pPr>
          </a:lstStyle>
          <a:p>
            <a:pPr lvl="0"/>
            <a:r>
              <a:rPr lang="en-US" dirty="0"/>
              <a:t>Subtitle </a:t>
            </a:r>
            <a:br>
              <a:rPr lang="en-US" dirty="0"/>
            </a:br>
            <a:r>
              <a:rPr lang="en-US" dirty="0"/>
              <a:t>here</a:t>
            </a:r>
          </a:p>
        </p:txBody>
      </p:sp>
      <p:sp>
        <p:nvSpPr>
          <p:cNvPr id="36" name="Текст 7"/>
          <p:cNvSpPr>
            <a:spLocks noGrp="1"/>
          </p:cNvSpPr>
          <p:nvPr>
            <p:ph type="body" sz="quarter" idx="70" hasCustomPrompt="1"/>
          </p:nvPr>
        </p:nvSpPr>
        <p:spPr>
          <a:xfrm>
            <a:off x="2552701" y="5476600"/>
            <a:ext cx="1862665" cy="457200"/>
          </a:xfrm>
        </p:spPr>
        <p:txBody>
          <a:bodyPr tIns="0" bIns="0" anchor="t" anchorCtr="0">
            <a:noAutofit/>
          </a:bodyPr>
          <a:lstStyle>
            <a:lvl1pPr marL="0" indent="0" algn="r">
              <a:lnSpc>
                <a:spcPct val="145000"/>
              </a:lnSpc>
              <a:spcBef>
                <a:spcPts val="0"/>
              </a:spcBef>
              <a:buNone/>
              <a:defRPr sz="1000" b="1" spc="299" baseline="0">
                <a:solidFill>
                  <a:schemeClr val="tx1">
                    <a:alpha val="70000"/>
                  </a:schemeClr>
                </a:solidFill>
                <a:latin typeface="+mj-lt"/>
              </a:defRPr>
            </a:lvl1pPr>
            <a:lvl2pPr algn="l">
              <a:defRPr/>
            </a:lvl2pPr>
            <a:lvl3pPr algn="ctr">
              <a:defRPr/>
            </a:lvl3pPr>
            <a:lvl4pPr algn="ctr">
              <a:lnSpc>
                <a:spcPct val="150000"/>
              </a:lnSpc>
              <a:defRPr/>
            </a:lvl4pPr>
            <a:lvl5pPr algn="ctr">
              <a:defRPr/>
            </a:lvl5pPr>
          </a:lstStyle>
          <a:p>
            <a:pPr lvl="0"/>
            <a:r>
              <a:rPr lang="en-US" dirty="0"/>
              <a:t>Subtitle </a:t>
            </a:r>
            <a:br>
              <a:rPr lang="en-US" dirty="0"/>
            </a:br>
            <a:r>
              <a:rPr lang="en-US" dirty="0"/>
              <a:t>here</a:t>
            </a:r>
          </a:p>
        </p:txBody>
      </p:sp>
      <p:sp>
        <p:nvSpPr>
          <p:cNvPr id="37" name="Текст 7"/>
          <p:cNvSpPr>
            <a:spLocks noGrp="1"/>
          </p:cNvSpPr>
          <p:nvPr>
            <p:ph type="body" sz="quarter" idx="71" hasCustomPrompt="1"/>
          </p:nvPr>
        </p:nvSpPr>
        <p:spPr>
          <a:xfrm>
            <a:off x="1714501" y="2567569"/>
            <a:ext cx="3659188"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38" name="Заголовок 2"/>
          <p:cNvSpPr>
            <a:spLocks noGrp="1"/>
          </p:cNvSpPr>
          <p:nvPr>
            <p:ph type="title" hasCustomPrompt="1"/>
          </p:nvPr>
        </p:nvSpPr>
        <p:spPr>
          <a:xfrm>
            <a:off x="1714501" y="3290673"/>
            <a:ext cx="3659188" cy="1441619"/>
          </a:xfrm>
        </p:spPr>
        <p:txBody>
          <a:bodyPr tIns="0" bIns="91440" anchor="t" anchorCtr="0"/>
          <a:lstStyle>
            <a:lvl1pPr>
              <a:defRPr sz="4400">
                <a:solidFill>
                  <a:schemeClr val="tx1"/>
                </a:solidFill>
              </a:defRPr>
            </a:lvl1pPr>
          </a:lstStyle>
          <a:p>
            <a:r>
              <a:rPr lang="en-US" dirty="0"/>
              <a:t>TITLE HERE</a:t>
            </a:r>
          </a:p>
        </p:txBody>
      </p:sp>
      <p:sp>
        <p:nvSpPr>
          <p:cNvPr id="39" name="Номер слайда 21"/>
          <p:cNvSpPr txBox="1">
            <a:spLocks/>
          </p:cNvSpPr>
          <p:nvPr userDrawn="1"/>
        </p:nvSpPr>
        <p:spPr>
          <a:xfrm>
            <a:off x="10910348" y="458636"/>
            <a:ext cx="513735" cy="227164"/>
          </a:xfrm>
          <a:prstGeom prst="rect">
            <a:avLst/>
          </a:prstGeom>
          <a:noFill/>
        </p:spPr>
        <p:txBody>
          <a:bodyPr vert="horz" lIns="0" tIns="0" rIns="0" bIns="0" rtlCol="0" anchor="ctr"/>
          <a:lstStyle>
            <a:defPPr>
              <a:defRPr lang="en-US"/>
            </a:defPPr>
            <a:lvl1pPr marL="0" algn="r" defTabSz="914400" rtl="0" eaLnBrk="1" latinLnBrk="0" hangingPunct="1">
              <a:defRPr sz="803" b="1" i="0" kern="1200">
                <a:solidFill>
                  <a:schemeClr val="tx1">
                    <a:alpha val="50000"/>
                  </a:schemeClr>
                </a:solidFill>
                <a:latin typeface="+mj-lt"/>
                <a:ea typeface="Ek Mukta" charset="0"/>
                <a:cs typeface="Ek Mukt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mtClean="0"/>
              <a:pPr/>
              <a:t>‹#›</a:t>
            </a:fld>
            <a:endParaRPr lang="en-US" dirty="0"/>
          </a:p>
        </p:txBody>
      </p:sp>
    </p:spTree>
    <p:extLst>
      <p:ext uri="{BB962C8B-B14F-4D97-AF65-F5344CB8AC3E}">
        <p14:creationId xmlns:p14="http://schemas.microsoft.com/office/powerpoint/2010/main" val="1653879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vice - Two Phones Righ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27"/>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Текст 7"/>
          <p:cNvSpPr>
            <a:spLocks noGrp="1"/>
          </p:cNvSpPr>
          <p:nvPr>
            <p:ph type="body" sz="quarter" idx="38" hasCustomPrompt="1"/>
          </p:nvPr>
        </p:nvSpPr>
        <p:spPr>
          <a:xfrm>
            <a:off x="1727475" y="3429000"/>
            <a:ext cx="3644625" cy="2164723"/>
          </a:xfrm>
        </p:spPr>
        <p:txBody>
          <a:bodyPr>
            <a:normAutofit/>
          </a:bodyPr>
          <a:lstStyle>
            <a:lvl1pPr marL="0" indent="0" algn="l">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grpSp>
        <p:nvGrpSpPr>
          <p:cNvPr id="7" name="Группа 49"/>
          <p:cNvGrpSpPr/>
          <p:nvPr userDrawn="1"/>
        </p:nvGrpSpPr>
        <p:grpSpPr>
          <a:xfrm>
            <a:off x="6551591" y="1131543"/>
            <a:ext cx="2530932" cy="5052118"/>
            <a:chOff x="3421706" y="1143000"/>
            <a:chExt cx="2530932" cy="5052117"/>
          </a:xfrm>
        </p:grpSpPr>
        <p:sp>
          <p:nvSpPr>
            <p:cNvPr id="8" name="Скругленный прямоугольник 50"/>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9" name="Скругленный прямоугольник 51"/>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0" name="Скругленный прямоугольник 52"/>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1" name="Скругленный прямоугольник 53"/>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Скругленный прямоугольник 54"/>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3" name="Овал 55"/>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Скругленный прямоугольник 56"/>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Овал 57"/>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6" name="Овал 58"/>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17" name="Рисунок 13"/>
          <p:cNvSpPr>
            <a:spLocks noGrp="1"/>
          </p:cNvSpPr>
          <p:nvPr>
            <p:ph type="pic" sz="quarter" idx="64"/>
          </p:nvPr>
        </p:nvSpPr>
        <p:spPr>
          <a:xfrm>
            <a:off x="6721669" y="1765291"/>
            <a:ext cx="2167547" cy="3828432"/>
          </a:xfrm>
          <a:prstGeom prst="rect">
            <a:avLst/>
          </a:prstGeom>
          <a:noFill/>
          <a:ln w="3175">
            <a:noFill/>
          </a:ln>
        </p:spPr>
        <p:txBody>
          <a:bodyPr anchor="ctr"/>
          <a:lstStyle>
            <a:lvl1pPr marL="0" indent="0" algn="ctr">
              <a:buNone/>
              <a:defRPr sz="1003" baseline="0"/>
            </a:lvl1pPr>
          </a:lstStyle>
          <a:p>
            <a:endParaRPr lang="en-US" dirty="0"/>
          </a:p>
        </p:txBody>
      </p:sp>
      <p:grpSp>
        <p:nvGrpSpPr>
          <p:cNvPr id="18" name="Группа 60"/>
          <p:cNvGrpSpPr/>
          <p:nvPr userDrawn="1"/>
        </p:nvGrpSpPr>
        <p:grpSpPr>
          <a:xfrm>
            <a:off x="10164538" y="1131543"/>
            <a:ext cx="2530932" cy="5052118"/>
            <a:chOff x="3421706" y="1143000"/>
            <a:chExt cx="2530932" cy="5052117"/>
          </a:xfrm>
        </p:grpSpPr>
        <p:sp>
          <p:nvSpPr>
            <p:cNvPr id="19" name="Скругленный прямоугольник 61"/>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0" name="Скругленный прямоугольник 62"/>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1" name="Скругленный прямоугольник 63"/>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2" name="Скругленный прямоугольник 64"/>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3" name="Скругленный прямоугольник 65"/>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4" name="Овал 66"/>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5" name="Скругленный прямоугольник 67"/>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6" name="Овал 68"/>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7" name="Овал 69"/>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28" name="Рисунок 13"/>
          <p:cNvSpPr>
            <a:spLocks noGrp="1"/>
          </p:cNvSpPr>
          <p:nvPr>
            <p:ph type="pic" sz="quarter" idx="65"/>
          </p:nvPr>
        </p:nvSpPr>
        <p:spPr>
          <a:xfrm>
            <a:off x="10334613" y="1765291"/>
            <a:ext cx="2167547" cy="3828432"/>
          </a:xfrm>
          <a:prstGeom prst="rect">
            <a:avLst/>
          </a:prstGeom>
          <a:noFill/>
          <a:ln w="3175">
            <a:noFill/>
          </a:ln>
        </p:spPr>
        <p:txBody>
          <a:bodyPr anchor="ctr"/>
          <a:lstStyle>
            <a:lvl1pPr marL="0" indent="0" algn="ctr">
              <a:buNone/>
              <a:defRPr sz="1003" baseline="0"/>
            </a:lvl1pPr>
          </a:lstStyle>
          <a:p>
            <a:endParaRPr lang="en-US" dirty="0"/>
          </a:p>
        </p:txBody>
      </p:sp>
      <p:sp>
        <p:nvSpPr>
          <p:cNvPr id="29" name="Текст 7"/>
          <p:cNvSpPr>
            <a:spLocks noGrp="1"/>
          </p:cNvSpPr>
          <p:nvPr>
            <p:ph type="body" sz="quarter" idx="69" hasCustomPrompt="1"/>
          </p:nvPr>
        </p:nvSpPr>
        <p:spPr>
          <a:xfrm>
            <a:off x="1714501" y="1254908"/>
            <a:ext cx="3659188"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30" name="Заголовок 2"/>
          <p:cNvSpPr>
            <a:spLocks noGrp="1"/>
          </p:cNvSpPr>
          <p:nvPr>
            <p:ph type="title" hasCustomPrompt="1"/>
          </p:nvPr>
        </p:nvSpPr>
        <p:spPr>
          <a:xfrm>
            <a:off x="1714501" y="1978012"/>
            <a:ext cx="3659188" cy="1441619"/>
          </a:xfrm>
        </p:spPr>
        <p:txBody>
          <a:bodyPr tIns="0" bIns="91440" anchor="t" anchorCtr="0"/>
          <a:lstStyle>
            <a:lvl1pPr marL="0" indent="0">
              <a:buFont typeface="Arial" charset="0"/>
              <a:buNone/>
              <a:defRPr sz="4400">
                <a:solidFill>
                  <a:schemeClr val="tx1"/>
                </a:solidFill>
              </a:defRPr>
            </a:lvl1pPr>
          </a:lstStyle>
          <a:p>
            <a:r>
              <a:rPr lang="en-US" dirty="0"/>
              <a:t>TITLE HERE</a:t>
            </a:r>
          </a:p>
        </p:txBody>
      </p:sp>
    </p:spTree>
    <p:extLst>
      <p:ext uri="{BB962C8B-B14F-4D97-AF65-F5344CB8AC3E}">
        <p14:creationId xmlns:p14="http://schemas.microsoft.com/office/powerpoint/2010/main" val="1767250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vice - Left Phones ">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19"/>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427"/>
          <p:cNvSpPr>
            <a:spLocks noGrp="1"/>
          </p:cNvSpPr>
          <p:nvPr>
            <p:ph type="body" sz="quarter" idx="34" hasCustomPrompt="1"/>
          </p:nvPr>
        </p:nvSpPr>
        <p:spPr>
          <a:xfrm>
            <a:off x="5375425" y="3429000"/>
            <a:ext cx="2130274" cy="457200"/>
          </a:xfrm>
          <a:prstGeom prst="rect">
            <a:avLst/>
          </a:prstGeom>
        </p:spPr>
        <p:txBody>
          <a:bodyPr anchor="ctr">
            <a:normAutofit/>
          </a:bodyPr>
          <a:lstStyle>
            <a:lvl1pPr marL="0" indent="0" algn="l">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7" name="Текст 7"/>
          <p:cNvSpPr>
            <a:spLocks noGrp="1"/>
          </p:cNvSpPr>
          <p:nvPr>
            <p:ph type="body" sz="quarter" idx="38" hasCustomPrompt="1"/>
          </p:nvPr>
        </p:nvSpPr>
        <p:spPr>
          <a:xfrm>
            <a:off x="5372100" y="4114800"/>
            <a:ext cx="2133600" cy="2057400"/>
          </a:xfrm>
        </p:spPr>
        <p:txBody>
          <a:bodyPr>
            <a:normAutofit/>
          </a:bodyPr>
          <a:lstStyle>
            <a:lvl1pPr marL="0" indent="0" algn="l">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8" name="Shape 427"/>
          <p:cNvSpPr>
            <a:spLocks noGrp="1"/>
          </p:cNvSpPr>
          <p:nvPr>
            <p:ph type="body" sz="quarter" idx="39" hasCustomPrompt="1"/>
          </p:nvPr>
        </p:nvSpPr>
        <p:spPr>
          <a:xfrm>
            <a:off x="8343902" y="3429000"/>
            <a:ext cx="2133600" cy="457200"/>
          </a:xfrm>
          <a:prstGeom prst="rect">
            <a:avLst/>
          </a:prstGeom>
        </p:spPr>
        <p:txBody>
          <a:bodyPr anchor="ctr">
            <a:normAutofit/>
          </a:bodyPr>
          <a:lstStyle>
            <a:lvl1pPr marL="0" indent="0" algn="l">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9" name="Текст 7"/>
          <p:cNvSpPr>
            <a:spLocks noGrp="1"/>
          </p:cNvSpPr>
          <p:nvPr>
            <p:ph type="body" sz="quarter" idx="40" hasCustomPrompt="1"/>
          </p:nvPr>
        </p:nvSpPr>
        <p:spPr>
          <a:xfrm>
            <a:off x="8343900" y="4114800"/>
            <a:ext cx="2133600" cy="2057400"/>
          </a:xfrm>
        </p:spPr>
        <p:txBody>
          <a:bodyPr>
            <a:normAutofit/>
          </a:bodyPr>
          <a:lstStyle>
            <a:lvl1pPr marL="0" indent="0" algn="l">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grpSp>
        <p:nvGrpSpPr>
          <p:cNvPr id="10" name="Группа 27"/>
          <p:cNvGrpSpPr/>
          <p:nvPr userDrawn="1"/>
        </p:nvGrpSpPr>
        <p:grpSpPr>
          <a:xfrm>
            <a:off x="2014436" y="1131543"/>
            <a:ext cx="2530932" cy="5052118"/>
            <a:chOff x="3421706" y="1143000"/>
            <a:chExt cx="2530932" cy="5052117"/>
          </a:xfrm>
        </p:grpSpPr>
        <p:sp>
          <p:nvSpPr>
            <p:cNvPr id="11" name="Скругленный прямоугольник 31"/>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Скругленный прямоугольник 32"/>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3" name="Скругленный прямоугольник 33"/>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Скругленный прямоугольник 38"/>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Скругленный прямоугольник 42"/>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6" name="Овал 50"/>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7" name="Скругленный прямоугольник 51"/>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8" name="Овал 52"/>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9" name="Овал 53"/>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20" name="Рисунок 13"/>
          <p:cNvSpPr>
            <a:spLocks noGrp="1"/>
          </p:cNvSpPr>
          <p:nvPr>
            <p:ph type="pic" sz="quarter" idx="65"/>
          </p:nvPr>
        </p:nvSpPr>
        <p:spPr>
          <a:xfrm>
            <a:off x="2184510" y="1765291"/>
            <a:ext cx="2167547" cy="3828432"/>
          </a:xfrm>
          <a:prstGeom prst="rect">
            <a:avLst/>
          </a:prstGeom>
          <a:noFill/>
          <a:ln w="3175">
            <a:noFill/>
          </a:ln>
        </p:spPr>
        <p:txBody>
          <a:bodyPr anchor="ctr"/>
          <a:lstStyle>
            <a:lvl1pPr marL="0" indent="0" algn="ctr">
              <a:buNone/>
              <a:defRPr sz="1003" baseline="0"/>
            </a:lvl1pPr>
          </a:lstStyle>
          <a:p>
            <a:endParaRPr lang="en-US" dirty="0"/>
          </a:p>
        </p:txBody>
      </p:sp>
      <p:sp>
        <p:nvSpPr>
          <p:cNvPr id="21" name="Текст 7"/>
          <p:cNvSpPr>
            <a:spLocks noGrp="1"/>
          </p:cNvSpPr>
          <p:nvPr>
            <p:ph type="body" sz="quarter" idx="69" hasCustomPrompt="1"/>
          </p:nvPr>
        </p:nvSpPr>
        <p:spPr>
          <a:xfrm>
            <a:off x="5372100" y="1254908"/>
            <a:ext cx="5105400"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2" name="Заголовок 2"/>
          <p:cNvSpPr>
            <a:spLocks noGrp="1"/>
          </p:cNvSpPr>
          <p:nvPr>
            <p:ph type="title" hasCustomPrompt="1"/>
          </p:nvPr>
        </p:nvSpPr>
        <p:spPr>
          <a:xfrm>
            <a:off x="5372100" y="1978012"/>
            <a:ext cx="5105400" cy="1441619"/>
          </a:xfrm>
        </p:spPr>
        <p:txBody>
          <a:bodyPr tIns="0" bIns="91440" anchor="t" anchorCtr="0"/>
          <a:lstStyle>
            <a:lvl1pPr>
              <a:defRPr sz="4400">
                <a:solidFill>
                  <a:schemeClr val="tx1"/>
                </a:solidFill>
              </a:defRPr>
            </a:lvl1pPr>
          </a:lstStyle>
          <a:p>
            <a:r>
              <a:rPr lang="en-US" dirty="0"/>
              <a:t>TITLE HERE</a:t>
            </a:r>
          </a:p>
        </p:txBody>
      </p:sp>
    </p:spTree>
    <p:extLst>
      <p:ext uri="{BB962C8B-B14F-4D97-AF65-F5344CB8AC3E}">
        <p14:creationId xmlns:p14="http://schemas.microsoft.com/office/powerpoint/2010/main" val="1166460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vice - Three Phones Cen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42"/>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427"/>
          <p:cNvSpPr>
            <a:spLocks noGrp="1"/>
          </p:cNvSpPr>
          <p:nvPr>
            <p:ph type="body" sz="quarter" idx="34" hasCustomPrompt="1"/>
          </p:nvPr>
        </p:nvSpPr>
        <p:spPr>
          <a:xfrm>
            <a:off x="1522344" y="1379057"/>
            <a:ext cx="2095499" cy="360926"/>
          </a:xfrm>
          <a:prstGeom prst="rect">
            <a:avLst/>
          </a:prstGeom>
        </p:spPr>
        <p:txBody>
          <a:bodyPr anchor="ctr">
            <a:normAutofit/>
          </a:bodyPr>
          <a:lstStyle>
            <a:lvl1pPr marL="0" indent="0" algn="ctr">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7" name="Текст 7"/>
          <p:cNvSpPr>
            <a:spLocks noGrp="1"/>
          </p:cNvSpPr>
          <p:nvPr>
            <p:ph type="body" sz="quarter" idx="38" hasCustomPrompt="1"/>
          </p:nvPr>
        </p:nvSpPr>
        <p:spPr>
          <a:xfrm>
            <a:off x="1522349" y="1757446"/>
            <a:ext cx="2095500" cy="525536"/>
          </a:xfrm>
        </p:spPr>
        <p:txBody>
          <a:bodyPr>
            <a:normAutofit/>
          </a:bodyPr>
          <a:lstStyle>
            <a:lvl1pPr marL="0" indent="0" algn="ctr">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8" name="Shape 427"/>
          <p:cNvSpPr>
            <a:spLocks noGrp="1"/>
          </p:cNvSpPr>
          <p:nvPr>
            <p:ph type="body" sz="quarter" idx="39" hasCustomPrompt="1"/>
          </p:nvPr>
        </p:nvSpPr>
        <p:spPr>
          <a:xfrm>
            <a:off x="5046579" y="1376169"/>
            <a:ext cx="2114562" cy="360926"/>
          </a:xfrm>
          <a:prstGeom prst="rect">
            <a:avLst/>
          </a:prstGeom>
        </p:spPr>
        <p:txBody>
          <a:bodyPr anchor="ctr">
            <a:normAutofit/>
          </a:bodyPr>
          <a:lstStyle>
            <a:lvl1pPr marL="0" indent="0" algn="ctr">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9" name="Текст 7"/>
          <p:cNvSpPr>
            <a:spLocks noGrp="1"/>
          </p:cNvSpPr>
          <p:nvPr>
            <p:ph type="body" sz="quarter" idx="40" hasCustomPrompt="1"/>
          </p:nvPr>
        </p:nvSpPr>
        <p:spPr>
          <a:xfrm>
            <a:off x="5046579" y="1754559"/>
            <a:ext cx="2114562" cy="525536"/>
          </a:xfrm>
        </p:spPr>
        <p:txBody>
          <a:bodyPr>
            <a:normAutofit/>
          </a:bodyPr>
          <a:lstStyle>
            <a:lvl1pPr marL="0" indent="0" algn="ctr">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10" name="Shape 427"/>
          <p:cNvSpPr>
            <a:spLocks noGrp="1"/>
          </p:cNvSpPr>
          <p:nvPr>
            <p:ph type="body" sz="quarter" idx="55" hasCustomPrompt="1"/>
          </p:nvPr>
        </p:nvSpPr>
        <p:spPr>
          <a:xfrm>
            <a:off x="8570848" y="1375246"/>
            <a:ext cx="2095500" cy="360926"/>
          </a:xfrm>
          <a:prstGeom prst="rect">
            <a:avLst/>
          </a:prstGeom>
        </p:spPr>
        <p:txBody>
          <a:bodyPr anchor="ctr">
            <a:normAutofit/>
          </a:bodyPr>
          <a:lstStyle>
            <a:lvl1pPr marL="0" indent="0" algn="ctr">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11" name="Текст 7"/>
          <p:cNvSpPr>
            <a:spLocks noGrp="1"/>
          </p:cNvSpPr>
          <p:nvPr>
            <p:ph type="body" sz="quarter" idx="56" hasCustomPrompt="1"/>
          </p:nvPr>
        </p:nvSpPr>
        <p:spPr>
          <a:xfrm>
            <a:off x="8564277" y="1753635"/>
            <a:ext cx="2102064" cy="525536"/>
          </a:xfrm>
        </p:spPr>
        <p:txBody>
          <a:bodyPr>
            <a:normAutofit/>
          </a:bodyPr>
          <a:lstStyle>
            <a:lvl1pPr marL="0" indent="0" algn="ctr">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cxnSp>
        <p:nvCxnSpPr>
          <p:cNvPr id="12" name="Прямая соединительная линия 60"/>
          <p:cNvCxnSpPr/>
          <p:nvPr userDrawn="1"/>
        </p:nvCxnSpPr>
        <p:spPr>
          <a:xfrm>
            <a:off x="3042048" y="5276850"/>
            <a:ext cx="6214594" cy="0"/>
          </a:xfrm>
          <a:prstGeom prst="line">
            <a:avLst/>
          </a:prstGeom>
          <a:ln w="317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nvGrpSpPr>
          <p:cNvPr id="13" name="Группа 78"/>
          <p:cNvGrpSpPr/>
          <p:nvPr userDrawn="1"/>
        </p:nvGrpSpPr>
        <p:grpSpPr>
          <a:xfrm>
            <a:off x="1362428" y="2822193"/>
            <a:ext cx="2459394" cy="4909316"/>
            <a:chOff x="3421706" y="1143000"/>
            <a:chExt cx="2530932" cy="5052117"/>
          </a:xfrm>
        </p:grpSpPr>
        <p:sp>
          <p:nvSpPr>
            <p:cNvPr id="14" name="Скругленный прямоугольник 7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Скругленный прямоугольник 8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6" name="Скругленный прямоугольник 8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7" name="Скругленный прямоугольник 8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8" name="Скругленный прямоугольник 8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9" name="Овал 8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0" name="Скругленный прямоугольник 8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1" name="Овал 8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2" name="Овал 8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23" name="Рисунок 13"/>
          <p:cNvSpPr>
            <a:spLocks noGrp="1"/>
          </p:cNvSpPr>
          <p:nvPr>
            <p:ph type="pic" sz="quarter" idx="65"/>
          </p:nvPr>
        </p:nvSpPr>
        <p:spPr>
          <a:xfrm>
            <a:off x="1522234" y="3421360"/>
            <a:ext cx="2106281" cy="3720220"/>
          </a:xfrm>
          <a:prstGeom prst="rect">
            <a:avLst/>
          </a:prstGeom>
          <a:noFill/>
          <a:ln w="3175">
            <a:noFill/>
          </a:ln>
        </p:spPr>
        <p:txBody>
          <a:bodyPr anchor="ctr"/>
          <a:lstStyle>
            <a:lvl1pPr marL="0" indent="0" algn="ctr">
              <a:buNone/>
              <a:defRPr sz="1003" baseline="0"/>
            </a:lvl1pPr>
          </a:lstStyle>
          <a:p>
            <a:endParaRPr lang="en-US" dirty="0"/>
          </a:p>
        </p:txBody>
      </p:sp>
      <p:grpSp>
        <p:nvGrpSpPr>
          <p:cNvPr id="24" name="Группа 89"/>
          <p:cNvGrpSpPr/>
          <p:nvPr userDrawn="1"/>
        </p:nvGrpSpPr>
        <p:grpSpPr>
          <a:xfrm>
            <a:off x="4883696" y="2822193"/>
            <a:ext cx="2459394" cy="4909316"/>
            <a:chOff x="3421706" y="1143000"/>
            <a:chExt cx="2530932" cy="5052117"/>
          </a:xfrm>
        </p:grpSpPr>
        <p:sp>
          <p:nvSpPr>
            <p:cNvPr id="25" name="Скругленный прямоугольник 90"/>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6" name="Скругленный прямоугольник 91"/>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7" name="Скругленный прямоугольник 92"/>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8" name="Скругленный прямоугольник 93"/>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9" name="Скругленный прямоугольник 94"/>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0" name="Овал 95"/>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1" name="Скругленный прямоугольник 96"/>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2" name="Овал 97"/>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3" name="Овал 98"/>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34" name="Рисунок 13"/>
          <p:cNvSpPr>
            <a:spLocks noGrp="1"/>
          </p:cNvSpPr>
          <p:nvPr>
            <p:ph type="pic" sz="quarter" idx="66"/>
          </p:nvPr>
        </p:nvSpPr>
        <p:spPr>
          <a:xfrm>
            <a:off x="5043505" y="3421360"/>
            <a:ext cx="2106281" cy="3720220"/>
          </a:xfrm>
          <a:prstGeom prst="rect">
            <a:avLst/>
          </a:prstGeom>
          <a:noFill/>
          <a:ln w="3175">
            <a:noFill/>
          </a:ln>
        </p:spPr>
        <p:txBody>
          <a:bodyPr anchor="ctr"/>
          <a:lstStyle>
            <a:lvl1pPr marL="0" indent="0" algn="ctr">
              <a:buNone/>
              <a:defRPr sz="1003" baseline="0"/>
            </a:lvl1pPr>
          </a:lstStyle>
          <a:p>
            <a:endParaRPr lang="en-US" dirty="0"/>
          </a:p>
        </p:txBody>
      </p:sp>
      <p:grpSp>
        <p:nvGrpSpPr>
          <p:cNvPr id="35" name="Группа 129"/>
          <p:cNvGrpSpPr/>
          <p:nvPr userDrawn="1"/>
        </p:nvGrpSpPr>
        <p:grpSpPr>
          <a:xfrm>
            <a:off x="8418444" y="2822193"/>
            <a:ext cx="2459394" cy="4909316"/>
            <a:chOff x="3421706" y="1143000"/>
            <a:chExt cx="2530932" cy="5052117"/>
          </a:xfrm>
        </p:grpSpPr>
        <p:sp>
          <p:nvSpPr>
            <p:cNvPr id="36" name="Скругленный прямоугольник 130"/>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7" name="Скругленный прямоугольник 131"/>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8" name="Скругленный прямоугольник 132"/>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9" name="Скругленный прямоугольник 133"/>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40" name="Скругленный прямоугольник 134"/>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41" name="Овал 135"/>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42" name="Скругленный прямоугольник 136"/>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43" name="Овал 137"/>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44" name="Овал 138"/>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45" name="Рисунок 13"/>
          <p:cNvSpPr>
            <a:spLocks noGrp="1"/>
          </p:cNvSpPr>
          <p:nvPr>
            <p:ph type="pic" sz="quarter" idx="67"/>
          </p:nvPr>
        </p:nvSpPr>
        <p:spPr>
          <a:xfrm>
            <a:off x="8578251" y="3421360"/>
            <a:ext cx="2106281" cy="3720220"/>
          </a:xfrm>
          <a:prstGeom prst="rect">
            <a:avLst/>
          </a:prstGeom>
          <a:noFill/>
          <a:ln w="3175">
            <a:noFill/>
          </a:ln>
        </p:spPr>
        <p:txBody>
          <a:bodyPr anchor="ctr"/>
          <a:lstStyle>
            <a:lvl1pPr marL="0" indent="0" algn="ctr">
              <a:buNone/>
              <a:defRPr sz="1003" baseline="0"/>
            </a:lvl1pPr>
          </a:lstStyle>
          <a:p>
            <a:endParaRPr lang="en-US" dirty="0"/>
          </a:p>
        </p:txBody>
      </p:sp>
    </p:spTree>
    <p:extLst>
      <p:ext uri="{BB962C8B-B14F-4D97-AF65-F5344CB8AC3E}">
        <p14:creationId xmlns:p14="http://schemas.microsoft.com/office/powerpoint/2010/main" val="692649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grpSp>
        <p:nvGrpSpPr>
          <p:cNvPr id="5" name="Группа 1"/>
          <p:cNvGrpSpPr/>
          <p:nvPr userDrawn="1"/>
        </p:nvGrpSpPr>
        <p:grpSpPr>
          <a:xfrm>
            <a:off x="4823663" y="1248720"/>
            <a:ext cx="6508847" cy="5800291"/>
            <a:chOff x="2856622" y="1248719"/>
            <a:chExt cx="6508847" cy="5800291"/>
          </a:xfrm>
        </p:grpSpPr>
        <p:sp>
          <p:nvSpPr>
            <p:cNvPr id="6" name="Скругленный прямоугольник 29"/>
            <p:cNvSpPr/>
            <p:nvPr userDrawn="1"/>
          </p:nvSpPr>
          <p:spPr>
            <a:xfrm>
              <a:off x="8012184" y="1248719"/>
              <a:ext cx="605828" cy="361324"/>
            </a:xfrm>
            <a:prstGeom prst="roundRect">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7" name="Скругленный прямоугольник 30"/>
            <p:cNvSpPr/>
            <p:nvPr userDrawn="1"/>
          </p:nvSpPr>
          <p:spPr>
            <a:xfrm>
              <a:off x="8759641" y="1828800"/>
              <a:ext cx="605828" cy="914400"/>
            </a:xfrm>
            <a:prstGeom prst="roundRect">
              <a:avLst/>
            </a:prstGeom>
            <a:solidFill>
              <a:schemeClr val="tx1">
                <a:lumMod val="75000"/>
                <a:lumOff val="2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8" name="Полилиния 26"/>
            <p:cNvSpPr/>
            <p:nvPr userDrawn="1"/>
          </p:nvSpPr>
          <p:spPr>
            <a:xfrm>
              <a:off x="2856622" y="1273391"/>
              <a:ext cx="6480361" cy="5775619"/>
            </a:xfrm>
            <a:custGeom>
              <a:avLst/>
              <a:gdLst>
                <a:gd name="connsiteX0" fmla="*/ 511175 w 12820651"/>
                <a:gd name="connsiteY0" fmla="*/ 0 h 11520489"/>
                <a:gd name="connsiteX1" fmla="*/ 12317413 w 12820651"/>
                <a:gd name="connsiteY1" fmla="*/ 0 h 11520489"/>
                <a:gd name="connsiteX2" fmla="*/ 12322175 w 12820651"/>
                <a:gd name="connsiteY2" fmla="*/ 0 h 11520489"/>
                <a:gd name="connsiteX3" fmla="*/ 12322175 w 12820651"/>
                <a:gd name="connsiteY3" fmla="*/ 480 h 11520489"/>
                <a:gd name="connsiteX4" fmla="*/ 12418833 w 12820651"/>
                <a:gd name="connsiteY4" fmla="*/ 10224 h 11520489"/>
                <a:gd name="connsiteX5" fmla="*/ 12820651 w 12820651"/>
                <a:gd name="connsiteY5" fmla="*/ 503238 h 11520489"/>
                <a:gd name="connsiteX6" fmla="*/ 12818549 w 12820651"/>
                <a:gd name="connsiteY6" fmla="*/ 527051 h 11520489"/>
                <a:gd name="connsiteX7" fmla="*/ 12820651 w 12820651"/>
                <a:gd name="connsiteY7" fmla="*/ 527051 h 11520489"/>
                <a:gd name="connsiteX8" fmla="*/ 12820651 w 12820651"/>
                <a:gd name="connsiteY8" fmla="*/ 11520489 h 11520489"/>
                <a:gd name="connsiteX9" fmla="*/ 0 w 12820651"/>
                <a:gd name="connsiteY9" fmla="*/ 11520489 h 11520489"/>
                <a:gd name="connsiteX10" fmla="*/ 0 w 12820651"/>
                <a:gd name="connsiteY10" fmla="*/ 527051 h 11520489"/>
                <a:gd name="connsiteX11" fmla="*/ 2401 w 12820651"/>
                <a:gd name="connsiteY11" fmla="*/ 527051 h 11520489"/>
                <a:gd name="connsiteX12" fmla="*/ 0 w 12820651"/>
                <a:gd name="connsiteY12" fmla="*/ 503239 h 11520489"/>
                <a:gd name="connsiteX13" fmla="*/ 503238 w 12820651"/>
                <a:gd name="connsiteY13" fmla="*/ 1 h 11520489"/>
                <a:gd name="connsiteX14" fmla="*/ 511175 w 12820651"/>
                <a:gd name="connsiteY14" fmla="*/ 801 h 1152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20651" h="11520489">
                  <a:moveTo>
                    <a:pt x="511175" y="0"/>
                  </a:moveTo>
                  <a:lnTo>
                    <a:pt x="12317413" y="0"/>
                  </a:lnTo>
                  <a:lnTo>
                    <a:pt x="12322175" y="0"/>
                  </a:lnTo>
                  <a:lnTo>
                    <a:pt x="12322175" y="480"/>
                  </a:lnTo>
                  <a:lnTo>
                    <a:pt x="12418833" y="10224"/>
                  </a:lnTo>
                  <a:cubicBezTo>
                    <a:pt x="12648149" y="57149"/>
                    <a:pt x="12820651" y="260049"/>
                    <a:pt x="12820651" y="503238"/>
                  </a:cubicBezTo>
                  <a:lnTo>
                    <a:pt x="12818549" y="527051"/>
                  </a:lnTo>
                  <a:lnTo>
                    <a:pt x="12820651" y="527051"/>
                  </a:lnTo>
                  <a:lnTo>
                    <a:pt x="12820651" y="11520489"/>
                  </a:lnTo>
                  <a:lnTo>
                    <a:pt x="0" y="11520489"/>
                  </a:lnTo>
                  <a:lnTo>
                    <a:pt x="0" y="527051"/>
                  </a:lnTo>
                  <a:lnTo>
                    <a:pt x="2401" y="527051"/>
                  </a:lnTo>
                  <a:lnTo>
                    <a:pt x="0" y="503239"/>
                  </a:lnTo>
                  <a:cubicBezTo>
                    <a:pt x="0" y="225308"/>
                    <a:pt x="225308" y="1"/>
                    <a:pt x="503238" y="1"/>
                  </a:cubicBezTo>
                  <a:lnTo>
                    <a:pt x="511175" y="801"/>
                  </a:ln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9" name="Овал 48"/>
            <p:cNvSpPr/>
            <p:nvPr userDrawn="1"/>
          </p:nvSpPr>
          <p:spPr>
            <a:xfrm flipH="1">
              <a:off x="6042354" y="1608203"/>
              <a:ext cx="108896" cy="1062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10" name="Рисунок 13"/>
          <p:cNvSpPr>
            <a:spLocks noGrp="1"/>
          </p:cNvSpPr>
          <p:nvPr>
            <p:ph type="pic" sz="quarter" idx="64"/>
          </p:nvPr>
        </p:nvSpPr>
        <p:spPr>
          <a:xfrm>
            <a:off x="5014951" y="1984904"/>
            <a:ext cx="6099385" cy="15241219"/>
          </a:xfrm>
          <a:prstGeom prst="rect">
            <a:avLst/>
          </a:prstGeom>
          <a:noFill/>
          <a:ln w="3175">
            <a:noFill/>
          </a:ln>
        </p:spPr>
        <p:txBody>
          <a:bodyPr anchor="ctr"/>
          <a:lstStyle>
            <a:lvl1pPr marL="0" indent="0" algn="ctr">
              <a:buNone/>
              <a:defRPr sz="1003" baseline="0"/>
            </a:lvl1pPr>
          </a:lstStyle>
          <a:p>
            <a:endParaRPr lang="en-US" dirty="0"/>
          </a:p>
        </p:txBody>
      </p:sp>
      <p:sp>
        <p:nvSpPr>
          <p:cNvPr id="11" name="Текст 7"/>
          <p:cNvSpPr>
            <a:spLocks noGrp="1"/>
          </p:cNvSpPr>
          <p:nvPr>
            <p:ph type="body" sz="quarter" idx="38" hasCustomPrompt="1"/>
          </p:nvPr>
        </p:nvSpPr>
        <p:spPr>
          <a:xfrm>
            <a:off x="495300" y="3886200"/>
            <a:ext cx="4129087" cy="2286000"/>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
        <p:nvSpPr>
          <p:cNvPr id="12" name="Заголовок 2"/>
          <p:cNvSpPr>
            <a:spLocks noGrp="1"/>
          </p:cNvSpPr>
          <p:nvPr>
            <p:ph type="title" hasCustomPrompt="1"/>
          </p:nvPr>
        </p:nvSpPr>
        <p:spPr>
          <a:xfrm>
            <a:off x="495300" y="1257299"/>
            <a:ext cx="4129087" cy="1884361"/>
          </a:xfrm>
        </p:spPr>
        <p:txBody>
          <a:bodyPr tIns="0" bIns="91440" anchor="t" anchorCtr="0"/>
          <a:lstStyle>
            <a:lvl1pPr>
              <a:defRPr sz="4400">
                <a:solidFill>
                  <a:schemeClr val="tx1"/>
                </a:solidFill>
              </a:defRPr>
            </a:lvl1pPr>
          </a:lstStyle>
          <a:p>
            <a:r>
              <a:rPr lang="en-US" dirty="0"/>
              <a:t>TITLE HERE</a:t>
            </a:r>
          </a:p>
        </p:txBody>
      </p:sp>
      <p:sp>
        <p:nvSpPr>
          <p:cNvPr id="13" name="Текст 7"/>
          <p:cNvSpPr>
            <a:spLocks noGrp="1"/>
          </p:cNvSpPr>
          <p:nvPr>
            <p:ph type="body" sz="quarter" idx="69" hasCustomPrompt="1"/>
          </p:nvPr>
        </p:nvSpPr>
        <p:spPr>
          <a:xfrm>
            <a:off x="495299" y="3141660"/>
            <a:ext cx="4129087" cy="744540"/>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Tree>
    <p:extLst>
      <p:ext uri="{BB962C8B-B14F-4D97-AF65-F5344CB8AC3E}">
        <p14:creationId xmlns:p14="http://schemas.microsoft.com/office/powerpoint/2010/main" val="307545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11" name="Полилиния 15"/>
          <p:cNvSpPr/>
          <p:nvPr userDrawn="1"/>
        </p:nvSpPr>
        <p:spPr>
          <a:xfrm>
            <a:off x="4820877" y="-286512"/>
            <a:ext cx="6480361" cy="7335521"/>
          </a:xfrm>
          <a:custGeom>
            <a:avLst/>
            <a:gdLst>
              <a:gd name="connsiteX0" fmla="*/ 0 w 12820651"/>
              <a:gd name="connsiteY0" fmla="*/ 0 h 10480675"/>
              <a:gd name="connsiteX1" fmla="*/ 12820651 w 12820651"/>
              <a:gd name="connsiteY1" fmla="*/ 0 h 10480675"/>
              <a:gd name="connsiteX2" fmla="*/ 12820651 w 12820651"/>
              <a:gd name="connsiteY2" fmla="*/ 10480675 h 10480675"/>
              <a:gd name="connsiteX3" fmla="*/ 0 w 12820651"/>
              <a:gd name="connsiteY3" fmla="*/ 10480675 h 10480675"/>
            </a:gdLst>
            <a:ahLst/>
            <a:cxnLst>
              <a:cxn ang="0">
                <a:pos x="connsiteX0" y="connsiteY0"/>
              </a:cxn>
              <a:cxn ang="0">
                <a:pos x="connsiteX1" y="connsiteY1"/>
              </a:cxn>
              <a:cxn ang="0">
                <a:pos x="connsiteX2" y="connsiteY2"/>
              </a:cxn>
              <a:cxn ang="0">
                <a:pos x="connsiteX3" y="connsiteY3"/>
              </a:cxn>
            </a:cxnLst>
            <a:rect l="l" t="t" r="r" b="b"/>
            <a:pathLst>
              <a:path w="12820651" h="10480675">
                <a:moveTo>
                  <a:pt x="0" y="0"/>
                </a:moveTo>
                <a:lnTo>
                  <a:pt x="12820651" y="0"/>
                </a:lnTo>
                <a:lnTo>
                  <a:pt x="12820651" y="10480675"/>
                </a:lnTo>
                <a:lnTo>
                  <a:pt x="0" y="10480675"/>
                </a:lnTo>
                <a:close/>
              </a:path>
            </a:pathLst>
          </a:cu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Рисунок 13"/>
          <p:cNvSpPr>
            <a:spLocks noGrp="1"/>
          </p:cNvSpPr>
          <p:nvPr>
            <p:ph type="pic" sz="quarter" idx="64"/>
          </p:nvPr>
        </p:nvSpPr>
        <p:spPr>
          <a:xfrm>
            <a:off x="5012171" y="-4915510"/>
            <a:ext cx="6099385" cy="15241219"/>
          </a:xfrm>
          <a:prstGeom prst="rect">
            <a:avLst/>
          </a:prstGeom>
          <a:noFill/>
          <a:ln w="3175">
            <a:noFill/>
          </a:ln>
        </p:spPr>
        <p:txBody>
          <a:bodyPr anchor="ctr"/>
          <a:lstStyle>
            <a:lvl1pPr marL="0" indent="0" algn="ctr">
              <a:buNone/>
              <a:defRPr sz="1003" baseline="0"/>
            </a:lvl1pPr>
          </a:lstStyle>
          <a:p>
            <a:endParaRPr lang="en-US" dirty="0"/>
          </a:p>
        </p:txBody>
      </p:sp>
      <p:sp>
        <p:nvSpPr>
          <p:cNvPr id="14" name="Текст 7"/>
          <p:cNvSpPr>
            <a:spLocks noGrp="1"/>
          </p:cNvSpPr>
          <p:nvPr>
            <p:ph type="body" sz="quarter" idx="38" hasCustomPrompt="1"/>
          </p:nvPr>
        </p:nvSpPr>
        <p:spPr>
          <a:xfrm>
            <a:off x="495300" y="1574800"/>
            <a:ext cx="4129087" cy="4597400"/>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grpSp>
        <p:nvGrpSpPr>
          <p:cNvPr id="12" name="Группа 2"/>
          <p:cNvGrpSpPr/>
          <p:nvPr userDrawn="1"/>
        </p:nvGrpSpPr>
        <p:grpSpPr>
          <a:xfrm>
            <a:off x="4820877" y="-280456"/>
            <a:ext cx="6480361" cy="5775619"/>
            <a:chOff x="5651500" y="-719932"/>
            <a:chExt cx="12820651" cy="11520489"/>
          </a:xfrm>
          <a:solidFill>
            <a:schemeClr val="bg1"/>
          </a:solidFill>
        </p:grpSpPr>
        <p:sp>
          <p:nvSpPr>
            <p:cNvPr id="13" name="Полилиния 18"/>
            <p:cNvSpPr/>
            <p:nvPr userDrawn="1"/>
          </p:nvSpPr>
          <p:spPr>
            <a:xfrm flipV="1">
              <a:off x="5651500" y="-719932"/>
              <a:ext cx="12820651" cy="11520489"/>
            </a:xfrm>
            <a:custGeom>
              <a:avLst/>
              <a:gdLst>
                <a:gd name="connsiteX0" fmla="*/ 511175 w 12820651"/>
                <a:gd name="connsiteY0" fmla="*/ 0 h 11520489"/>
                <a:gd name="connsiteX1" fmla="*/ 12317413 w 12820651"/>
                <a:gd name="connsiteY1" fmla="*/ 0 h 11520489"/>
                <a:gd name="connsiteX2" fmla="*/ 12322175 w 12820651"/>
                <a:gd name="connsiteY2" fmla="*/ 0 h 11520489"/>
                <a:gd name="connsiteX3" fmla="*/ 12322175 w 12820651"/>
                <a:gd name="connsiteY3" fmla="*/ 480 h 11520489"/>
                <a:gd name="connsiteX4" fmla="*/ 12418833 w 12820651"/>
                <a:gd name="connsiteY4" fmla="*/ 10224 h 11520489"/>
                <a:gd name="connsiteX5" fmla="*/ 12820651 w 12820651"/>
                <a:gd name="connsiteY5" fmla="*/ 503238 h 11520489"/>
                <a:gd name="connsiteX6" fmla="*/ 12818549 w 12820651"/>
                <a:gd name="connsiteY6" fmla="*/ 527051 h 11520489"/>
                <a:gd name="connsiteX7" fmla="*/ 12820651 w 12820651"/>
                <a:gd name="connsiteY7" fmla="*/ 527051 h 11520489"/>
                <a:gd name="connsiteX8" fmla="*/ 12820651 w 12820651"/>
                <a:gd name="connsiteY8" fmla="*/ 11520489 h 11520489"/>
                <a:gd name="connsiteX9" fmla="*/ 0 w 12820651"/>
                <a:gd name="connsiteY9" fmla="*/ 11520489 h 11520489"/>
                <a:gd name="connsiteX10" fmla="*/ 0 w 12820651"/>
                <a:gd name="connsiteY10" fmla="*/ 527051 h 11520489"/>
                <a:gd name="connsiteX11" fmla="*/ 2401 w 12820651"/>
                <a:gd name="connsiteY11" fmla="*/ 527051 h 11520489"/>
                <a:gd name="connsiteX12" fmla="*/ 0 w 12820651"/>
                <a:gd name="connsiteY12" fmla="*/ 503239 h 11520489"/>
                <a:gd name="connsiteX13" fmla="*/ 503238 w 12820651"/>
                <a:gd name="connsiteY13" fmla="*/ 1 h 11520489"/>
                <a:gd name="connsiteX14" fmla="*/ 511175 w 12820651"/>
                <a:gd name="connsiteY14" fmla="*/ 801 h 1152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20651" h="11520489">
                  <a:moveTo>
                    <a:pt x="511175" y="0"/>
                  </a:moveTo>
                  <a:lnTo>
                    <a:pt x="12317413" y="0"/>
                  </a:lnTo>
                  <a:lnTo>
                    <a:pt x="12322175" y="0"/>
                  </a:lnTo>
                  <a:lnTo>
                    <a:pt x="12322175" y="480"/>
                  </a:lnTo>
                  <a:lnTo>
                    <a:pt x="12418833" y="10224"/>
                  </a:lnTo>
                  <a:cubicBezTo>
                    <a:pt x="12648149" y="57149"/>
                    <a:pt x="12820651" y="260049"/>
                    <a:pt x="12820651" y="503238"/>
                  </a:cubicBezTo>
                  <a:lnTo>
                    <a:pt x="12818549" y="527051"/>
                  </a:lnTo>
                  <a:lnTo>
                    <a:pt x="12820651" y="527051"/>
                  </a:lnTo>
                  <a:lnTo>
                    <a:pt x="12820651" y="11520489"/>
                  </a:lnTo>
                  <a:lnTo>
                    <a:pt x="0" y="11520489"/>
                  </a:lnTo>
                  <a:lnTo>
                    <a:pt x="0" y="527051"/>
                  </a:lnTo>
                  <a:lnTo>
                    <a:pt x="2401" y="527051"/>
                  </a:lnTo>
                  <a:lnTo>
                    <a:pt x="0" y="503239"/>
                  </a:lnTo>
                  <a:cubicBezTo>
                    <a:pt x="0" y="225308"/>
                    <a:pt x="225308" y="1"/>
                    <a:pt x="503238" y="1"/>
                  </a:cubicBezTo>
                  <a:lnTo>
                    <a:pt x="511175" y="801"/>
                  </a:lnTo>
                  <a:close/>
                </a:path>
              </a:pathLst>
            </a:custGeom>
            <a:grp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Овал 25"/>
            <p:cNvSpPr/>
            <p:nvPr userDrawn="1"/>
          </p:nvSpPr>
          <p:spPr>
            <a:xfrm>
              <a:off x="11626850" y="9197975"/>
              <a:ext cx="869950" cy="869950"/>
            </a:xfrm>
            <a:prstGeom prst="ellipse">
              <a:avLst/>
            </a:prstGeom>
            <a:grp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Скругленный прямоугольник 1"/>
            <p:cNvSpPr/>
            <p:nvPr userDrawn="1"/>
          </p:nvSpPr>
          <p:spPr>
            <a:xfrm>
              <a:off x="11874291" y="9445416"/>
              <a:ext cx="375068" cy="375068"/>
            </a:xfrm>
            <a:prstGeom prst="roundRect">
              <a:avLst/>
            </a:prstGeom>
            <a:grp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16" name="Рисунок 13"/>
          <p:cNvSpPr>
            <a:spLocks noGrp="1"/>
          </p:cNvSpPr>
          <p:nvPr>
            <p:ph type="pic" sz="quarter" idx="64"/>
          </p:nvPr>
        </p:nvSpPr>
        <p:spPr>
          <a:xfrm>
            <a:off x="5010561" y="-10789908"/>
            <a:ext cx="6099385" cy="15241219"/>
          </a:xfrm>
          <a:prstGeom prst="rect">
            <a:avLst/>
          </a:prstGeom>
          <a:noFill/>
          <a:ln w="3175">
            <a:noFill/>
          </a:ln>
        </p:spPr>
        <p:txBody>
          <a:bodyPr anchor="ctr"/>
          <a:lstStyle>
            <a:lvl1pPr marL="0" indent="0" algn="ctr">
              <a:buNone/>
              <a:defRPr sz="1003" baseline="0"/>
            </a:lvl1pPr>
          </a:lstStyle>
          <a:p>
            <a:endParaRPr lang="en-US" dirty="0"/>
          </a:p>
        </p:txBody>
      </p:sp>
      <p:sp>
        <p:nvSpPr>
          <p:cNvPr id="18" name="Текст 7"/>
          <p:cNvSpPr>
            <a:spLocks noGrp="1"/>
          </p:cNvSpPr>
          <p:nvPr>
            <p:ph type="body" sz="quarter" idx="38" hasCustomPrompt="1"/>
          </p:nvPr>
        </p:nvSpPr>
        <p:spPr>
          <a:xfrm>
            <a:off x="495300" y="3886200"/>
            <a:ext cx="4129087" cy="2286000"/>
          </a:xfrm>
        </p:spPr>
        <p:txBody>
          <a:bodyPr>
            <a:normAutofit/>
          </a:bodyPr>
          <a:lstStyle>
            <a:lvl1pPr marL="0" indent="0" algn="l">
              <a:lnSpc>
                <a:spcPct val="150000"/>
              </a:lnSpc>
              <a:buNone/>
              <a:defRPr sz="1200" baseline="0">
                <a:solidFill>
                  <a:schemeClr val="tx1">
                    <a:alpha val="70000"/>
                  </a:schemeClr>
                </a:solidFill>
                <a:latin typeface="Ek Mukta" charset="0"/>
                <a:ea typeface="Ek Mukta" charset="0"/>
                <a:cs typeface="Ek Mukta" charset="0"/>
              </a:defRPr>
            </a:lvl1pPr>
            <a:lvl2pPr algn="ctr">
              <a:defRPr/>
            </a:lvl2pPr>
            <a:lvl3pPr algn="ctr">
              <a:defRPr/>
            </a:lvl3pPr>
            <a:lvl4pPr algn="ctr">
              <a:defRPr/>
            </a:lvl4pPr>
            <a:lvl5pPr algn="ctr">
              <a:defRPr/>
            </a:lvl5pPr>
          </a:lstStyle>
          <a:p>
            <a:pPr lvl="0"/>
            <a:r>
              <a:rPr lang="en-US" dirty="0"/>
              <a:t>Text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ice - Laptop Right">
    <p:spTree>
      <p:nvGrpSpPr>
        <p:cNvPr id="1" name=""/>
        <p:cNvGrpSpPr/>
        <p:nvPr/>
      </p:nvGrpSpPr>
      <p:grpSpPr>
        <a:xfrm>
          <a:off x="0" y="0"/>
          <a:ext cx="0" cy="0"/>
          <a:chOff x="0" y="0"/>
          <a:chExt cx="0" cy="0"/>
        </a:xfrm>
      </p:grpSpPr>
      <p:sp>
        <p:nvSpPr>
          <p:cNvPr id="21" name="Rectangle 20"/>
          <p:cNvSpPr/>
          <p:nvPr userDrawn="1"/>
        </p:nvSpPr>
        <p:spPr>
          <a:xfrm>
            <a:off x="11044052" y="296883"/>
            <a:ext cx="914400" cy="958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17"/>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Группа 1"/>
          <p:cNvGrpSpPr/>
          <p:nvPr userDrawn="1"/>
        </p:nvGrpSpPr>
        <p:grpSpPr>
          <a:xfrm>
            <a:off x="5250038" y="856779"/>
            <a:ext cx="9773239" cy="5561188"/>
            <a:chOff x="4703929" y="717077"/>
            <a:chExt cx="9773238" cy="5561188"/>
          </a:xfrm>
        </p:grpSpPr>
        <p:sp>
          <p:nvSpPr>
            <p:cNvPr id="7" name="Полилиния 3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8" name="Полилиния 36"/>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9"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0" name="Полилиния 3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nvGrpSpPr>
            <p:cNvPr id="11" name="Группа 26"/>
            <p:cNvGrpSpPr/>
            <p:nvPr userDrawn="1"/>
          </p:nvGrpSpPr>
          <p:grpSpPr>
            <a:xfrm flipH="1">
              <a:off x="9572513" y="890239"/>
              <a:ext cx="23483" cy="22921"/>
              <a:chOff x="13422299" y="954496"/>
              <a:chExt cx="127026" cy="125005"/>
            </a:xfrm>
          </p:grpSpPr>
          <p:sp>
            <p:nvSpPr>
              <p:cNvPr id="12" name="Овал 2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3" name="Овал 33"/>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grpSp>
      <p:sp>
        <p:nvSpPr>
          <p:cNvPr id="14" name="Shape 427"/>
          <p:cNvSpPr>
            <a:spLocks noGrp="1"/>
          </p:cNvSpPr>
          <p:nvPr>
            <p:ph type="body" sz="quarter" idx="34" hasCustomPrompt="1"/>
          </p:nvPr>
        </p:nvSpPr>
        <p:spPr>
          <a:xfrm>
            <a:off x="1714501" y="3429000"/>
            <a:ext cx="3657599" cy="344723"/>
          </a:xfrm>
          <a:prstGeom prst="rect">
            <a:avLst/>
          </a:prstGeom>
        </p:spPr>
        <p:txBody>
          <a:bodyPr anchor="ctr">
            <a:normAutofit/>
          </a:bodyPr>
          <a:lstStyle>
            <a:lvl1pPr marL="0" indent="0" algn="l">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15" name="Текст 7"/>
          <p:cNvSpPr>
            <a:spLocks noGrp="1"/>
          </p:cNvSpPr>
          <p:nvPr>
            <p:ph type="body" sz="quarter" idx="38" hasCustomPrompt="1"/>
          </p:nvPr>
        </p:nvSpPr>
        <p:spPr>
          <a:xfrm>
            <a:off x="1714501" y="3786908"/>
            <a:ext cx="3657599" cy="785095"/>
          </a:xfrm>
        </p:spPr>
        <p:txBody>
          <a:bodyPr>
            <a:normAutofit/>
          </a:bodyPr>
          <a:lstStyle>
            <a:lvl1pPr marL="0" indent="0" algn="l">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16" name="Рисунок 13"/>
          <p:cNvSpPr>
            <a:spLocks noGrp="1"/>
          </p:cNvSpPr>
          <p:nvPr>
            <p:ph type="pic" sz="quarter" idx="39" hasCustomPrompt="1"/>
          </p:nvPr>
        </p:nvSpPr>
        <p:spPr>
          <a:xfrm>
            <a:off x="6359105" y="1222085"/>
            <a:ext cx="7475104" cy="4693237"/>
          </a:xfrm>
          <a:prstGeom prst="rect">
            <a:avLst/>
          </a:prstGeom>
          <a:noFill/>
          <a:ln w="3175">
            <a:noFill/>
          </a:ln>
        </p:spPr>
        <p:txBody>
          <a:bodyPr anchor="ctr"/>
          <a:lstStyle>
            <a:lvl1pPr marL="0" indent="0" algn="ctr">
              <a:buNone/>
              <a:defRPr sz="1003" baseline="0"/>
            </a:lvl1pPr>
          </a:lstStyle>
          <a:p>
            <a:r>
              <a:rPr lang="en-US" dirty="0"/>
              <a:t>PLACEHOLDER IMAGE</a:t>
            </a:r>
            <a:r>
              <a:rPr lang="ru-RU" dirty="0"/>
              <a:t> </a:t>
            </a:r>
            <a:endParaRPr lang="en-US" dirty="0"/>
          </a:p>
        </p:txBody>
      </p:sp>
      <p:sp>
        <p:nvSpPr>
          <p:cNvPr id="17" name="Shape 427"/>
          <p:cNvSpPr>
            <a:spLocks noGrp="1"/>
          </p:cNvSpPr>
          <p:nvPr>
            <p:ph type="body" sz="quarter" idx="53" hasCustomPrompt="1"/>
          </p:nvPr>
        </p:nvSpPr>
        <p:spPr>
          <a:xfrm>
            <a:off x="1713933" y="4581533"/>
            <a:ext cx="3658167" cy="363773"/>
          </a:xfrm>
          <a:prstGeom prst="rect">
            <a:avLst/>
          </a:prstGeom>
        </p:spPr>
        <p:txBody>
          <a:bodyPr anchor="ctr">
            <a:normAutofit/>
          </a:bodyPr>
          <a:lstStyle>
            <a:lvl1pPr marL="0" indent="0" algn="l">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18" name="Текст 7"/>
          <p:cNvSpPr>
            <a:spLocks noGrp="1"/>
          </p:cNvSpPr>
          <p:nvPr>
            <p:ph type="body" sz="quarter" idx="54" hasCustomPrompt="1"/>
          </p:nvPr>
        </p:nvSpPr>
        <p:spPr>
          <a:xfrm>
            <a:off x="1714501" y="4958482"/>
            <a:ext cx="3657599" cy="756520"/>
          </a:xfrm>
        </p:spPr>
        <p:txBody>
          <a:bodyPr>
            <a:normAutofit/>
          </a:bodyPr>
          <a:lstStyle>
            <a:lvl1pPr marL="0" indent="0" algn="l">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19" name="Текст 7"/>
          <p:cNvSpPr>
            <a:spLocks noGrp="1"/>
          </p:cNvSpPr>
          <p:nvPr>
            <p:ph type="body" sz="quarter" idx="69" hasCustomPrompt="1"/>
          </p:nvPr>
        </p:nvSpPr>
        <p:spPr>
          <a:xfrm>
            <a:off x="1714501" y="1254908"/>
            <a:ext cx="3659188"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20" name="Заголовок 2"/>
          <p:cNvSpPr>
            <a:spLocks noGrp="1"/>
          </p:cNvSpPr>
          <p:nvPr>
            <p:ph type="title" hasCustomPrompt="1"/>
          </p:nvPr>
        </p:nvSpPr>
        <p:spPr>
          <a:xfrm>
            <a:off x="1714501" y="1978012"/>
            <a:ext cx="3659188" cy="1441619"/>
          </a:xfrm>
        </p:spPr>
        <p:txBody>
          <a:bodyPr tIns="0" bIns="91440" anchor="t" anchorCtr="0"/>
          <a:lstStyle>
            <a:lvl1pPr>
              <a:defRPr sz="4400">
                <a:solidFill>
                  <a:schemeClr val="tx1"/>
                </a:solidFill>
              </a:defRPr>
            </a:lvl1pPr>
          </a:lstStyle>
          <a:p>
            <a:r>
              <a:rPr lang="en-US" dirty="0"/>
              <a:t>TITLE HERE</a:t>
            </a:r>
          </a:p>
        </p:txBody>
      </p:sp>
    </p:spTree>
    <p:extLst>
      <p:ext uri="{BB962C8B-B14F-4D97-AF65-F5344CB8AC3E}">
        <p14:creationId xmlns:p14="http://schemas.microsoft.com/office/powerpoint/2010/main" val="2000645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ice - Laptop Left">
    <p:spTree>
      <p:nvGrpSpPr>
        <p:cNvPr id="1" name=""/>
        <p:cNvGrpSpPr/>
        <p:nvPr/>
      </p:nvGrpSpPr>
      <p:grpSpPr>
        <a:xfrm>
          <a:off x="0" y="0"/>
          <a:ext cx="0" cy="0"/>
          <a:chOff x="0" y="0"/>
          <a:chExt cx="0" cy="0"/>
        </a:xfrm>
      </p:grpSpPr>
      <p:grpSp>
        <p:nvGrpSpPr>
          <p:cNvPr id="13" name="Группа 1"/>
          <p:cNvGrpSpPr/>
          <p:nvPr userDrawn="1"/>
        </p:nvGrpSpPr>
        <p:grpSpPr>
          <a:xfrm>
            <a:off x="-3417719" y="856779"/>
            <a:ext cx="9773239" cy="5561188"/>
            <a:chOff x="4703929" y="717077"/>
            <a:chExt cx="9773238" cy="5561188"/>
          </a:xfrm>
        </p:grpSpPr>
        <p:sp>
          <p:nvSpPr>
            <p:cNvPr id="14" name="Полилиния 3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Полилиния 36"/>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6"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7" name="Полилиния 3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nvGrpSpPr>
            <p:cNvPr id="18" name="Группа 26"/>
            <p:cNvGrpSpPr/>
            <p:nvPr userDrawn="1"/>
          </p:nvGrpSpPr>
          <p:grpSpPr>
            <a:xfrm flipH="1">
              <a:off x="9572513" y="890239"/>
              <a:ext cx="23483" cy="22921"/>
              <a:chOff x="13422299" y="954496"/>
              <a:chExt cx="127026" cy="125005"/>
            </a:xfrm>
          </p:grpSpPr>
          <p:sp>
            <p:nvSpPr>
              <p:cNvPr id="19" name="Овал 2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0" name="Овал 33"/>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gr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Прямоугольник 17"/>
          <p:cNvSpPr/>
          <p:nvPr userDrawn="1"/>
        </p:nvSpPr>
        <p:spPr>
          <a:xfrm>
            <a:off x="8838632" y="2117"/>
            <a:ext cx="3353368" cy="685799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427"/>
          <p:cNvSpPr>
            <a:spLocks noGrp="1"/>
          </p:cNvSpPr>
          <p:nvPr>
            <p:ph type="body" sz="quarter" idx="34" hasCustomPrompt="1"/>
          </p:nvPr>
        </p:nvSpPr>
        <p:spPr>
          <a:xfrm>
            <a:off x="6795596" y="3429000"/>
            <a:ext cx="3681904" cy="344723"/>
          </a:xfrm>
          <a:prstGeom prst="rect">
            <a:avLst/>
          </a:prstGeom>
        </p:spPr>
        <p:txBody>
          <a:bodyPr anchor="ctr">
            <a:normAutofit/>
          </a:bodyPr>
          <a:lstStyle>
            <a:lvl1pPr marL="0" indent="0" algn="l">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7" name="Текст 7"/>
          <p:cNvSpPr>
            <a:spLocks noGrp="1"/>
          </p:cNvSpPr>
          <p:nvPr>
            <p:ph type="body" sz="quarter" idx="38" hasCustomPrompt="1"/>
          </p:nvPr>
        </p:nvSpPr>
        <p:spPr>
          <a:xfrm>
            <a:off x="6795596" y="3786908"/>
            <a:ext cx="3681904" cy="785095"/>
          </a:xfrm>
        </p:spPr>
        <p:txBody>
          <a:bodyPr>
            <a:normAutofit/>
          </a:bodyPr>
          <a:lstStyle>
            <a:lvl1pPr marL="0" indent="0" algn="l">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8" name="Рисунок 13"/>
          <p:cNvSpPr>
            <a:spLocks noGrp="1"/>
          </p:cNvSpPr>
          <p:nvPr>
            <p:ph type="pic" sz="quarter" idx="39" hasCustomPrompt="1"/>
          </p:nvPr>
        </p:nvSpPr>
        <p:spPr>
          <a:xfrm>
            <a:off x="-2308645" y="1222085"/>
            <a:ext cx="7475104" cy="4693237"/>
          </a:xfrm>
          <a:prstGeom prst="rect">
            <a:avLst/>
          </a:prstGeom>
          <a:noFill/>
          <a:ln w="3175">
            <a:noFill/>
          </a:ln>
        </p:spPr>
        <p:txBody>
          <a:bodyPr anchor="ctr"/>
          <a:lstStyle>
            <a:lvl1pPr marL="0" indent="0" algn="ctr">
              <a:buNone/>
              <a:defRPr sz="1003" baseline="0"/>
            </a:lvl1pPr>
          </a:lstStyle>
          <a:p>
            <a:r>
              <a:rPr lang="en-US" dirty="0"/>
              <a:t>PLACEHOLDER IMAGE</a:t>
            </a:r>
            <a:r>
              <a:rPr lang="ru-RU" dirty="0"/>
              <a:t> </a:t>
            </a:r>
            <a:endParaRPr lang="en-US" dirty="0"/>
          </a:p>
        </p:txBody>
      </p:sp>
      <p:sp>
        <p:nvSpPr>
          <p:cNvPr id="9" name="Shape 427"/>
          <p:cNvSpPr>
            <a:spLocks noGrp="1"/>
          </p:cNvSpPr>
          <p:nvPr>
            <p:ph type="body" sz="quarter" idx="53" hasCustomPrompt="1"/>
          </p:nvPr>
        </p:nvSpPr>
        <p:spPr>
          <a:xfrm>
            <a:off x="6795051" y="4581533"/>
            <a:ext cx="3682475" cy="363773"/>
          </a:xfrm>
          <a:prstGeom prst="rect">
            <a:avLst/>
          </a:prstGeom>
        </p:spPr>
        <p:txBody>
          <a:bodyPr anchor="ctr">
            <a:normAutofit/>
          </a:bodyPr>
          <a:lstStyle>
            <a:lvl1pPr marL="0" indent="0" algn="l">
              <a:lnSpc>
                <a:spcPct val="100000"/>
              </a:lnSpc>
              <a:buNone/>
              <a:defRPr sz="1000" b="1" i="0" spc="-45">
                <a:solidFill>
                  <a:schemeClr val="tx1"/>
                </a:solidFill>
                <a:latin typeface="Ek Mukta" charset="0"/>
                <a:ea typeface="Ek Mukta" charset="0"/>
                <a:cs typeface="Ek Mukta" charset="0"/>
              </a:defRPr>
            </a:lvl1pPr>
          </a:lstStyle>
          <a:p>
            <a:pPr lvl="0"/>
            <a:r>
              <a:rPr lang="en-US" dirty="0"/>
              <a:t>Subtitle</a:t>
            </a:r>
          </a:p>
        </p:txBody>
      </p:sp>
      <p:sp>
        <p:nvSpPr>
          <p:cNvPr id="10" name="Текст 7"/>
          <p:cNvSpPr>
            <a:spLocks noGrp="1"/>
          </p:cNvSpPr>
          <p:nvPr>
            <p:ph type="body" sz="quarter" idx="54" hasCustomPrompt="1"/>
          </p:nvPr>
        </p:nvSpPr>
        <p:spPr>
          <a:xfrm>
            <a:off x="6795596" y="4958482"/>
            <a:ext cx="3681904" cy="756520"/>
          </a:xfrm>
        </p:spPr>
        <p:txBody>
          <a:bodyPr>
            <a:normAutofit/>
          </a:bodyPr>
          <a:lstStyle>
            <a:lvl1pPr marL="0" indent="0" algn="l">
              <a:lnSpc>
                <a:spcPct val="150000"/>
              </a:lnSpc>
              <a:buNone/>
              <a:defRPr sz="1000" baseline="0">
                <a:solidFill>
                  <a:schemeClr val="tx1">
                    <a:alpha val="70000"/>
                  </a:schemeClr>
                </a:solidFill>
              </a:defRPr>
            </a:lvl1pPr>
            <a:lvl2pPr algn="ctr">
              <a:defRPr/>
            </a:lvl2pPr>
            <a:lvl3pPr algn="ctr">
              <a:defRPr/>
            </a:lvl3pPr>
            <a:lvl4pPr algn="ctr">
              <a:defRPr/>
            </a:lvl4pPr>
            <a:lvl5pPr algn="ctr">
              <a:defRPr/>
            </a:lvl5pPr>
          </a:lstStyle>
          <a:p>
            <a:pPr lvl="0"/>
            <a:r>
              <a:rPr lang="en-US" dirty="0"/>
              <a:t>Text</a:t>
            </a:r>
          </a:p>
        </p:txBody>
      </p:sp>
      <p:sp>
        <p:nvSpPr>
          <p:cNvPr id="11" name="Текст 7"/>
          <p:cNvSpPr>
            <a:spLocks noGrp="1"/>
          </p:cNvSpPr>
          <p:nvPr>
            <p:ph type="body" sz="quarter" idx="69" hasCustomPrompt="1"/>
          </p:nvPr>
        </p:nvSpPr>
        <p:spPr>
          <a:xfrm>
            <a:off x="6795052" y="1254908"/>
            <a:ext cx="3682448" cy="723104"/>
          </a:xfrm>
        </p:spPr>
        <p:txBody>
          <a:bodyPr tIns="0" bIns="0" anchor="ctr" anchorCtr="0">
            <a:noAutofit/>
          </a:bodyPr>
          <a:lstStyle>
            <a:lvl1pPr marL="0" indent="0" algn="l">
              <a:lnSpc>
                <a:spcPct val="145000"/>
              </a:lnSpc>
              <a:spcBef>
                <a:spcPts val="0"/>
              </a:spcBef>
              <a:buNone/>
              <a:defRPr sz="1100" b="1" i="0" baseline="0">
                <a:solidFill>
                  <a:schemeClr val="accent1"/>
                </a:solidFill>
                <a:latin typeface="Ek Mukta" charset="0"/>
                <a:ea typeface="Ek Mukta" charset="0"/>
                <a:cs typeface="Ek Mukta" charset="0"/>
              </a:defRPr>
            </a:lvl1pPr>
            <a:lvl2pPr algn="ctr">
              <a:defRPr/>
            </a:lvl2pPr>
            <a:lvl3pPr algn="ctr">
              <a:defRPr/>
            </a:lvl3pPr>
            <a:lvl4pPr algn="ctr">
              <a:lnSpc>
                <a:spcPct val="150000"/>
              </a:lnSpc>
              <a:defRPr/>
            </a:lvl4pPr>
            <a:lvl5pPr algn="ctr">
              <a:defRPr/>
            </a:lvl5pPr>
          </a:lstStyle>
          <a:p>
            <a:pPr lvl="0"/>
            <a:r>
              <a:rPr lang="en-US" dirty="0"/>
              <a:t>SUBTITLE WRITE HERE</a:t>
            </a:r>
          </a:p>
        </p:txBody>
      </p:sp>
      <p:sp>
        <p:nvSpPr>
          <p:cNvPr id="12" name="Заголовок 2"/>
          <p:cNvSpPr>
            <a:spLocks noGrp="1"/>
          </p:cNvSpPr>
          <p:nvPr>
            <p:ph type="title" hasCustomPrompt="1"/>
          </p:nvPr>
        </p:nvSpPr>
        <p:spPr>
          <a:xfrm>
            <a:off x="6795052" y="1978012"/>
            <a:ext cx="3682448" cy="1441619"/>
          </a:xfrm>
        </p:spPr>
        <p:txBody>
          <a:bodyPr tIns="0" bIns="91440" anchor="t" anchorCtr="0"/>
          <a:lstStyle>
            <a:lvl1pPr>
              <a:defRPr sz="4400">
                <a:solidFill>
                  <a:schemeClr val="tx1"/>
                </a:solidFill>
              </a:defRPr>
            </a:lvl1pPr>
          </a:lstStyle>
          <a:p>
            <a:r>
              <a:rPr lang="en-US" dirty="0"/>
              <a:t>TITLE HERE</a:t>
            </a:r>
          </a:p>
        </p:txBody>
      </p:sp>
    </p:spTree>
    <p:extLst>
      <p:ext uri="{BB962C8B-B14F-4D97-AF65-F5344CB8AC3E}">
        <p14:creationId xmlns:p14="http://schemas.microsoft.com/office/powerpoint/2010/main" val="16947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Рисунок 22"/>
          <p:cNvSpPr>
            <a:spLocks noGrp="1"/>
          </p:cNvSpPr>
          <p:nvPr>
            <p:ph type="pic" sz="quarter" idx="104" hasCustomPrompt="1"/>
          </p:nvPr>
        </p:nvSpPr>
        <p:spPr>
          <a:xfrm>
            <a:off x="1126100" y="1843641"/>
            <a:ext cx="1372322" cy="1088532"/>
          </a:xfrm>
          <a:custGeom>
            <a:avLst/>
            <a:gdLst>
              <a:gd name="connsiteX0" fmla="*/ 284480 w 897237"/>
              <a:gd name="connsiteY0" fmla="*/ 126982 h 711692"/>
              <a:gd name="connsiteX1" fmla="*/ 183091 w 897237"/>
              <a:gd name="connsiteY1" fmla="*/ 189982 h 711692"/>
              <a:gd name="connsiteX2" fmla="*/ 150607 w 897237"/>
              <a:gd name="connsiteY2" fmla="*/ 356338 h 711692"/>
              <a:gd name="connsiteX3" fmla="*/ 183091 w 897237"/>
              <a:gd name="connsiteY3" fmla="*/ 522695 h 711692"/>
              <a:gd name="connsiteX4" fmla="*/ 284480 w 897237"/>
              <a:gd name="connsiteY4" fmla="*/ 585694 h 711692"/>
              <a:gd name="connsiteX5" fmla="*/ 385869 w 897237"/>
              <a:gd name="connsiteY5" fmla="*/ 522695 h 711692"/>
              <a:gd name="connsiteX6" fmla="*/ 418352 w 897237"/>
              <a:gd name="connsiteY6" fmla="*/ 356338 h 711692"/>
              <a:gd name="connsiteX7" fmla="*/ 385869 w 897237"/>
              <a:gd name="connsiteY7" fmla="*/ 189982 h 711692"/>
              <a:gd name="connsiteX8" fmla="*/ 284480 w 897237"/>
              <a:gd name="connsiteY8" fmla="*/ 126982 h 711692"/>
              <a:gd name="connsiteX9" fmla="*/ 618664 w 897237"/>
              <a:gd name="connsiteY9" fmla="*/ 11813 h 711692"/>
              <a:gd name="connsiteX10" fmla="*/ 897237 w 897237"/>
              <a:gd name="connsiteY10" fmla="*/ 11813 h 711692"/>
              <a:gd name="connsiteX11" fmla="*/ 897237 w 897237"/>
              <a:gd name="connsiteY11" fmla="*/ 699879 h 711692"/>
              <a:gd name="connsiteX12" fmla="*/ 749583 w 897237"/>
              <a:gd name="connsiteY12" fmla="*/ 699879 h 711692"/>
              <a:gd name="connsiteX13" fmla="*/ 749583 w 897237"/>
              <a:gd name="connsiteY13" fmla="*/ 142733 h 711692"/>
              <a:gd name="connsiteX14" fmla="*/ 618664 w 897237"/>
              <a:gd name="connsiteY14" fmla="*/ 142733 h 711692"/>
              <a:gd name="connsiteX15" fmla="*/ 284480 w 897237"/>
              <a:gd name="connsiteY15" fmla="*/ 0 h 711692"/>
              <a:gd name="connsiteX16" fmla="*/ 498085 w 897237"/>
              <a:gd name="connsiteY16" fmla="*/ 96959 h 711692"/>
              <a:gd name="connsiteX17" fmla="*/ 568959 w 897237"/>
              <a:gd name="connsiteY17" fmla="*/ 355846 h 711692"/>
              <a:gd name="connsiteX18" fmla="*/ 498085 w 897237"/>
              <a:gd name="connsiteY18" fmla="*/ 614733 h 711692"/>
              <a:gd name="connsiteX19" fmla="*/ 284480 w 897237"/>
              <a:gd name="connsiteY19" fmla="*/ 711692 h 711692"/>
              <a:gd name="connsiteX20" fmla="*/ 70874 w 897237"/>
              <a:gd name="connsiteY20" fmla="*/ 614733 h 711692"/>
              <a:gd name="connsiteX21" fmla="*/ 0 w 897237"/>
              <a:gd name="connsiteY21" fmla="*/ 355846 h 711692"/>
              <a:gd name="connsiteX22" fmla="*/ 70874 w 897237"/>
              <a:gd name="connsiteY22" fmla="*/ 96959 h 711692"/>
              <a:gd name="connsiteX23" fmla="*/ 284480 w 897237"/>
              <a:gd name="connsiteY23"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7237"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2" y="425243"/>
                  <a:pt x="418352" y="356338"/>
                </a:cubicBezTo>
                <a:cubicBezTo>
                  <a:pt x="418352" y="287433"/>
                  <a:pt x="407525" y="231981"/>
                  <a:pt x="385869" y="189982"/>
                </a:cubicBezTo>
                <a:cubicBezTo>
                  <a:pt x="364213" y="147982"/>
                  <a:pt x="330417" y="126982"/>
                  <a:pt x="284480" y="126982"/>
                </a:cubicBezTo>
                <a:close/>
                <a:moveTo>
                  <a:pt x="618664" y="11813"/>
                </a:moveTo>
                <a:lnTo>
                  <a:pt x="897237" y="11813"/>
                </a:lnTo>
                <a:lnTo>
                  <a:pt x="897237" y="699879"/>
                </a:lnTo>
                <a:lnTo>
                  <a:pt x="749583" y="699879"/>
                </a:lnTo>
                <a:lnTo>
                  <a:pt x="749583" y="142733"/>
                </a:lnTo>
                <a:lnTo>
                  <a:pt x="618664" y="142733"/>
                </a:ln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6" name="Рисунок 23"/>
          <p:cNvSpPr>
            <a:spLocks noGrp="1"/>
          </p:cNvSpPr>
          <p:nvPr>
            <p:ph type="pic" sz="quarter" idx="105" hasCustomPrompt="1"/>
          </p:nvPr>
        </p:nvSpPr>
        <p:spPr>
          <a:xfrm>
            <a:off x="3020584" y="1843641"/>
            <a:ext cx="1697530" cy="1088532"/>
          </a:xfrm>
          <a:custGeom>
            <a:avLst/>
            <a:gdLst>
              <a:gd name="connsiteX0" fmla="*/ 284480 w 1109860"/>
              <a:gd name="connsiteY0" fmla="*/ 126982 h 711692"/>
              <a:gd name="connsiteX1" fmla="*/ 183091 w 1109860"/>
              <a:gd name="connsiteY1" fmla="*/ 189982 h 711692"/>
              <a:gd name="connsiteX2" fmla="*/ 150607 w 1109860"/>
              <a:gd name="connsiteY2" fmla="*/ 356338 h 711692"/>
              <a:gd name="connsiteX3" fmla="*/ 183091 w 1109860"/>
              <a:gd name="connsiteY3" fmla="*/ 522695 h 711692"/>
              <a:gd name="connsiteX4" fmla="*/ 284480 w 1109860"/>
              <a:gd name="connsiteY4" fmla="*/ 585694 h 711692"/>
              <a:gd name="connsiteX5" fmla="*/ 385869 w 1109860"/>
              <a:gd name="connsiteY5" fmla="*/ 522695 h 711692"/>
              <a:gd name="connsiteX6" fmla="*/ 418353 w 1109860"/>
              <a:gd name="connsiteY6" fmla="*/ 356338 h 711692"/>
              <a:gd name="connsiteX7" fmla="*/ 385869 w 1109860"/>
              <a:gd name="connsiteY7" fmla="*/ 189982 h 711692"/>
              <a:gd name="connsiteX8" fmla="*/ 284480 w 1109860"/>
              <a:gd name="connsiteY8" fmla="*/ 126982 h 711692"/>
              <a:gd name="connsiteX9" fmla="*/ 865246 w 1109860"/>
              <a:gd name="connsiteY9" fmla="*/ 3938 h 711692"/>
              <a:gd name="connsiteX10" fmla="*/ 1021760 w 1109860"/>
              <a:gd name="connsiteY10" fmla="*/ 60539 h 711692"/>
              <a:gd name="connsiteX11" fmla="*/ 1089188 w 1109860"/>
              <a:gd name="connsiteY11" fmla="*/ 214591 h 711692"/>
              <a:gd name="connsiteX12" fmla="*/ 1062119 w 1109860"/>
              <a:gd name="connsiteY12" fmla="*/ 316472 h 711692"/>
              <a:gd name="connsiteX13" fmla="*/ 962206 w 1109860"/>
              <a:gd name="connsiteY13" fmla="*/ 440994 h 711692"/>
              <a:gd name="connsiteX14" fmla="*/ 838177 w 1109860"/>
              <a:gd name="connsiteY14" fmla="*/ 569945 h 711692"/>
              <a:gd name="connsiteX15" fmla="*/ 1109860 w 1109860"/>
              <a:gd name="connsiteY15" fmla="*/ 569945 h 711692"/>
              <a:gd name="connsiteX16" fmla="*/ 1109860 w 1109860"/>
              <a:gd name="connsiteY16" fmla="*/ 707755 h 711692"/>
              <a:gd name="connsiteX17" fmla="*/ 624570 w 1109860"/>
              <a:gd name="connsiteY17" fmla="*/ 707755 h 711692"/>
              <a:gd name="connsiteX18" fmla="*/ 624570 w 1109860"/>
              <a:gd name="connsiteY18" fmla="*/ 593569 h 711692"/>
              <a:gd name="connsiteX19" fmla="*/ 826364 w 1109860"/>
              <a:gd name="connsiteY19" fmla="*/ 386854 h 711692"/>
              <a:gd name="connsiteX20" fmla="*/ 913480 w 1109860"/>
              <a:gd name="connsiteY20" fmla="*/ 287926 h 711692"/>
              <a:gd name="connsiteX21" fmla="*/ 939566 w 1109860"/>
              <a:gd name="connsiteY21" fmla="*/ 216560 h 711692"/>
              <a:gd name="connsiteX22" fmla="*/ 916925 w 1109860"/>
              <a:gd name="connsiteY22" fmla="*/ 158975 h 711692"/>
              <a:gd name="connsiteX23" fmla="*/ 858848 w 1109860"/>
              <a:gd name="connsiteY23" fmla="*/ 135842 h 711692"/>
              <a:gd name="connsiteX24" fmla="*/ 735803 w 1109860"/>
              <a:gd name="connsiteY24" fmla="*/ 228372 h 711692"/>
              <a:gd name="connsiteX25" fmla="*/ 612758 w 1109860"/>
              <a:gd name="connsiteY25" fmla="*/ 155530 h 711692"/>
              <a:gd name="connsiteX26" fmla="*/ 718577 w 1109860"/>
              <a:gd name="connsiteY26" fmla="*/ 42328 h 711692"/>
              <a:gd name="connsiteX27" fmla="*/ 865246 w 1109860"/>
              <a:gd name="connsiteY27" fmla="*/ 3938 h 711692"/>
              <a:gd name="connsiteX28" fmla="*/ 284480 w 1109860"/>
              <a:gd name="connsiteY28" fmla="*/ 0 h 711692"/>
              <a:gd name="connsiteX29" fmla="*/ 498085 w 1109860"/>
              <a:gd name="connsiteY29" fmla="*/ 96959 h 711692"/>
              <a:gd name="connsiteX30" fmla="*/ 568959 w 1109860"/>
              <a:gd name="connsiteY30" fmla="*/ 355846 h 711692"/>
              <a:gd name="connsiteX31" fmla="*/ 498085 w 1109860"/>
              <a:gd name="connsiteY31" fmla="*/ 614733 h 711692"/>
              <a:gd name="connsiteX32" fmla="*/ 284480 w 1109860"/>
              <a:gd name="connsiteY32" fmla="*/ 711692 h 711692"/>
              <a:gd name="connsiteX33" fmla="*/ 70874 w 1109860"/>
              <a:gd name="connsiteY33" fmla="*/ 614733 h 711692"/>
              <a:gd name="connsiteX34" fmla="*/ 0 w 1109860"/>
              <a:gd name="connsiteY34" fmla="*/ 355846 h 711692"/>
              <a:gd name="connsiteX35" fmla="*/ 70874 w 1109860"/>
              <a:gd name="connsiteY35" fmla="*/ 96959 h 711692"/>
              <a:gd name="connsiteX36" fmla="*/ 284480 w 1109860"/>
              <a:gd name="connsiteY3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9860"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865246" y="3938"/>
                </a:moveTo>
                <a:cubicBezTo>
                  <a:pt x="924636" y="3938"/>
                  <a:pt x="976808" y="22805"/>
                  <a:pt x="1021760" y="60539"/>
                </a:cubicBezTo>
                <a:cubicBezTo>
                  <a:pt x="1066712" y="98273"/>
                  <a:pt x="1089188" y="149624"/>
                  <a:pt x="1089188" y="214591"/>
                </a:cubicBezTo>
                <a:cubicBezTo>
                  <a:pt x="1089188" y="250028"/>
                  <a:pt x="1080165" y="283988"/>
                  <a:pt x="1062119" y="316472"/>
                </a:cubicBezTo>
                <a:cubicBezTo>
                  <a:pt x="1044072" y="348956"/>
                  <a:pt x="1010768" y="390464"/>
                  <a:pt x="962206" y="440994"/>
                </a:cubicBezTo>
                <a:lnTo>
                  <a:pt x="838177" y="569945"/>
                </a:lnTo>
                <a:lnTo>
                  <a:pt x="1109860" y="569945"/>
                </a:lnTo>
                <a:lnTo>
                  <a:pt x="1109860" y="707755"/>
                </a:lnTo>
                <a:lnTo>
                  <a:pt x="624570" y="707755"/>
                </a:lnTo>
                <a:lnTo>
                  <a:pt x="624570" y="593569"/>
                </a:lnTo>
                <a:lnTo>
                  <a:pt x="826364" y="386854"/>
                </a:lnTo>
                <a:cubicBezTo>
                  <a:pt x="867051" y="345511"/>
                  <a:pt x="896090" y="312535"/>
                  <a:pt x="913480" y="287926"/>
                </a:cubicBezTo>
                <a:cubicBezTo>
                  <a:pt x="930870" y="263317"/>
                  <a:pt x="939566" y="239528"/>
                  <a:pt x="939566" y="216560"/>
                </a:cubicBezTo>
                <a:cubicBezTo>
                  <a:pt x="939566" y="193592"/>
                  <a:pt x="932019" y="174396"/>
                  <a:pt x="916925" y="158975"/>
                </a:cubicBezTo>
                <a:cubicBezTo>
                  <a:pt x="901832" y="143553"/>
                  <a:pt x="882473" y="135842"/>
                  <a:pt x="858848" y="135842"/>
                </a:cubicBezTo>
                <a:cubicBezTo>
                  <a:pt x="815536" y="135842"/>
                  <a:pt x="774521" y="166686"/>
                  <a:pt x="735803" y="228372"/>
                </a:cubicBezTo>
                <a:lnTo>
                  <a:pt x="612758" y="155530"/>
                </a:lnTo>
                <a:cubicBezTo>
                  <a:pt x="644914" y="105656"/>
                  <a:pt x="680187" y="67922"/>
                  <a:pt x="718577" y="42328"/>
                </a:cubicBezTo>
                <a:cubicBezTo>
                  <a:pt x="756967" y="16735"/>
                  <a:pt x="805857" y="3938"/>
                  <a:pt x="865246" y="3938"/>
                </a:cubicBez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7" name="Рисунок 24"/>
          <p:cNvSpPr>
            <a:spLocks noGrp="1"/>
          </p:cNvSpPr>
          <p:nvPr>
            <p:ph type="pic" sz="quarter" idx="106" hasCustomPrompt="1"/>
          </p:nvPr>
        </p:nvSpPr>
        <p:spPr>
          <a:xfrm>
            <a:off x="5139231" y="1843641"/>
            <a:ext cx="1633951" cy="1088532"/>
          </a:xfrm>
          <a:custGeom>
            <a:avLst/>
            <a:gdLst>
              <a:gd name="connsiteX0" fmla="*/ 284480 w 1068292"/>
              <a:gd name="connsiteY0" fmla="*/ 126982 h 711692"/>
              <a:gd name="connsiteX1" fmla="*/ 183091 w 1068292"/>
              <a:gd name="connsiteY1" fmla="*/ 189982 h 711692"/>
              <a:gd name="connsiteX2" fmla="*/ 150607 w 1068292"/>
              <a:gd name="connsiteY2" fmla="*/ 356338 h 711692"/>
              <a:gd name="connsiteX3" fmla="*/ 183091 w 1068292"/>
              <a:gd name="connsiteY3" fmla="*/ 522695 h 711692"/>
              <a:gd name="connsiteX4" fmla="*/ 284480 w 1068292"/>
              <a:gd name="connsiteY4" fmla="*/ 585694 h 711692"/>
              <a:gd name="connsiteX5" fmla="*/ 385869 w 1068292"/>
              <a:gd name="connsiteY5" fmla="*/ 522695 h 711692"/>
              <a:gd name="connsiteX6" fmla="*/ 418353 w 1068292"/>
              <a:gd name="connsiteY6" fmla="*/ 356338 h 711692"/>
              <a:gd name="connsiteX7" fmla="*/ 385869 w 1068292"/>
              <a:gd name="connsiteY7" fmla="*/ 189982 h 711692"/>
              <a:gd name="connsiteX8" fmla="*/ 284480 w 1068292"/>
              <a:gd name="connsiteY8" fmla="*/ 126982 h 711692"/>
              <a:gd name="connsiteX9" fmla="*/ 614503 w 1068292"/>
              <a:gd name="connsiteY9" fmla="*/ 7875 h 711692"/>
              <a:gd name="connsiteX10" fmla="*/ 1035808 w 1068292"/>
              <a:gd name="connsiteY10" fmla="*/ 7875 h 711692"/>
              <a:gd name="connsiteX11" fmla="*/ 1035808 w 1068292"/>
              <a:gd name="connsiteY11" fmla="*/ 114186 h 711692"/>
              <a:gd name="connsiteX12" fmla="*/ 895045 w 1068292"/>
              <a:gd name="connsiteY12" fmla="*/ 274636 h 711692"/>
              <a:gd name="connsiteX13" fmla="*/ 1023011 w 1068292"/>
              <a:gd name="connsiteY13" fmla="*/ 344034 h 711692"/>
              <a:gd name="connsiteX14" fmla="*/ 1068292 w 1068292"/>
              <a:gd name="connsiteY14" fmla="*/ 472493 h 711692"/>
              <a:gd name="connsiteX15" fmla="*/ 994957 w 1068292"/>
              <a:gd name="connsiteY15" fmla="*/ 642295 h 711692"/>
              <a:gd name="connsiteX16" fmla="*/ 807437 w 1068292"/>
              <a:gd name="connsiteY16" fmla="*/ 703817 h 711692"/>
              <a:gd name="connsiteX17" fmla="*/ 576113 w 1068292"/>
              <a:gd name="connsiteY17" fmla="*/ 623099 h 711692"/>
              <a:gd name="connsiteX18" fmla="*/ 639112 w 1068292"/>
              <a:gd name="connsiteY18" fmla="*/ 501039 h 711692"/>
              <a:gd name="connsiteX19" fmla="*/ 813344 w 1068292"/>
              <a:gd name="connsiteY19" fmla="*/ 569944 h 711692"/>
              <a:gd name="connsiteX20" fmla="*/ 889631 w 1068292"/>
              <a:gd name="connsiteY20" fmla="*/ 547304 h 711692"/>
              <a:gd name="connsiteX21" fmla="*/ 919654 w 1068292"/>
              <a:gd name="connsiteY21" fmla="*/ 481844 h 711692"/>
              <a:gd name="connsiteX22" fmla="*/ 885202 w 1068292"/>
              <a:gd name="connsiteY22" fmla="*/ 413923 h 711692"/>
              <a:gd name="connsiteX23" fmla="*/ 789719 w 1068292"/>
              <a:gd name="connsiteY23" fmla="*/ 388822 h 711692"/>
              <a:gd name="connsiteX24" fmla="*/ 698174 w 1068292"/>
              <a:gd name="connsiteY24" fmla="*/ 407525 h 711692"/>
              <a:gd name="connsiteX25" fmla="*/ 698174 w 1068292"/>
              <a:gd name="connsiteY25" fmla="*/ 294323 h 711692"/>
              <a:gd name="connsiteX26" fmla="*/ 830077 w 1068292"/>
              <a:gd name="connsiteY26" fmla="*/ 138795 h 711692"/>
              <a:gd name="connsiteX27" fmla="*/ 614503 w 1068292"/>
              <a:gd name="connsiteY27" fmla="*/ 138795 h 711692"/>
              <a:gd name="connsiteX28" fmla="*/ 284480 w 1068292"/>
              <a:gd name="connsiteY28" fmla="*/ 0 h 711692"/>
              <a:gd name="connsiteX29" fmla="*/ 498086 w 1068292"/>
              <a:gd name="connsiteY29" fmla="*/ 96959 h 711692"/>
              <a:gd name="connsiteX30" fmla="*/ 568959 w 1068292"/>
              <a:gd name="connsiteY30" fmla="*/ 355846 h 711692"/>
              <a:gd name="connsiteX31" fmla="*/ 498086 w 1068292"/>
              <a:gd name="connsiteY31" fmla="*/ 614733 h 711692"/>
              <a:gd name="connsiteX32" fmla="*/ 284480 w 1068292"/>
              <a:gd name="connsiteY32" fmla="*/ 711692 h 711692"/>
              <a:gd name="connsiteX33" fmla="*/ 70874 w 1068292"/>
              <a:gd name="connsiteY33" fmla="*/ 614733 h 711692"/>
              <a:gd name="connsiteX34" fmla="*/ 0 w 1068292"/>
              <a:gd name="connsiteY34" fmla="*/ 355846 h 711692"/>
              <a:gd name="connsiteX35" fmla="*/ 70874 w 1068292"/>
              <a:gd name="connsiteY35" fmla="*/ 96959 h 711692"/>
              <a:gd name="connsiteX36" fmla="*/ 284480 w 1068292"/>
              <a:gd name="connsiteY3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68292"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614503" y="7875"/>
                </a:moveTo>
                <a:lnTo>
                  <a:pt x="1035808" y="7875"/>
                </a:lnTo>
                <a:lnTo>
                  <a:pt x="1035808" y="114186"/>
                </a:lnTo>
                <a:lnTo>
                  <a:pt x="895045" y="274636"/>
                </a:lnTo>
                <a:cubicBezTo>
                  <a:pt x="950169" y="283824"/>
                  <a:pt x="992825" y="306956"/>
                  <a:pt x="1023011" y="344034"/>
                </a:cubicBezTo>
                <a:cubicBezTo>
                  <a:pt x="1053198" y="381111"/>
                  <a:pt x="1068292" y="423931"/>
                  <a:pt x="1068292" y="472493"/>
                </a:cubicBezTo>
                <a:cubicBezTo>
                  <a:pt x="1068292" y="544679"/>
                  <a:pt x="1043847" y="601280"/>
                  <a:pt x="994957" y="642295"/>
                </a:cubicBezTo>
                <a:cubicBezTo>
                  <a:pt x="946068" y="683309"/>
                  <a:pt x="883561" y="703817"/>
                  <a:pt x="807437" y="703817"/>
                </a:cubicBezTo>
                <a:cubicBezTo>
                  <a:pt x="731314" y="703817"/>
                  <a:pt x="654206" y="676911"/>
                  <a:pt x="576113" y="623099"/>
                </a:cubicBezTo>
                <a:lnTo>
                  <a:pt x="639112" y="501039"/>
                </a:lnTo>
                <a:cubicBezTo>
                  <a:pt x="704080" y="546976"/>
                  <a:pt x="762157" y="569944"/>
                  <a:pt x="813344" y="569944"/>
                </a:cubicBezTo>
                <a:cubicBezTo>
                  <a:pt x="844187" y="569944"/>
                  <a:pt x="869616" y="562398"/>
                  <a:pt x="889631" y="547304"/>
                </a:cubicBezTo>
                <a:cubicBezTo>
                  <a:pt x="909647" y="532211"/>
                  <a:pt x="919654" y="510391"/>
                  <a:pt x="919654" y="481844"/>
                </a:cubicBezTo>
                <a:cubicBezTo>
                  <a:pt x="919654" y="453298"/>
                  <a:pt x="908170" y="430657"/>
                  <a:pt x="885202" y="413923"/>
                </a:cubicBezTo>
                <a:cubicBezTo>
                  <a:pt x="862233" y="397189"/>
                  <a:pt x="830406" y="388822"/>
                  <a:pt x="789719" y="388822"/>
                </a:cubicBezTo>
                <a:cubicBezTo>
                  <a:pt x="768063" y="388822"/>
                  <a:pt x="737548" y="395056"/>
                  <a:pt x="698174" y="407525"/>
                </a:cubicBezTo>
                <a:lnTo>
                  <a:pt x="698174" y="294323"/>
                </a:lnTo>
                <a:lnTo>
                  <a:pt x="830077" y="138795"/>
                </a:lnTo>
                <a:lnTo>
                  <a:pt x="614503" y="138795"/>
                </a:ln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8" name="Рисунок 25"/>
          <p:cNvSpPr>
            <a:spLocks noGrp="1"/>
          </p:cNvSpPr>
          <p:nvPr>
            <p:ph type="pic" sz="quarter" idx="107" hasCustomPrompt="1"/>
          </p:nvPr>
        </p:nvSpPr>
        <p:spPr>
          <a:xfrm>
            <a:off x="7219744" y="1843641"/>
            <a:ext cx="1748721" cy="1088532"/>
          </a:xfrm>
          <a:custGeom>
            <a:avLst/>
            <a:gdLst>
              <a:gd name="connsiteX0" fmla="*/ 284480 w 1143329"/>
              <a:gd name="connsiteY0" fmla="*/ 126982 h 711692"/>
              <a:gd name="connsiteX1" fmla="*/ 183091 w 1143329"/>
              <a:gd name="connsiteY1" fmla="*/ 189982 h 711692"/>
              <a:gd name="connsiteX2" fmla="*/ 150607 w 1143329"/>
              <a:gd name="connsiteY2" fmla="*/ 356338 h 711692"/>
              <a:gd name="connsiteX3" fmla="*/ 183091 w 1143329"/>
              <a:gd name="connsiteY3" fmla="*/ 522695 h 711692"/>
              <a:gd name="connsiteX4" fmla="*/ 284480 w 1143329"/>
              <a:gd name="connsiteY4" fmla="*/ 585694 h 711692"/>
              <a:gd name="connsiteX5" fmla="*/ 385869 w 1143329"/>
              <a:gd name="connsiteY5" fmla="*/ 522695 h 711692"/>
              <a:gd name="connsiteX6" fmla="*/ 418353 w 1143329"/>
              <a:gd name="connsiteY6" fmla="*/ 356338 h 711692"/>
              <a:gd name="connsiteX7" fmla="*/ 385869 w 1143329"/>
              <a:gd name="connsiteY7" fmla="*/ 189982 h 711692"/>
              <a:gd name="connsiteX8" fmla="*/ 284480 w 1143329"/>
              <a:gd name="connsiteY8" fmla="*/ 126982 h 711692"/>
              <a:gd name="connsiteX9" fmla="*/ 886412 w 1143329"/>
              <a:gd name="connsiteY9" fmla="*/ 11812 h 711692"/>
              <a:gd name="connsiteX10" fmla="*/ 1053752 w 1143329"/>
              <a:gd name="connsiteY10" fmla="*/ 11812 h 711692"/>
              <a:gd name="connsiteX11" fmla="*/ 820460 w 1143329"/>
              <a:gd name="connsiteY11" fmla="*/ 402603 h 711692"/>
              <a:gd name="connsiteX12" fmla="*/ 917911 w 1143329"/>
              <a:gd name="connsiteY12" fmla="*/ 402603 h 711692"/>
              <a:gd name="connsiteX13" fmla="*/ 917911 w 1143329"/>
              <a:gd name="connsiteY13" fmla="*/ 282511 h 711692"/>
              <a:gd name="connsiteX14" fmla="*/ 1065565 w 1143329"/>
              <a:gd name="connsiteY14" fmla="*/ 282511 h 711692"/>
              <a:gd name="connsiteX15" fmla="*/ 1065565 w 1143329"/>
              <a:gd name="connsiteY15" fmla="*/ 402603 h 711692"/>
              <a:gd name="connsiteX16" fmla="*/ 1143329 w 1143329"/>
              <a:gd name="connsiteY16" fmla="*/ 402603 h 711692"/>
              <a:gd name="connsiteX17" fmla="*/ 1143329 w 1143329"/>
              <a:gd name="connsiteY17" fmla="*/ 535492 h 711692"/>
              <a:gd name="connsiteX18" fmla="*/ 1065565 w 1143329"/>
              <a:gd name="connsiteY18" fmla="*/ 535492 h 711692"/>
              <a:gd name="connsiteX19" fmla="*/ 1065565 w 1143329"/>
              <a:gd name="connsiteY19" fmla="*/ 699880 h 711692"/>
              <a:gd name="connsiteX20" fmla="*/ 917911 w 1143329"/>
              <a:gd name="connsiteY20" fmla="*/ 699880 h 711692"/>
              <a:gd name="connsiteX21" fmla="*/ 917911 w 1143329"/>
              <a:gd name="connsiteY21" fmla="*/ 535492 h 711692"/>
              <a:gd name="connsiteX22" fmla="*/ 641306 w 1143329"/>
              <a:gd name="connsiteY22" fmla="*/ 535492 h 711692"/>
              <a:gd name="connsiteX23" fmla="*/ 641306 w 1143329"/>
              <a:gd name="connsiteY23" fmla="*/ 418353 h 711692"/>
              <a:gd name="connsiteX24" fmla="*/ 284480 w 1143329"/>
              <a:gd name="connsiteY24" fmla="*/ 0 h 711692"/>
              <a:gd name="connsiteX25" fmla="*/ 498086 w 1143329"/>
              <a:gd name="connsiteY25" fmla="*/ 96959 h 711692"/>
              <a:gd name="connsiteX26" fmla="*/ 568959 w 1143329"/>
              <a:gd name="connsiteY26" fmla="*/ 355846 h 711692"/>
              <a:gd name="connsiteX27" fmla="*/ 498086 w 1143329"/>
              <a:gd name="connsiteY27" fmla="*/ 614733 h 711692"/>
              <a:gd name="connsiteX28" fmla="*/ 284480 w 1143329"/>
              <a:gd name="connsiteY28" fmla="*/ 711692 h 711692"/>
              <a:gd name="connsiteX29" fmla="*/ 70874 w 1143329"/>
              <a:gd name="connsiteY29" fmla="*/ 614733 h 711692"/>
              <a:gd name="connsiteX30" fmla="*/ 0 w 1143329"/>
              <a:gd name="connsiteY30" fmla="*/ 355846 h 711692"/>
              <a:gd name="connsiteX31" fmla="*/ 70874 w 1143329"/>
              <a:gd name="connsiteY31" fmla="*/ 96959 h 711692"/>
              <a:gd name="connsiteX32" fmla="*/ 284480 w 1143329"/>
              <a:gd name="connsiteY32"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3329"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8"/>
                </a:cubicBezTo>
                <a:cubicBezTo>
                  <a:pt x="418353" y="287433"/>
                  <a:pt x="407525" y="231981"/>
                  <a:pt x="385869" y="189982"/>
                </a:cubicBezTo>
                <a:cubicBezTo>
                  <a:pt x="364213" y="147982"/>
                  <a:pt x="330417" y="126982"/>
                  <a:pt x="284480" y="126982"/>
                </a:cubicBezTo>
                <a:close/>
                <a:moveTo>
                  <a:pt x="886412" y="11812"/>
                </a:moveTo>
                <a:lnTo>
                  <a:pt x="1053752" y="11812"/>
                </a:lnTo>
                <a:lnTo>
                  <a:pt x="820460" y="402603"/>
                </a:lnTo>
                <a:lnTo>
                  <a:pt x="917911" y="402603"/>
                </a:lnTo>
                <a:lnTo>
                  <a:pt x="917911" y="282511"/>
                </a:lnTo>
                <a:lnTo>
                  <a:pt x="1065565" y="282511"/>
                </a:lnTo>
                <a:lnTo>
                  <a:pt x="1065565" y="402603"/>
                </a:lnTo>
                <a:lnTo>
                  <a:pt x="1143329" y="402603"/>
                </a:lnTo>
                <a:lnTo>
                  <a:pt x="1143329" y="535492"/>
                </a:lnTo>
                <a:lnTo>
                  <a:pt x="1065565" y="535492"/>
                </a:lnTo>
                <a:lnTo>
                  <a:pt x="1065565" y="699880"/>
                </a:lnTo>
                <a:lnTo>
                  <a:pt x="917911" y="699880"/>
                </a:lnTo>
                <a:lnTo>
                  <a:pt x="917911" y="535492"/>
                </a:lnTo>
                <a:lnTo>
                  <a:pt x="641306" y="535492"/>
                </a:lnTo>
                <a:lnTo>
                  <a:pt x="641306" y="418353"/>
                </a:ln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9" name="Рисунок 26"/>
          <p:cNvSpPr>
            <a:spLocks noGrp="1"/>
          </p:cNvSpPr>
          <p:nvPr>
            <p:ph type="pic" sz="quarter" idx="108" hasCustomPrompt="1"/>
          </p:nvPr>
        </p:nvSpPr>
        <p:spPr>
          <a:xfrm>
            <a:off x="9505313" y="1843641"/>
            <a:ext cx="1651981" cy="1088532"/>
          </a:xfrm>
          <a:custGeom>
            <a:avLst/>
            <a:gdLst>
              <a:gd name="connsiteX0" fmla="*/ 284480 w 1080080"/>
              <a:gd name="connsiteY0" fmla="*/ 126982 h 711692"/>
              <a:gd name="connsiteX1" fmla="*/ 183091 w 1080080"/>
              <a:gd name="connsiteY1" fmla="*/ 189982 h 711692"/>
              <a:gd name="connsiteX2" fmla="*/ 150607 w 1080080"/>
              <a:gd name="connsiteY2" fmla="*/ 356338 h 711692"/>
              <a:gd name="connsiteX3" fmla="*/ 183091 w 1080080"/>
              <a:gd name="connsiteY3" fmla="*/ 522695 h 711692"/>
              <a:gd name="connsiteX4" fmla="*/ 284480 w 1080080"/>
              <a:gd name="connsiteY4" fmla="*/ 585694 h 711692"/>
              <a:gd name="connsiteX5" fmla="*/ 385869 w 1080080"/>
              <a:gd name="connsiteY5" fmla="*/ 522695 h 711692"/>
              <a:gd name="connsiteX6" fmla="*/ 418352 w 1080080"/>
              <a:gd name="connsiteY6" fmla="*/ 356338 h 711692"/>
              <a:gd name="connsiteX7" fmla="*/ 385869 w 1080080"/>
              <a:gd name="connsiteY7" fmla="*/ 189982 h 711692"/>
              <a:gd name="connsiteX8" fmla="*/ 284480 w 1080080"/>
              <a:gd name="connsiteY8" fmla="*/ 126982 h 711692"/>
              <a:gd name="connsiteX9" fmla="*/ 623337 w 1080080"/>
              <a:gd name="connsiteY9" fmla="*/ 7876 h 711692"/>
              <a:gd name="connsiteX10" fmla="*/ 1038737 w 1080080"/>
              <a:gd name="connsiteY10" fmla="*/ 7876 h 711692"/>
              <a:gd name="connsiteX11" fmla="*/ 1038737 w 1080080"/>
              <a:gd name="connsiteY11" fmla="*/ 140764 h 711692"/>
              <a:gd name="connsiteX12" fmla="*/ 767054 w 1080080"/>
              <a:gd name="connsiteY12" fmla="*/ 140764 h 711692"/>
              <a:gd name="connsiteX13" fmla="*/ 767054 w 1080080"/>
              <a:gd name="connsiteY13" fmla="*/ 255934 h 711692"/>
              <a:gd name="connsiteX14" fmla="*/ 836943 w 1080080"/>
              <a:gd name="connsiteY14" fmla="*/ 247075 h 711692"/>
              <a:gd name="connsiteX15" fmla="*/ 1008222 w 1080080"/>
              <a:gd name="connsiteY15" fmla="*/ 307121 h 711692"/>
              <a:gd name="connsiteX16" fmla="*/ 1080080 w 1080080"/>
              <a:gd name="connsiteY16" fmla="*/ 469048 h 711692"/>
              <a:gd name="connsiteX17" fmla="*/ 1005761 w 1080080"/>
              <a:gd name="connsiteY17" fmla="*/ 637373 h 711692"/>
              <a:gd name="connsiteX18" fmla="*/ 822177 w 1080080"/>
              <a:gd name="connsiteY18" fmla="*/ 703817 h 711692"/>
              <a:gd name="connsiteX19" fmla="*/ 588884 w 1080080"/>
              <a:gd name="connsiteY19" fmla="*/ 600459 h 711692"/>
              <a:gd name="connsiteX20" fmla="*/ 669601 w 1080080"/>
              <a:gd name="connsiteY20" fmla="*/ 488243 h 711692"/>
              <a:gd name="connsiteX21" fmla="*/ 693226 w 1080080"/>
              <a:gd name="connsiteY21" fmla="*/ 509898 h 711692"/>
              <a:gd name="connsiteX22" fmla="*/ 747366 w 1080080"/>
              <a:gd name="connsiteY22" fmla="*/ 543859 h 711692"/>
              <a:gd name="connsiteX23" fmla="*/ 826115 w 1080080"/>
              <a:gd name="connsiteY23" fmla="*/ 565022 h 711692"/>
              <a:gd name="connsiteX24" fmla="*/ 896005 w 1080080"/>
              <a:gd name="connsiteY24" fmla="*/ 541398 h 711692"/>
              <a:gd name="connsiteX25" fmla="*/ 926520 w 1080080"/>
              <a:gd name="connsiteY25" fmla="*/ 471509 h 711692"/>
              <a:gd name="connsiteX26" fmla="*/ 893543 w 1080080"/>
              <a:gd name="connsiteY26" fmla="*/ 400143 h 711692"/>
              <a:gd name="connsiteX27" fmla="*/ 808396 w 1080080"/>
              <a:gd name="connsiteY27" fmla="*/ 375042 h 711692"/>
              <a:gd name="connsiteX28" fmla="*/ 687320 w 1080080"/>
              <a:gd name="connsiteY28" fmla="*/ 412447 h 711692"/>
              <a:gd name="connsiteX29" fmla="*/ 623337 w 1080080"/>
              <a:gd name="connsiteY29" fmla="*/ 343542 h 711692"/>
              <a:gd name="connsiteX30" fmla="*/ 284480 w 1080080"/>
              <a:gd name="connsiteY30" fmla="*/ 0 h 711692"/>
              <a:gd name="connsiteX31" fmla="*/ 498085 w 1080080"/>
              <a:gd name="connsiteY31" fmla="*/ 96959 h 711692"/>
              <a:gd name="connsiteX32" fmla="*/ 568959 w 1080080"/>
              <a:gd name="connsiteY32" fmla="*/ 355846 h 711692"/>
              <a:gd name="connsiteX33" fmla="*/ 498085 w 1080080"/>
              <a:gd name="connsiteY33" fmla="*/ 614733 h 711692"/>
              <a:gd name="connsiteX34" fmla="*/ 284480 w 1080080"/>
              <a:gd name="connsiteY34" fmla="*/ 711692 h 711692"/>
              <a:gd name="connsiteX35" fmla="*/ 70874 w 1080080"/>
              <a:gd name="connsiteY35" fmla="*/ 614733 h 711692"/>
              <a:gd name="connsiteX36" fmla="*/ 0 w 1080080"/>
              <a:gd name="connsiteY36" fmla="*/ 355846 h 711692"/>
              <a:gd name="connsiteX37" fmla="*/ 70874 w 1080080"/>
              <a:gd name="connsiteY37" fmla="*/ 96959 h 711692"/>
              <a:gd name="connsiteX38" fmla="*/ 284480 w 1080080"/>
              <a:gd name="connsiteY38"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80080" h="711692">
                <a:moveTo>
                  <a:pt x="284480" y="126982"/>
                </a:moveTo>
                <a:cubicBezTo>
                  <a:pt x="238543" y="126982"/>
                  <a:pt x="204747" y="147982"/>
                  <a:pt x="183091" y="189982"/>
                </a:cubicBezTo>
                <a:cubicBezTo>
                  <a:pt x="161435" y="231981"/>
                  <a:pt x="150607" y="287433"/>
                  <a:pt x="150607" y="356338"/>
                </a:cubicBezTo>
                <a:cubicBezTo>
                  <a:pt x="150607" y="425243"/>
                  <a:pt x="161435" y="480696"/>
                  <a:pt x="183091" y="522695"/>
                </a:cubicBezTo>
                <a:cubicBezTo>
                  <a:pt x="204747" y="564694"/>
                  <a:pt x="238543" y="585694"/>
                  <a:pt x="284480" y="585694"/>
                </a:cubicBezTo>
                <a:cubicBezTo>
                  <a:pt x="330416" y="585694"/>
                  <a:pt x="364213" y="564694"/>
                  <a:pt x="385869" y="522695"/>
                </a:cubicBezTo>
                <a:cubicBezTo>
                  <a:pt x="407525" y="480696"/>
                  <a:pt x="418352" y="425243"/>
                  <a:pt x="418352" y="356338"/>
                </a:cubicBezTo>
                <a:cubicBezTo>
                  <a:pt x="418352" y="287433"/>
                  <a:pt x="407525" y="231981"/>
                  <a:pt x="385869" y="189982"/>
                </a:cubicBezTo>
                <a:cubicBezTo>
                  <a:pt x="364213" y="147982"/>
                  <a:pt x="330416" y="126982"/>
                  <a:pt x="284480" y="126982"/>
                </a:cubicBezTo>
                <a:close/>
                <a:moveTo>
                  <a:pt x="623337" y="7876"/>
                </a:moveTo>
                <a:lnTo>
                  <a:pt x="1038737" y="7876"/>
                </a:lnTo>
                <a:lnTo>
                  <a:pt x="1038737" y="140764"/>
                </a:lnTo>
                <a:lnTo>
                  <a:pt x="767054" y="140764"/>
                </a:lnTo>
                <a:lnTo>
                  <a:pt x="767054" y="255934"/>
                </a:lnTo>
                <a:cubicBezTo>
                  <a:pt x="787397" y="250028"/>
                  <a:pt x="810694" y="247075"/>
                  <a:pt x="836943" y="247075"/>
                </a:cubicBezTo>
                <a:cubicBezTo>
                  <a:pt x="903223" y="247075"/>
                  <a:pt x="960316" y="267090"/>
                  <a:pt x="1008222" y="307121"/>
                </a:cubicBezTo>
                <a:cubicBezTo>
                  <a:pt x="1056127" y="347151"/>
                  <a:pt x="1080080" y="401127"/>
                  <a:pt x="1080080" y="469048"/>
                </a:cubicBezTo>
                <a:cubicBezTo>
                  <a:pt x="1080080" y="536969"/>
                  <a:pt x="1055307" y="593077"/>
                  <a:pt x="1005761" y="637373"/>
                </a:cubicBezTo>
                <a:cubicBezTo>
                  <a:pt x="956215" y="681669"/>
                  <a:pt x="895020" y="703817"/>
                  <a:pt x="822177" y="703817"/>
                </a:cubicBezTo>
                <a:cubicBezTo>
                  <a:pt x="728991" y="703817"/>
                  <a:pt x="651227" y="669364"/>
                  <a:pt x="588884" y="600459"/>
                </a:cubicBezTo>
                <a:lnTo>
                  <a:pt x="669601" y="488243"/>
                </a:lnTo>
                <a:cubicBezTo>
                  <a:pt x="675508" y="494149"/>
                  <a:pt x="683382" y="501368"/>
                  <a:pt x="693226" y="509898"/>
                </a:cubicBezTo>
                <a:cubicBezTo>
                  <a:pt x="703070" y="518429"/>
                  <a:pt x="721116" y="529750"/>
                  <a:pt x="747366" y="543859"/>
                </a:cubicBezTo>
                <a:cubicBezTo>
                  <a:pt x="773616" y="557968"/>
                  <a:pt x="799865" y="565022"/>
                  <a:pt x="826115" y="565022"/>
                </a:cubicBezTo>
                <a:cubicBezTo>
                  <a:pt x="852364" y="565022"/>
                  <a:pt x="875661" y="557148"/>
                  <a:pt x="896005" y="541398"/>
                </a:cubicBezTo>
                <a:cubicBezTo>
                  <a:pt x="916348" y="525648"/>
                  <a:pt x="926520" y="502352"/>
                  <a:pt x="926520" y="471509"/>
                </a:cubicBezTo>
                <a:cubicBezTo>
                  <a:pt x="926520" y="440665"/>
                  <a:pt x="915527" y="416877"/>
                  <a:pt x="893543" y="400143"/>
                </a:cubicBezTo>
                <a:cubicBezTo>
                  <a:pt x="871559" y="383409"/>
                  <a:pt x="843177" y="375042"/>
                  <a:pt x="808396" y="375042"/>
                </a:cubicBezTo>
                <a:cubicBezTo>
                  <a:pt x="773616" y="375042"/>
                  <a:pt x="733257" y="387510"/>
                  <a:pt x="687320" y="412447"/>
                </a:cubicBezTo>
                <a:lnTo>
                  <a:pt x="623337" y="343542"/>
                </a:ln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10" name="Рисунок 27"/>
          <p:cNvSpPr>
            <a:spLocks noGrp="1"/>
          </p:cNvSpPr>
          <p:nvPr>
            <p:ph type="pic" sz="quarter" idx="109" hasCustomPrompt="1"/>
          </p:nvPr>
        </p:nvSpPr>
        <p:spPr>
          <a:xfrm>
            <a:off x="931244" y="4027965"/>
            <a:ext cx="1762035" cy="1088532"/>
          </a:xfrm>
          <a:custGeom>
            <a:avLst/>
            <a:gdLst>
              <a:gd name="connsiteX0" fmla="*/ 912342 w 1152034"/>
              <a:gd name="connsiteY0" fmla="*/ 379963 h 711692"/>
              <a:gd name="connsiteX1" fmla="*/ 835561 w 1152034"/>
              <a:gd name="connsiteY1" fmla="*/ 407033 h 711692"/>
              <a:gd name="connsiteX2" fmla="*/ 804554 w 1152034"/>
              <a:gd name="connsiteY2" fmla="*/ 477414 h 711692"/>
              <a:gd name="connsiteX3" fmla="*/ 834085 w 1152034"/>
              <a:gd name="connsiteY3" fmla="*/ 551734 h 711692"/>
              <a:gd name="connsiteX4" fmla="*/ 907912 w 1152034"/>
              <a:gd name="connsiteY4" fmla="*/ 582741 h 711692"/>
              <a:gd name="connsiteX5" fmla="*/ 981739 w 1152034"/>
              <a:gd name="connsiteY5" fmla="*/ 555179 h 711692"/>
              <a:gd name="connsiteX6" fmla="*/ 1011270 w 1152034"/>
              <a:gd name="connsiteY6" fmla="*/ 483813 h 711692"/>
              <a:gd name="connsiteX7" fmla="*/ 984692 w 1152034"/>
              <a:gd name="connsiteY7" fmla="*/ 409986 h 711692"/>
              <a:gd name="connsiteX8" fmla="*/ 912342 w 1152034"/>
              <a:gd name="connsiteY8" fmla="*/ 379963 h 711692"/>
              <a:gd name="connsiteX9" fmla="*/ 284480 w 1152034"/>
              <a:gd name="connsiteY9" fmla="*/ 126982 h 711692"/>
              <a:gd name="connsiteX10" fmla="*/ 183091 w 1152034"/>
              <a:gd name="connsiteY10" fmla="*/ 189982 h 711692"/>
              <a:gd name="connsiteX11" fmla="*/ 150607 w 1152034"/>
              <a:gd name="connsiteY11" fmla="*/ 356339 h 711692"/>
              <a:gd name="connsiteX12" fmla="*/ 183091 w 1152034"/>
              <a:gd name="connsiteY12" fmla="*/ 522695 h 711692"/>
              <a:gd name="connsiteX13" fmla="*/ 284480 w 1152034"/>
              <a:gd name="connsiteY13" fmla="*/ 585694 h 711692"/>
              <a:gd name="connsiteX14" fmla="*/ 385869 w 1152034"/>
              <a:gd name="connsiteY14" fmla="*/ 522695 h 711692"/>
              <a:gd name="connsiteX15" fmla="*/ 418352 w 1152034"/>
              <a:gd name="connsiteY15" fmla="*/ 356339 h 711692"/>
              <a:gd name="connsiteX16" fmla="*/ 385869 w 1152034"/>
              <a:gd name="connsiteY16" fmla="*/ 189982 h 711692"/>
              <a:gd name="connsiteX17" fmla="*/ 284480 w 1152034"/>
              <a:gd name="connsiteY17" fmla="*/ 126982 h 711692"/>
              <a:gd name="connsiteX18" fmla="*/ 920709 w 1152034"/>
              <a:gd name="connsiteY18" fmla="*/ 0 h 711692"/>
              <a:gd name="connsiteX19" fmla="*/ 1012747 w 1152034"/>
              <a:gd name="connsiteY19" fmla="*/ 14274 h 711692"/>
              <a:gd name="connsiteX20" fmla="*/ 1080175 w 1152034"/>
              <a:gd name="connsiteY20" fmla="*/ 43312 h 711692"/>
              <a:gd name="connsiteX21" fmla="*/ 1132347 w 1152034"/>
              <a:gd name="connsiteY21" fmla="*/ 80718 h 711692"/>
              <a:gd name="connsiteX22" fmla="*/ 1059504 w 1152034"/>
              <a:gd name="connsiteY22" fmla="*/ 188997 h 711692"/>
              <a:gd name="connsiteX23" fmla="*/ 1042277 w 1152034"/>
              <a:gd name="connsiteY23" fmla="*/ 173248 h 711692"/>
              <a:gd name="connsiteX24" fmla="*/ 997489 w 1152034"/>
              <a:gd name="connsiteY24" fmla="*/ 147654 h 711692"/>
              <a:gd name="connsiteX25" fmla="*/ 932521 w 1152034"/>
              <a:gd name="connsiteY25" fmla="*/ 131904 h 711692"/>
              <a:gd name="connsiteX26" fmla="*/ 833593 w 1152034"/>
              <a:gd name="connsiteY26" fmla="*/ 174724 h 711692"/>
              <a:gd name="connsiteX27" fmla="*/ 790773 w 1152034"/>
              <a:gd name="connsiteY27" fmla="*/ 291371 h 711692"/>
              <a:gd name="connsiteX28" fmla="*/ 926615 w 1152034"/>
              <a:gd name="connsiteY28" fmla="*/ 250027 h 711692"/>
              <a:gd name="connsiteX29" fmla="*/ 1087558 w 1152034"/>
              <a:gd name="connsiteY29" fmla="*/ 313027 h 711692"/>
              <a:gd name="connsiteX30" fmla="*/ 1152034 w 1152034"/>
              <a:gd name="connsiteY30" fmla="*/ 480860 h 711692"/>
              <a:gd name="connsiteX31" fmla="*/ 1082636 w 1152034"/>
              <a:gd name="connsiteY31" fmla="*/ 648693 h 711692"/>
              <a:gd name="connsiteX32" fmla="*/ 907912 w 1152034"/>
              <a:gd name="connsiteY32" fmla="*/ 711692 h 711692"/>
              <a:gd name="connsiteX33" fmla="*/ 781422 w 1152034"/>
              <a:gd name="connsiteY33" fmla="*/ 683638 h 711692"/>
              <a:gd name="connsiteX34" fmla="*/ 698243 w 1152034"/>
              <a:gd name="connsiteY34" fmla="*/ 605382 h 711692"/>
              <a:gd name="connsiteX35" fmla="*/ 639181 w 1152034"/>
              <a:gd name="connsiteY35" fmla="*/ 361260 h 711692"/>
              <a:gd name="connsiteX36" fmla="*/ 662314 w 1152034"/>
              <a:gd name="connsiteY36" fmla="*/ 195396 h 711692"/>
              <a:gd name="connsiteX37" fmla="*/ 725805 w 1152034"/>
              <a:gd name="connsiteY37" fmla="*/ 82686 h 711692"/>
              <a:gd name="connsiteX38" fmla="*/ 920709 w 1152034"/>
              <a:gd name="connsiteY38" fmla="*/ 0 h 711692"/>
              <a:gd name="connsiteX39" fmla="*/ 284480 w 1152034"/>
              <a:gd name="connsiteY39" fmla="*/ 0 h 711692"/>
              <a:gd name="connsiteX40" fmla="*/ 498085 w 1152034"/>
              <a:gd name="connsiteY40" fmla="*/ 96959 h 711692"/>
              <a:gd name="connsiteX41" fmla="*/ 568959 w 1152034"/>
              <a:gd name="connsiteY41" fmla="*/ 355846 h 711692"/>
              <a:gd name="connsiteX42" fmla="*/ 498085 w 1152034"/>
              <a:gd name="connsiteY42" fmla="*/ 614733 h 711692"/>
              <a:gd name="connsiteX43" fmla="*/ 284480 w 1152034"/>
              <a:gd name="connsiteY43" fmla="*/ 711692 h 711692"/>
              <a:gd name="connsiteX44" fmla="*/ 70874 w 1152034"/>
              <a:gd name="connsiteY44" fmla="*/ 614733 h 711692"/>
              <a:gd name="connsiteX45" fmla="*/ 0 w 1152034"/>
              <a:gd name="connsiteY45" fmla="*/ 355846 h 711692"/>
              <a:gd name="connsiteX46" fmla="*/ 70874 w 1152034"/>
              <a:gd name="connsiteY46" fmla="*/ 96959 h 711692"/>
              <a:gd name="connsiteX47" fmla="*/ 284480 w 1152034"/>
              <a:gd name="connsiteY47"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52034" h="711692">
                <a:moveTo>
                  <a:pt x="912342" y="379963"/>
                </a:moveTo>
                <a:cubicBezTo>
                  <a:pt x="881827" y="379963"/>
                  <a:pt x="856233" y="388986"/>
                  <a:pt x="835561" y="407033"/>
                </a:cubicBezTo>
                <a:cubicBezTo>
                  <a:pt x="814890" y="425079"/>
                  <a:pt x="804554" y="448540"/>
                  <a:pt x="804554" y="477414"/>
                </a:cubicBezTo>
                <a:cubicBezTo>
                  <a:pt x="804554" y="506289"/>
                  <a:pt x="814397" y="531062"/>
                  <a:pt x="834085" y="551734"/>
                </a:cubicBezTo>
                <a:cubicBezTo>
                  <a:pt x="853772" y="572405"/>
                  <a:pt x="878381" y="582741"/>
                  <a:pt x="907912" y="582741"/>
                </a:cubicBezTo>
                <a:cubicBezTo>
                  <a:pt x="937443" y="582741"/>
                  <a:pt x="962052" y="573553"/>
                  <a:pt x="981739" y="555179"/>
                </a:cubicBezTo>
                <a:cubicBezTo>
                  <a:pt x="1001426" y="536804"/>
                  <a:pt x="1011270" y="513015"/>
                  <a:pt x="1011270" y="483813"/>
                </a:cubicBezTo>
                <a:cubicBezTo>
                  <a:pt x="1011270" y="454610"/>
                  <a:pt x="1002411" y="430001"/>
                  <a:pt x="984692" y="409986"/>
                </a:cubicBezTo>
                <a:cubicBezTo>
                  <a:pt x="966974" y="389970"/>
                  <a:pt x="942857" y="379963"/>
                  <a:pt x="912342" y="379963"/>
                </a:cubicBezTo>
                <a:close/>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2" y="425243"/>
                  <a:pt x="418352" y="356339"/>
                </a:cubicBezTo>
                <a:cubicBezTo>
                  <a:pt x="418352" y="287433"/>
                  <a:pt x="407525" y="231981"/>
                  <a:pt x="385869" y="189982"/>
                </a:cubicBezTo>
                <a:cubicBezTo>
                  <a:pt x="364213" y="147982"/>
                  <a:pt x="330417" y="126982"/>
                  <a:pt x="284480" y="126982"/>
                </a:cubicBezTo>
                <a:close/>
                <a:moveTo>
                  <a:pt x="920709" y="0"/>
                </a:moveTo>
                <a:cubicBezTo>
                  <a:pt x="952865" y="0"/>
                  <a:pt x="983544" y="4758"/>
                  <a:pt x="1012747" y="14274"/>
                </a:cubicBezTo>
                <a:cubicBezTo>
                  <a:pt x="1041949" y="23789"/>
                  <a:pt x="1064426" y="33469"/>
                  <a:pt x="1080175" y="43312"/>
                </a:cubicBezTo>
                <a:cubicBezTo>
                  <a:pt x="1095925" y="53155"/>
                  <a:pt x="1113316" y="65624"/>
                  <a:pt x="1132347" y="80718"/>
                </a:cubicBezTo>
                <a:lnTo>
                  <a:pt x="1059504" y="188997"/>
                </a:lnTo>
                <a:cubicBezTo>
                  <a:pt x="1055566" y="185060"/>
                  <a:pt x="1049824" y="179810"/>
                  <a:pt x="1042277" y="173248"/>
                </a:cubicBezTo>
                <a:cubicBezTo>
                  <a:pt x="1034731" y="166685"/>
                  <a:pt x="1019801" y="158154"/>
                  <a:pt x="997489" y="147654"/>
                </a:cubicBezTo>
                <a:cubicBezTo>
                  <a:pt x="975177" y="137155"/>
                  <a:pt x="953521" y="131904"/>
                  <a:pt x="932521" y="131904"/>
                </a:cubicBezTo>
                <a:cubicBezTo>
                  <a:pt x="889866" y="131904"/>
                  <a:pt x="856889" y="146178"/>
                  <a:pt x="833593" y="174724"/>
                </a:cubicBezTo>
                <a:cubicBezTo>
                  <a:pt x="810296" y="203271"/>
                  <a:pt x="796023" y="242153"/>
                  <a:pt x="790773" y="291371"/>
                </a:cubicBezTo>
                <a:cubicBezTo>
                  <a:pt x="833429" y="263809"/>
                  <a:pt x="878709" y="250027"/>
                  <a:pt x="926615" y="250027"/>
                </a:cubicBezTo>
                <a:cubicBezTo>
                  <a:pt x="990927" y="250027"/>
                  <a:pt x="1044574" y="271027"/>
                  <a:pt x="1087558" y="313027"/>
                </a:cubicBezTo>
                <a:cubicBezTo>
                  <a:pt x="1130542" y="355026"/>
                  <a:pt x="1152034" y="410970"/>
                  <a:pt x="1152034" y="480860"/>
                </a:cubicBezTo>
                <a:cubicBezTo>
                  <a:pt x="1152034" y="550749"/>
                  <a:pt x="1128901" y="606694"/>
                  <a:pt x="1082636" y="648693"/>
                </a:cubicBezTo>
                <a:cubicBezTo>
                  <a:pt x="1036371" y="690692"/>
                  <a:pt x="978130" y="711692"/>
                  <a:pt x="907912" y="711692"/>
                </a:cubicBezTo>
                <a:cubicBezTo>
                  <a:pt x="859350" y="711692"/>
                  <a:pt x="817187" y="702341"/>
                  <a:pt x="781422" y="683638"/>
                </a:cubicBezTo>
                <a:cubicBezTo>
                  <a:pt x="745657" y="664935"/>
                  <a:pt x="717930" y="638849"/>
                  <a:pt x="698243" y="605382"/>
                </a:cubicBezTo>
                <a:cubicBezTo>
                  <a:pt x="658869" y="540414"/>
                  <a:pt x="639181" y="459040"/>
                  <a:pt x="639181" y="361260"/>
                </a:cubicBezTo>
                <a:cubicBezTo>
                  <a:pt x="639181" y="298261"/>
                  <a:pt x="646892" y="242973"/>
                  <a:pt x="662314" y="195396"/>
                </a:cubicBezTo>
                <a:cubicBezTo>
                  <a:pt x="677735" y="147818"/>
                  <a:pt x="698899" y="110248"/>
                  <a:pt x="725805" y="82686"/>
                </a:cubicBezTo>
                <a:cubicBezTo>
                  <a:pt x="778304" y="27563"/>
                  <a:pt x="843272" y="0"/>
                  <a:pt x="920709" y="0"/>
                </a:cubicBez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11" name="Рисунок 28"/>
          <p:cNvSpPr>
            <a:spLocks noGrp="1"/>
          </p:cNvSpPr>
          <p:nvPr>
            <p:ph type="pic" sz="quarter" idx="110" hasCustomPrompt="1"/>
          </p:nvPr>
        </p:nvSpPr>
        <p:spPr>
          <a:xfrm>
            <a:off x="2998385" y="4027965"/>
            <a:ext cx="1741929" cy="1088532"/>
          </a:xfrm>
          <a:custGeom>
            <a:avLst/>
            <a:gdLst>
              <a:gd name="connsiteX0" fmla="*/ 284480 w 1138889"/>
              <a:gd name="connsiteY0" fmla="*/ 126982 h 711692"/>
              <a:gd name="connsiteX1" fmla="*/ 183091 w 1138889"/>
              <a:gd name="connsiteY1" fmla="*/ 189982 h 711692"/>
              <a:gd name="connsiteX2" fmla="*/ 150607 w 1138889"/>
              <a:gd name="connsiteY2" fmla="*/ 356339 h 711692"/>
              <a:gd name="connsiteX3" fmla="*/ 183091 w 1138889"/>
              <a:gd name="connsiteY3" fmla="*/ 522695 h 711692"/>
              <a:gd name="connsiteX4" fmla="*/ 284480 w 1138889"/>
              <a:gd name="connsiteY4" fmla="*/ 585694 h 711692"/>
              <a:gd name="connsiteX5" fmla="*/ 385869 w 1138889"/>
              <a:gd name="connsiteY5" fmla="*/ 522695 h 711692"/>
              <a:gd name="connsiteX6" fmla="*/ 418353 w 1138889"/>
              <a:gd name="connsiteY6" fmla="*/ 356339 h 711692"/>
              <a:gd name="connsiteX7" fmla="*/ 385869 w 1138889"/>
              <a:gd name="connsiteY7" fmla="*/ 189982 h 711692"/>
              <a:gd name="connsiteX8" fmla="*/ 284480 w 1138889"/>
              <a:gd name="connsiteY8" fmla="*/ 126982 h 711692"/>
              <a:gd name="connsiteX9" fmla="*/ 641787 w 1138889"/>
              <a:gd name="connsiteY9" fmla="*/ 11812 h 711692"/>
              <a:gd name="connsiteX10" fmla="*/ 1138889 w 1138889"/>
              <a:gd name="connsiteY10" fmla="*/ 11812 h 711692"/>
              <a:gd name="connsiteX11" fmla="*/ 1138889 w 1138889"/>
              <a:gd name="connsiteY11" fmla="*/ 127966 h 711692"/>
              <a:gd name="connsiteX12" fmla="*/ 860315 w 1138889"/>
              <a:gd name="connsiteY12" fmla="*/ 699880 h 711692"/>
              <a:gd name="connsiteX13" fmla="*/ 692974 w 1138889"/>
              <a:gd name="connsiteY13" fmla="*/ 699880 h 711692"/>
              <a:gd name="connsiteX14" fmla="*/ 958751 w 1138889"/>
              <a:gd name="connsiteY14" fmla="*/ 143716 h 711692"/>
              <a:gd name="connsiteX15" fmla="*/ 785504 w 1138889"/>
              <a:gd name="connsiteY15" fmla="*/ 143716 h 711692"/>
              <a:gd name="connsiteX16" fmla="*/ 785504 w 1138889"/>
              <a:gd name="connsiteY16" fmla="*/ 232309 h 711692"/>
              <a:gd name="connsiteX17" fmla="*/ 641787 w 1138889"/>
              <a:gd name="connsiteY17" fmla="*/ 232309 h 711692"/>
              <a:gd name="connsiteX18" fmla="*/ 284480 w 1138889"/>
              <a:gd name="connsiteY18" fmla="*/ 0 h 711692"/>
              <a:gd name="connsiteX19" fmla="*/ 498085 w 1138889"/>
              <a:gd name="connsiteY19" fmla="*/ 96959 h 711692"/>
              <a:gd name="connsiteX20" fmla="*/ 568959 w 1138889"/>
              <a:gd name="connsiteY20" fmla="*/ 355846 h 711692"/>
              <a:gd name="connsiteX21" fmla="*/ 498085 w 1138889"/>
              <a:gd name="connsiteY21" fmla="*/ 614733 h 711692"/>
              <a:gd name="connsiteX22" fmla="*/ 284480 w 1138889"/>
              <a:gd name="connsiteY22" fmla="*/ 711692 h 711692"/>
              <a:gd name="connsiteX23" fmla="*/ 70874 w 1138889"/>
              <a:gd name="connsiteY23" fmla="*/ 614733 h 711692"/>
              <a:gd name="connsiteX24" fmla="*/ 0 w 1138889"/>
              <a:gd name="connsiteY24" fmla="*/ 355846 h 711692"/>
              <a:gd name="connsiteX25" fmla="*/ 70874 w 1138889"/>
              <a:gd name="connsiteY25" fmla="*/ 96959 h 711692"/>
              <a:gd name="connsiteX26" fmla="*/ 284480 w 1138889"/>
              <a:gd name="connsiteY26"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8889" h="711692">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9"/>
                </a:cubicBezTo>
                <a:cubicBezTo>
                  <a:pt x="418353" y="287433"/>
                  <a:pt x="407525" y="231981"/>
                  <a:pt x="385869" y="189982"/>
                </a:cubicBezTo>
                <a:cubicBezTo>
                  <a:pt x="364213" y="147982"/>
                  <a:pt x="330417" y="126982"/>
                  <a:pt x="284480" y="126982"/>
                </a:cubicBezTo>
                <a:close/>
                <a:moveTo>
                  <a:pt x="641787" y="11812"/>
                </a:moveTo>
                <a:lnTo>
                  <a:pt x="1138889" y="11812"/>
                </a:lnTo>
                <a:lnTo>
                  <a:pt x="1138889" y="127966"/>
                </a:lnTo>
                <a:lnTo>
                  <a:pt x="860315" y="699880"/>
                </a:lnTo>
                <a:lnTo>
                  <a:pt x="692974" y="699880"/>
                </a:lnTo>
                <a:lnTo>
                  <a:pt x="958751" y="143716"/>
                </a:lnTo>
                <a:lnTo>
                  <a:pt x="785504" y="143716"/>
                </a:lnTo>
                <a:lnTo>
                  <a:pt x="785504" y="232309"/>
                </a:lnTo>
                <a:lnTo>
                  <a:pt x="641787" y="232309"/>
                </a:lnTo>
                <a:close/>
                <a:moveTo>
                  <a:pt x="284480" y="0"/>
                </a:moveTo>
                <a:cubicBezTo>
                  <a:pt x="379634" y="0"/>
                  <a:pt x="450836" y="32320"/>
                  <a:pt x="498085" y="96959"/>
                </a:cubicBezTo>
                <a:cubicBezTo>
                  <a:pt x="545335" y="161599"/>
                  <a:pt x="568959" y="247895"/>
                  <a:pt x="568959" y="355846"/>
                </a:cubicBezTo>
                <a:cubicBezTo>
                  <a:pt x="568959" y="463797"/>
                  <a:pt x="545335" y="550093"/>
                  <a:pt x="498085" y="614733"/>
                </a:cubicBezTo>
                <a:cubicBezTo>
                  <a:pt x="450836" y="679373"/>
                  <a:pt x="379634" y="711692"/>
                  <a:pt x="284480" y="711692"/>
                </a:cubicBezTo>
                <a:cubicBezTo>
                  <a:pt x="189325" y="711692"/>
                  <a:pt x="118123" y="679373"/>
                  <a:pt x="70874" y="614733"/>
                </a:cubicBezTo>
                <a:cubicBezTo>
                  <a:pt x="23625" y="550093"/>
                  <a:pt x="0" y="463797"/>
                  <a:pt x="0" y="355846"/>
                </a:cubicBezTo>
                <a:cubicBezTo>
                  <a:pt x="0" y="247895"/>
                  <a:pt x="23625" y="161599"/>
                  <a:pt x="70874" y="96959"/>
                </a:cubicBezTo>
                <a:cubicBezTo>
                  <a:pt x="118123" y="32320"/>
                  <a:pt x="189325"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12" name="Рисунок 29"/>
          <p:cNvSpPr>
            <a:spLocks noGrp="1"/>
          </p:cNvSpPr>
          <p:nvPr>
            <p:ph type="pic" sz="quarter" idx="111" hasCustomPrompt="1"/>
          </p:nvPr>
        </p:nvSpPr>
        <p:spPr>
          <a:xfrm>
            <a:off x="5060596" y="4027965"/>
            <a:ext cx="1791221" cy="1088532"/>
          </a:xfrm>
          <a:custGeom>
            <a:avLst/>
            <a:gdLst>
              <a:gd name="connsiteX0" fmla="*/ 908293 w 1171116"/>
              <a:gd name="connsiteY0" fmla="*/ 401619 h 711692"/>
              <a:gd name="connsiteX1" fmla="*/ 832497 w 1171116"/>
              <a:gd name="connsiteY1" fmla="*/ 425243 h 711692"/>
              <a:gd name="connsiteX2" fmla="*/ 799029 w 1171116"/>
              <a:gd name="connsiteY2" fmla="*/ 493164 h 711692"/>
              <a:gd name="connsiteX3" fmla="*/ 833482 w 1171116"/>
              <a:gd name="connsiteY3" fmla="*/ 560593 h 711692"/>
              <a:gd name="connsiteX4" fmla="*/ 908293 w 1171116"/>
              <a:gd name="connsiteY4" fmla="*/ 583726 h 711692"/>
              <a:gd name="connsiteX5" fmla="*/ 983104 w 1171116"/>
              <a:gd name="connsiteY5" fmla="*/ 560593 h 711692"/>
              <a:gd name="connsiteX6" fmla="*/ 1017556 w 1171116"/>
              <a:gd name="connsiteY6" fmla="*/ 493164 h 711692"/>
              <a:gd name="connsiteX7" fmla="*/ 984088 w 1171116"/>
              <a:gd name="connsiteY7" fmla="*/ 425243 h 711692"/>
              <a:gd name="connsiteX8" fmla="*/ 908293 w 1171116"/>
              <a:gd name="connsiteY8" fmla="*/ 401619 h 711692"/>
              <a:gd name="connsiteX9" fmla="*/ 284480 w 1171116"/>
              <a:gd name="connsiteY9" fmla="*/ 126982 h 711692"/>
              <a:gd name="connsiteX10" fmla="*/ 183091 w 1171116"/>
              <a:gd name="connsiteY10" fmla="*/ 189982 h 711692"/>
              <a:gd name="connsiteX11" fmla="*/ 150607 w 1171116"/>
              <a:gd name="connsiteY11" fmla="*/ 356339 h 711692"/>
              <a:gd name="connsiteX12" fmla="*/ 183091 w 1171116"/>
              <a:gd name="connsiteY12" fmla="*/ 522695 h 711692"/>
              <a:gd name="connsiteX13" fmla="*/ 284480 w 1171116"/>
              <a:gd name="connsiteY13" fmla="*/ 585694 h 711692"/>
              <a:gd name="connsiteX14" fmla="*/ 385869 w 1171116"/>
              <a:gd name="connsiteY14" fmla="*/ 522695 h 711692"/>
              <a:gd name="connsiteX15" fmla="*/ 418353 w 1171116"/>
              <a:gd name="connsiteY15" fmla="*/ 356339 h 711692"/>
              <a:gd name="connsiteX16" fmla="*/ 385869 w 1171116"/>
              <a:gd name="connsiteY16" fmla="*/ 189982 h 711692"/>
              <a:gd name="connsiteX17" fmla="*/ 284480 w 1171116"/>
              <a:gd name="connsiteY17" fmla="*/ 126982 h 711692"/>
              <a:gd name="connsiteX18" fmla="*/ 908293 w 1171116"/>
              <a:gd name="connsiteY18" fmla="*/ 119108 h 711692"/>
              <a:gd name="connsiteX19" fmla="*/ 842341 w 1171116"/>
              <a:gd name="connsiteY19" fmla="*/ 142732 h 711692"/>
              <a:gd name="connsiteX20" fmla="*/ 814779 w 1171116"/>
              <a:gd name="connsiteY20" fmla="*/ 201302 h 711692"/>
              <a:gd name="connsiteX21" fmla="*/ 842833 w 1171116"/>
              <a:gd name="connsiteY21" fmla="*/ 259871 h 711692"/>
              <a:gd name="connsiteX22" fmla="*/ 908293 w 1171116"/>
              <a:gd name="connsiteY22" fmla="*/ 283496 h 711692"/>
              <a:gd name="connsiteX23" fmla="*/ 973753 w 1171116"/>
              <a:gd name="connsiteY23" fmla="*/ 259871 h 711692"/>
              <a:gd name="connsiteX24" fmla="*/ 1001807 w 1171116"/>
              <a:gd name="connsiteY24" fmla="*/ 201302 h 711692"/>
              <a:gd name="connsiteX25" fmla="*/ 974245 w 1171116"/>
              <a:gd name="connsiteY25" fmla="*/ 142732 h 711692"/>
              <a:gd name="connsiteX26" fmla="*/ 908293 w 1171116"/>
              <a:gd name="connsiteY26" fmla="*/ 119108 h 711692"/>
              <a:gd name="connsiteX27" fmla="*/ 908293 w 1171116"/>
              <a:gd name="connsiteY27" fmla="*/ 0 h 711692"/>
              <a:gd name="connsiteX28" fmla="*/ 1078587 w 1171116"/>
              <a:gd name="connsiteY28" fmla="*/ 54140 h 711692"/>
              <a:gd name="connsiteX29" fmla="*/ 1146507 w 1171116"/>
              <a:gd name="connsiteY29" fmla="*/ 187521 h 711692"/>
              <a:gd name="connsiteX30" fmla="*/ 1085477 w 1171116"/>
              <a:gd name="connsiteY30" fmla="*/ 323854 h 711692"/>
              <a:gd name="connsiteX31" fmla="*/ 1171116 w 1171116"/>
              <a:gd name="connsiteY31" fmla="*/ 497102 h 711692"/>
              <a:gd name="connsiteX32" fmla="*/ 1098274 w 1171116"/>
              <a:gd name="connsiteY32" fmla="*/ 649678 h 711692"/>
              <a:gd name="connsiteX33" fmla="*/ 908293 w 1171116"/>
              <a:gd name="connsiteY33" fmla="*/ 711692 h 711692"/>
              <a:gd name="connsiteX34" fmla="*/ 718311 w 1171116"/>
              <a:gd name="connsiteY34" fmla="*/ 649678 h 711692"/>
              <a:gd name="connsiteX35" fmla="*/ 645469 w 1171116"/>
              <a:gd name="connsiteY35" fmla="*/ 497102 h 711692"/>
              <a:gd name="connsiteX36" fmla="*/ 731108 w 1171116"/>
              <a:gd name="connsiteY36" fmla="*/ 323854 h 711692"/>
              <a:gd name="connsiteX37" fmla="*/ 669094 w 1171116"/>
              <a:gd name="connsiteY37" fmla="*/ 187029 h 711692"/>
              <a:gd name="connsiteX38" fmla="*/ 737507 w 1171116"/>
              <a:gd name="connsiteY38" fmla="*/ 54140 h 711692"/>
              <a:gd name="connsiteX39" fmla="*/ 908293 w 1171116"/>
              <a:gd name="connsiteY39" fmla="*/ 0 h 711692"/>
              <a:gd name="connsiteX40" fmla="*/ 284480 w 1171116"/>
              <a:gd name="connsiteY40" fmla="*/ 0 h 711692"/>
              <a:gd name="connsiteX41" fmla="*/ 498086 w 1171116"/>
              <a:gd name="connsiteY41" fmla="*/ 96959 h 711692"/>
              <a:gd name="connsiteX42" fmla="*/ 568959 w 1171116"/>
              <a:gd name="connsiteY42" fmla="*/ 355846 h 711692"/>
              <a:gd name="connsiteX43" fmla="*/ 498086 w 1171116"/>
              <a:gd name="connsiteY43" fmla="*/ 614733 h 711692"/>
              <a:gd name="connsiteX44" fmla="*/ 284480 w 1171116"/>
              <a:gd name="connsiteY44" fmla="*/ 711692 h 711692"/>
              <a:gd name="connsiteX45" fmla="*/ 70874 w 1171116"/>
              <a:gd name="connsiteY45" fmla="*/ 614733 h 711692"/>
              <a:gd name="connsiteX46" fmla="*/ 0 w 1171116"/>
              <a:gd name="connsiteY46" fmla="*/ 355846 h 711692"/>
              <a:gd name="connsiteX47" fmla="*/ 70874 w 1171116"/>
              <a:gd name="connsiteY47" fmla="*/ 96959 h 711692"/>
              <a:gd name="connsiteX48" fmla="*/ 284480 w 1171116"/>
              <a:gd name="connsiteY48"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71116" h="711692">
                <a:moveTo>
                  <a:pt x="908293" y="401619"/>
                </a:moveTo>
                <a:cubicBezTo>
                  <a:pt x="880075" y="401619"/>
                  <a:pt x="854809" y="409494"/>
                  <a:pt x="832497" y="425243"/>
                </a:cubicBezTo>
                <a:cubicBezTo>
                  <a:pt x="810185" y="440993"/>
                  <a:pt x="799029" y="463633"/>
                  <a:pt x="799029" y="493164"/>
                </a:cubicBezTo>
                <a:cubicBezTo>
                  <a:pt x="799029" y="522695"/>
                  <a:pt x="810513" y="545171"/>
                  <a:pt x="833482" y="560593"/>
                </a:cubicBezTo>
                <a:cubicBezTo>
                  <a:pt x="856450" y="576015"/>
                  <a:pt x="881387" y="583726"/>
                  <a:pt x="908293" y="583726"/>
                </a:cubicBezTo>
                <a:cubicBezTo>
                  <a:pt x="935198" y="583726"/>
                  <a:pt x="960136" y="576015"/>
                  <a:pt x="983104" y="560593"/>
                </a:cubicBezTo>
                <a:cubicBezTo>
                  <a:pt x="1006072" y="545171"/>
                  <a:pt x="1017556" y="522695"/>
                  <a:pt x="1017556" y="493164"/>
                </a:cubicBezTo>
                <a:cubicBezTo>
                  <a:pt x="1017556" y="463633"/>
                  <a:pt x="1006400" y="440993"/>
                  <a:pt x="984088" y="425243"/>
                </a:cubicBezTo>
                <a:cubicBezTo>
                  <a:pt x="961776" y="409494"/>
                  <a:pt x="936511" y="401619"/>
                  <a:pt x="908293" y="401619"/>
                </a:cubicBezTo>
                <a:close/>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9"/>
                </a:cubicBezTo>
                <a:cubicBezTo>
                  <a:pt x="418353" y="287433"/>
                  <a:pt x="407525" y="231981"/>
                  <a:pt x="385869" y="189982"/>
                </a:cubicBezTo>
                <a:cubicBezTo>
                  <a:pt x="364213" y="147982"/>
                  <a:pt x="330417" y="126982"/>
                  <a:pt x="284480" y="126982"/>
                </a:cubicBezTo>
                <a:close/>
                <a:moveTo>
                  <a:pt x="908293" y="119108"/>
                </a:moveTo>
                <a:cubicBezTo>
                  <a:pt x="882699" y="119108"/>
                  <a:pt x="860715" y="126982"/>
                  <a:pt x="842341" y="142732"/>
                </a:cubicBezTo>
                <a:cubicBezTo>
                  <a:pt x="823966" y="158482"/>
                  <a:pt x="814779" y="178005"/>
                  <a:pt x="814779" y="201302"/>
                </a:cubicBezTo>
                <a:cubicBezTo>
                  <a:pt x="814779" y="224598"/>
                  <a:pt x="824130" y="244121"/>
                  <a:pt x="842833" y="259871"/>
                </a:cubicBezTo>
                <a:cubicBezTo>
                  <a:pt x="861536" y="275621"/>
                  <a:pt x="883356" y="283496"/>
                  <a:pt x="908293" y="283496"/>
                </a:cubicBezTo>
                <a:cubicBezTo>
                  <a:pt x="933230" y="283496"/>
                  <a:pt x="955050" y="275621"/>
                  <a:pt x="973753" y="259871"/>
                </a:cubicBezTo>
                <a:cubicBezTo>
                  <a:pt x="992455" y="244121"/>
                  <a:pt x="1001807" y="224598"/>
                  <a:pt x="1001807" y="201302"/>
                </a:cubicBezTo>
                <a:cubicBezTo>
                  <a:pt x="1001807" y="178005"/>
                  <a:pt x="992619" y="158482"/>
                  <a:pt x="974245" y="142732"/>
                </a:cubicBezTo>
                <a:cubicBezTo>
                  <a:pt x="955870" y="126982"/>
                  <a:pt x="933886" y="119108"/>
                  <a:pt x="908293" y="119108"/>
                </a:cubicBezTo>
                <a:close/>
                <a:moveTo>
                  <a:pt x="908293" y="0"/>
                </a:moveTo>
                <a:cubicBezTo>
                  <a:pt x="976542" y="0"/>
                  <a:pt x="1033306" y="18047"/>
                  <a:pt x="1078587" y="54140"/>
                </a:cubicBezTo>
                <a:cubicBezTo>
                  <a:pt x="1123867" y="90233"/>
                  <a:pt x="1146507" y="134693"/>
                  <a:pt x="1146507" y="187521"/>
                </a:cubicBezTo>
                <a:cubicBezTo>
                  <a:pt x="1146507" y="240348"/>
                  <a:pt x="1126164" y="285793"/>
                  <a:pt x="1085477" y="323854"/>
                </a:cubicBezTo>
                <a:cubicBezTo>
                  <a:pt x="1142570" y="367822"/>
                  <a:pt x="1171116" y="425572"/>
                  <a:pt x="1171116" y="497102"/>
                </a:cubicBezTo>
                <a:cubicBezTo>
                  <a:pt x="1171116" y="557476"/>
                  <a:pt x="1146835" y="608334"/>
                  <a:pt x="1098274" y="649678"/>
                </a:cubicBezTo>
                <a:cubicBezTo>
                  <a:pt x="1049712" y="691021"/>
                  <a:pt x="986385" y="711692"/>
                  <a:pt x="908293" y="711692"/>
                </a:cubicBezTo>
                <a:cubicBezTo>
                  <a:pt x="830200" y="711692"/>
                  <a:pt x="766874" y="691021"/>
                  <a:pt x="718311" y="649678"/>
                </a:cubicBezTo>
                <a:cubicBezTo>
                  <a:pt x="669750" y="608334"/>
                  <a:pt x="645469" y="557476"/>
                  <a:pt x="645469" y="497102"/>
                </a:cubicBezTo>
                <a:cubicBezTo>
                  <a:pt x="645469" y="425572"/>
                  <a:pt x="674015" y="367822"/>
                  <a:pt x="731108" y="323854"/>
                </a:cubicBezTo>
                <a:cubicBezTo>
                  <a:pt x="689765" y="285136"/>
                  <a:pt x="669094" y="239528"/>
                  <a:pt x="669094" y="187029"/>
                </a:cubicBezTo>
                <a:cubicBezTo>
                  <a:pt x="669094" y="134529"/>
                  <a:pt x="691898" y="90233"/>
                  <a:pt x="737507" y="54140"/>
                </a:cubicBezTo>
                <a:cubicBezTo>
                  <a:pt x="783115" y="18047"/>
                  <a:pt x="840044" y="0"/>
                  <a:pt x="908293" y="0"/>
                </a:cubicBez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
        <p:nvSpPr>
          <p:cNvPr id="13" name="Рисунок 30"/>
          <p:cNvSpPr>
            <a:spLocks noGrp="1"/>
          </p:cNvSpPr>
          <p:nvPr>
            <p:ph type="pic" sz="quarter" idx="112" hasCustomPrompt="1"/>
          </p:nvPr>
        </p:nvSpPr>
        <p:spPr>
          <a:xfrm>
            <a:off x="7196162" y="4027965"/>
            <a:ext cx="1795885" cy="1088532"/>
          </a:xfrm>
          <a:custGeom>
            <a:avLst/>
            <a:gdLst>
              <a:gd name="connsiteX0" fmla="*/ 905436 w 1174166"/>
              <a:gd name="connsiteY0" fmla="*/ 128951 h 711692"/>
              <a:gd name="connsiteX1" fmla="*/ 833086 w 1174166"/>
              <a:gd name="connsiteY1" fmla="*/ 157006 h 711692"/>
              <a:gd name="connsiteX2" fmla="*/ 805032 w 1174166"/>
              <a:gd name="connsiteY2" fmla="*/ 228371 h 711692"/>
              <a:gd name="connsiteX3" fmla="*/ 830625 w 1174166"/>
              <a:gd name="connsiteY3" fmla="*/ 301706 h 711692"/>
              <a:gd name="connsiteX4" fmla="*/ 901991 w 1174166"/>
              <a:gd name="connsiteY4" fmla="*/ 331729 h 711692"/>
              <a:gd name="connsiteX5" fmla="*/ 978279 w 1174166"/>
              <a:gd name="connsiteY5" fmla="*/ 305152 h 711692"/>
              <a:gd name="connsiteX6" fmla="*/ 1008794 w 1174166"/>
              <a:gd name="connsiteY6" fmla="*/ 235262 h 711692"/>
              <a:gd name="connsiteX7" fmla="*/ 979263 w 1174166"/>
              <a:gd name="connsiteY7" fmla="*/ 160451 h 711692"/>
              <a:gd name="connsiteX8" fmla="*/ 905436 w 1174166"/>
              <a:gd name="connsiteY8" fmla="*/ 128951 h 711692"/>
              <a:gd name="connsiteX9" fmla="*/ 284480 w 1174166"/>
              <a:gd name="connsiteY9" fmla="*/ 126982 h 711692"/>
              <a:gd name="connsiteX10" fmla="*/ 183091 w 1174166"/>
              <a:gd name="connsiteY10" fmla="*/ 189982 h 711692"/>
              <a:gd name="connsiteX11" fmla="*/ 150607 w 1174166"/>
              <a:gd name="connsiteY11" fmla="*/ 356339 h 711692"/>
              <a:gd name="connsiteX12" fmla="*/ 183091 w 1174166"/>
              <a:gd name="connsiteY12" fmla="*/ 522695 h 711692"/>
              <a:gd name="connsiteX13" fmla="*/ 284480 w 1174166"/>
              <a:gd name="connsiteY13" fmla="*/ 585694 h 711692"/>
              <a:gd name="connsiteX14" fmla="*/ 385869 w 1174166"/>
              <a:gd name="connsiteY14" fmla="*/ 522695 h 711692"/>
              <a:gd name="connsiteX15" fmla="*/ 418353 w 1174166"/>
              <a:gd name="connsiteY15" fmla="*/ 356339 h 711692"/>
              <a:gd name="connsiteX16" fmla="*/ 385869 w 1174166"/>
              <a:gd name="connsiteY16" fmla="*/ 189982 h 711692"/>
              <a:gd name="connsiteX17" fmla="*/ 284480 w 1174166"/>
              <a:gd name="connsiteY17" fmla="*/ 126982 h 711692"/>
              <a:gd name="connsiteX18" fmla="*/ 905436 w 1174166"/>
              <a:gd name="connsiteY18" fmla="*/ 0 h 711692"/>
              <a:gd name="connsiteX19" fmla="*/ 1031927 w 1174166"/>
              <a:gd name="connsiteY19" fmla="*/ 28055 h 711692"/>
              <a:gd name="connsiteX20" fmla="*/ 1116089 w 1174166"/>
              <a:gd name="connsiteY20" fmla="*/ 106311 h 711692"/>
              <a:gd name="connsiteX21" fmla="*/ 1174166 w 1174166"/>
              <a:gd name="connsiteY21" fmla="*/ 350432 h 711692"/>
              <a:gd name="connsiteX22" fmla="*/ 1151034 w 1174166"/>
              <a:gd name="connsiteY22" fmla="*/ 516297 h 711692"/>
              <a:gd name="connsiteX23" fmla="*/ 1088527 w 1174166"/>
              <a:gd name="connsiteY23" fmla="*/ 629006 h 711692"/>
              <a:gd name="connsiteX24" fmla="*/ 892640 w 1174166"/>
              <a:gd name="connsiteY24" fmla="*/ 711692 h 711692"/>
              <a:gd name="connsiteX25" fmla="*/ 800110 w 1174166"/>
              <a:gd name="connsiteY25" fmla="*/ 697419 h 711692"/>
              <a:gd name="connsiteX26" fmla="*/ 733173 w 1174166"/>
              <a:gd name="connsiteY26" fmla="*/ 668872 h 711692"/>
              <a:gd name="connsiteX27" fmla="*/ 681002 w 1174166"/>
              <a:gd name="connsiteY27" fmla="*/ 631959 h 711692"/>
              <a:gd name="connsiteX28" fmla="*/ 757782 w 1174166"/>
              <a:gd name="connsiteY28" fmla="*/ 523679 h 711692"/>
              <a:gd name="connsiteX29" fmla="*/ 775993 w 1174166"/>
              <a:gd name="connsiteY29" fmla="*/ 538937 h 711692"/>
              <a:gd name="connsiteX30" fmla="*/ 819797 w 1174166"/>
              <a:gd name="connsiteY30" fmla="*/ 564038 h 711692"/>
              <a:gd name="connsiteX31" fmla="*/ 880827 w 1174166"/>
              <a:gd name="connsiteY31" fmla="*/ 579788 h 711692"/>
              <a:gd name="connsiteX32" fmla="*/ 979756 w 1174166"/>
              <a:gd name="connsiteY32" fmla="*/ 536968 h 711692"/>
              <a:gd name="connsiteX33" fmla="*/ 1022575 w 1174166"/>
              <a:gd name="connsiteY33" fmla="*/ 420322 h 711692"/>
              <a:gd name="connsiteX34" fmla="*/ 886733 w 1174166"/>
              <a:gd name="connsiteY34" fmla="*/ 462649 h 711692"/>
              <a:gd name="connsiteX35" fmla="*/ 725791 w 1174166"/>
              <a:gd name="connsiteY35" fmla="*/ 399158 h 711692"/>
              <a:gd name="connsiteX36" fmla="*/ 661315 w 1174166"/>
              <a:gd name="connsiteY36" fmla="*/ 231325 h 711692"/>
              <a:gd name="connsiteX37" fmla="*/ 730713 w 1174166"/>
              <a:gd name="connsiteY37" fmla="*/ 63492 h 711692"/>
              <a:gd name="connsiteX38" fmla="*/ 905436 w 1174166"/>
              <a:gd name="connsiteY38" fmla="*/ 0 h 711692"/>
              <a:gd name="connsiteX39" fmla="*/ 284480 w 1174166"/>
              <a:gd name="connsiteY39" fmla="*/ 0 h 711692"/>
              <a:gd name="connsiteX40" fmla="*/ 498086 w 1174166"/>
              <a:gd name="connsiteY40" fmla="*/ 96959 h 711692"/>
              <a:gd name="connsiteX41" fmla="*/ 568959 w 1174166"/>
              <a:gd name="connsiteY41" fmla="*/ 355846 h 711692"/>
              <a:gd name="connsiteX42" fmla="*/ 498086 w 1174166"/>
              <a:gd name="connsiteY42" fmla="*/ 614733 h 711692"/>
              <a:gd name="connsiteX43" fmla="*/ 284480 w 1174166"/>
              <a:gd name="connsiteY43" fmla="*/ 711692 h 711692"/>
              <a:gd name="connsiteX44" fmla="*/ 70874 w 1174166"/>
              <a:gd name="connsiteY44" fmla="*/ 614733 h 711692"/>
              <a:gd name="connsiteX45" fmla="*/ 0 w 1174166"/>
              <a:gd name="connsiteY45" fmla="*/ 355846 h 711692"/>
              <a:gd name="connsiteX46" fmla="*/ 70874 w 1174166"/>
              <a:gd name="connsiteY46" fmla="*/ 96959 h 711692"/>
              <a:gd name="connsiteX47" fmla="*/ 284480 w 1174166"/>
              <a:gd name="connsiteY47" fmla="*/ 0 h 71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74166" h="711692">
                <a:moveTo>
                  <a:pt x="905436" y="128951"/>
                </a:moveTo>
                <a:cubicBezTo>
                  <a:pt x="875906" y="128951"/>
                  <a:pt x="851788" y="138303"/>
                  <a:pt x="833086" y="157006"/>
                </a:cubicBezTo>
                <a:cubicBezTo>
                  <a:pt x="814383" y="175708"/>
                  <a:pt x="805032" y="199497"/>
                  <a:pt x="805032" y="228371"/>
                </a:cubicBezTo>
                <a:cubicBezTo>
                  <a:pt x="805032" y="257246"/>
                  <a:pt x="813563" y="281691"/>
                  <a:pt x="830625" y="301706"/>
                </a:cubicBezTo>
                <a:cubicBezTo>
                  <a:pt x="847687" y="321722"/>
                  <a:pt x="871476" y="331729"/>
                  <a:pt x="901991" y="331729"/>
                </a:cubicBezTo>
                <a:cubicBezTo>
                  <a:pt x="932506" y="331729"/>
                  <a:pt x="957936" y="322870"/>
                  <a:pt x="978279" y="305152"/>
                </a:cubicBezTo>
                <a:cubicBezTo>
                  <a:pt x="998622" y="287433"/>
                  <a:pt x="1008794" y="264137"/>
                  <a:pt x="1008794" y="235262"/>
                </a:cubicBezTo>
                <a:cubicBezTo>
                  <a:pt x="1008794" y="206387"/>
                  <a:pt x="998950" y="181451"/>
                  <a:pt x="979263" y="160451"/>
                </a:cubicBezTo>
                <a:cubicBezTo>
                  <a:pt x="959576" y="139451"/>
                  <a:pt x="934967" y="128951"/>
                  <a:pt x="905436" y="128951"/>
                </a:cubicBezTo>
                <a:close/>
                <a:moveTo>
                  <a:pt x="284480" y="126982"/>
                </a:moveTo>
                <a:cubicBezTo>
                  <a:pt x="238543" y="126982"/>
                  <a:pt x="204747" y="147982"/>
                  <a:pt x="183091" y="189982"/>
                </a:cubicBezTo>
                <a:cubicBezTo>
                  <a:pt x="161435" y="231981"/>
                  <a:pt x="150607" y="287433"/>
                  <a:pt x="150607" y="356339"/>
                </a:cubicBezTo>
                <a:cubicBezTo>
                  <a:pt x="150607" y="425243"/>
                  <a:pt x="161435" y="480696"/>
                  <a:pt x="183091" y="522695"/>
                </a:cubicBezTo>
                <a:cubicBezTo>
                  <a:pt x="204747" y="564694"/>
                  <a:pt x="238543" y="585694"/>
                  <a:pt x="284480" y="585694"/>
                </a:cubicBezTo>
                <a:cubicBezTo>
                  <a:pt x="330417" y="585694"/>
                  <a:pt x="364213" y="564694"/>
                  <a:pt x="385869" y="522695"/>
                </a:cubicBezTo>
                <a:cubicBezTo>
                  <a:pt x="407525" y="480696"/>
                  <a:pt x="418353" y="425243"/>
                  <a:pt x="418353" y="356339"/>
                </a:cubicBezTo>
                <a:cubicBezTo>
                  <a:pt x="418353" y="287433"/>
                  <a:pt x="407525" y="231981"/>
                  <a:pt x="385869" y="189982"/>
                </a:cubicBezTo>
                <a:cubicBezTo>
                  <a:pt x="364213" y="147982"/>
                  <a:pt x="330417" y="126982"/>
                  <a:pt x="284480" y="126982"/>
                </a:cubicBezTo>
                <a:close/>
                <a:moveTo>
                  <a:pt x="905436" y="0"/>
                </a:moveTo>
                <a:cubicBezTo>
                  <a:pt x="953998" y="0"/>
                  <a:pt x="996161" y="9351"/>
                  <a:pt x="1031927" y="28055"/>
                </a:cubicBezTo>
                <a:cubicBezTo>
                  <a:pt x="1067692" y="46757"/>
                  <a:pt x="1095746" y="72843"/>
                  <a:pt x="1116089" y="106311"/>
                </a:cubicBezTo>
                <a:cubicBezTo>
                  <a:pt x="1154807" y="171279"/>
                  <a:pt x="1174166" y="252653"/>
                  <a:pt x="1174166" y="350432"/>
                </a:cubicBezTo>
                <a:cubicBezTo>
                  <a:pt x="1174166" y="413431"/>
                  <a:pt x="1166455" y="468719"/>
                  <a:pt x="1151034" y="516297"/>
                </a:cubicBezTo>
                <a:cubicBezTo>
                  <a:pt x="1135612" y="563874"/>
                  <a:pt x="1114777" y="601444"/>
                  <a:pt x="1088527" y="629006"/>
                </a:cubicBezTo>
                <a:cubicBezTo>
                  <a:pt x="1034715" y="684130"/>
                  <a:pt x="969419" y="711692"/>
                  <a:pt x="892640" y="711692"/>
                </a:cubicBezTo>
                <a:cubicBezTo>
                  <a:pt x="860484" y="711692"/>
                  <a:pt x="829640" y="706935"/>
                  <a:pt x="800110" y="697419"/>
                </a:cubicBezTo>
                <a:cubicBezTo>
                  <a:pt x="770579" y="687904"/>
                  <a:pt x="748267" y="678388"/>
                  <a:pt x="733173" y="668872"/>
                </a:cubicBezTo>
                <a:cubicBezTo>
                  <a:pt x="718080" y="659357"/>
                  <a:pt x="700690" y="647052"/>
                  <a:pt x="681002" y="631959"/>
                </a:cubicBezTo>
                <a:lnTo>
                  <a:pt x="757782" y="523679"/>
                </a:lnTo>
                <a:cubicBezTo>
                  <a:pt x="762376" y="527617"/>
                  <a:pt x="768446" y="532703"/>
                  <a:pt x="775993" y="538937"/>
                </a:cubicBezTo>
                <a:cubicBezTo>
                  <a:pt x="783540" y="545171"/>
                  <a:pt x="798141" y="553538"/>
                  <a:pt x="819797" y="564038"/>
                </a:cubicBezTo>
                <a:cubicBezTo>
                  <a:pt x="841453" y="574538"/>
                  <a:pt x="861796" y="579788"/>
                  <a:pt x="880827" y="579788"/>
                </a:cubicBezTo>
                <a:cubicBezTo>
                  <a:pt x="923483" y="579788"/>
                  <a:pt x="956459" y="565514"/>
                  <a:pt x="979756" y="536968"/>
                </a:cubicBezTo>
                <a:cubicBezTo>
                  <a:pt x="1003052" y="508422"/>
                  <a:pt x="1017325" y="469540"/>
                  <a:pt x="1022575" y="420322"/>
                </a:cubicBezTo>
                <a:cubicBezTo>
                  <a:pt x="980576" y="448540"/>
                  <a:pt x="935295" y="462649"/>
                  <a:pt x="886733" y="462649"/>
                </a:cubicBezTo>
                <a:cubicBezTo>
                  <a:pt x="822422" y="462649"/>
                  <a:pt x="768775" y="441485"/>
                  <a:pt x="725791" y="399158"/>
                </a:cubicBezTo>
                <a:cubicBezTo>
                  <a:pt x="682807" y="356831"/>
                  <a:pt x="661315" y="300886"/>
                  <a:pt x="661315" y="231325"/>
                </a:cubicBezTo>
                <a:cubicBezTo>
                  <a:pt x="661315" y="161763"/>
                  <a:pt x="684448" y="105819"/>
                  <a:pt x="730713" y="63492"/>
                </a:cubicBezTo>
                <a:cubicBezTo>
                  <a:pt x="776977" y="21164"/>
                  <a:pt x="835219" y="0"/>
                  <a:pt x="905436" y="0"/>
                </a:cubicBezTo>
                <a:close/>
                <a:moveTo>
                  <a:pt x="284480" y="0"/>
                </a:moveTo>
                <a:cubicBezTo>
                  <a:pt x="379634" y="0"/>
                  <a:pt x="450836" y="32320"/>
                  <a:pt x="498086" y="96959"/>
                </a:cubicBezTo>
                <a:cubicBezTo>
                  <a:pt x="545335" y="161599"/>
                  <a:pt x="568959" y="247895"/>
                  <a:pt x="568959" y="355846"/>
                </a:cubicBezTo>
                <a:cubicBezTo>
                  <a:pt x="568959" y="463797"/>
                  <a:pt x="545335" y="550093"/>
                  <a:pt x="498086" y="614733"/>
                </a:cubicBezTo>
                <a:cubicBezTo>
                  <a:pt x="450836" y="679373"/>
                  <a:pt x="379634" y="711692"/>
                  <a:pt x="284480" y="711692"/>
                </a:cubicBezTo>
                <a:cubicBezTo>
                  <a:pt x="189326" y="711692"/>
                  <a:pt x="118123" y="679373"/>
                  <a:pt x="70874" y="614733"/>
                </a:cubicBezTo>
                <a:cubicBezTo>
                  <a:pt x="23625" y="550093"/>
                  <a:pt x="0" y="463797"/>
                  <a:pt x="0" y="355846"/>
                </a:cubicBezTo>
                <a:cubicBezTo>
                  <a:pt x="0" y="247895"/>
                  <a:pt x="23625" y="161599"/>
                  <a:pt x="70874" y="96959"/>
                </a:cubicBezTo>
                <a:cubicBezTo>
                  <a:pt x="118123" y="32320"/>
                  <a:pt x="189326" y="0"/>
                  <a:pt x="28448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a:lvl1pPr>
          </a:lstStyle>
          <a:p>
            <a:r>
              <a:rPr lang="en-US" dirty="0"/>
              <a:t>.</a:t>
            </a:r>
          </a:p>
        </p:txBody>
      </p:sp>
    </p:spTree>
    <p:extLst>
      <p:ext uri="{BB962C8B-B14F-4D97-AF65-F5344CB8AC3E}">
        <p14:creationId xmlns:p14="http://schemas.microsoft.com/office/powerpoint/2010/main" val="1018871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D63AF78F-07A2-734C-9987-3ED3DA0AF976}" type="slidenum">
              <a:rPr lang="en-US" smtClean="0"/>
              <a:pPr/>
              <a:t>‹#›</a:t>
            </a:fld>
            <a:endParaRPr lang="en-US"/>
          </a:p>
        </p:txBody>
      </p:sp>
      <p:sp>
        <p:nvSpPr>
          <p:cNvPr id="5" name="Рисунок 94"/>
          <p:cNvSpPr>
            <a:spLocks noGrp="1"/>
          </p:cNvSpPr>
          <p:nvPr>
            <p:ph type="pic" sz="quarter" idx="43"/>
          </p:nvPr>
        </p:nvSpPr>
        <p:spPr>
          <a:xfrm>
            <a:off x="2345338" y="1563781"/>
            <a:ext cx="278097" cy="317580"/>
          </a:xfrm>
          <a:custGeom>
            <a:avLst/>
            <a:gdLst/>
            <a:ahLst/>
            <a:cxnLst/>
            <a:rect l="l" t="t" r="r" b="b"/>
            <a:pathLst>
              <a:path w="874909" h="999125">
                <a:moveTo>
                  <a:pt x="433854" y="568871"/>
                </a:moveTo>
                <a:cubicBezTo>
                  <a:pt x="325840" y="568871"/>
                  <a:pt x="271834" y="602475"/>
                  <a:pt x="271834" y="669684"/>
                </a:cubicBezTo>
                <a:cubicBezTo>
                  <a:pt x="271834" y="704488"/>
                  <a:pt x="284735" y="731191"/>
                  <a:pt x="310538" y="749794"/>
                </a:cubicBezTo>
                <a:cubicBezTo>
                  <a:pt x="336342" y="768396"/>
                  <a:pt x="373246" y="777697"/>
                  <a:pt x="421252" y="777697"/>
                </a:cubicBezTo>
                <a:cubicBezTo>
                  <a:pt x="469258" y="777697"/>
                  <a:pt x="511564" y="762995"/>
                  <a:pt x="548168" y="733592"/>
                </a:cubicBezTo>
                <a:cubicBezTo>
                  <a:pt x="584773" y="704188"/>
                  <a:pt x="603075" y="664883"/>
                  <a:pt x="603075" y="615677"/>
                </a:cubicBezTo>
                <a:lnTo>
                  <a:pt x="603075" y="568871"/>
                </a:lnTo>
                <a:close/>
                <a:moveTo>
                  <a:pt x="475259" y="0"/>
                </a:moveTo>
                <a:cubicBezTo>
                  <a:pt x="592874" y="0"/>
                  <a:pt x="688886" y="29404"/>
                  <a:pt x="763295" y="88211"/>
                </a:cubicBezTo>
                <a:cubicBezTo>
                  <a:pt x="837704" y="147018"/>
                  <a:pt x="874909" y="240030"/>
                  <a:pt x="874909" y="367246"/>
                </a:cubicBezTo>
                <a:lnTo>
                  <a:pt x="874909" y="984723"/>
                </a:lnTo>
                <a:lnTo>
                  <a:pt x="621077" y="984723"/>
                </a:lnTo>
                <a:lnTo>
                  <a:pt x="621077" y="867709"/>
                </a:lnTo>
                <a:cubicBezTo>
                  <a:pt x="551469" y="955319"/>
                  <a:pt x="465358" y="999125"/>
                  <a:pt x="362745" y="999125"/>
                </a:cubicBezTo>
                <a:cubicBezTo>
                  <a:pt x="260132" y="999125"/>
                  <a:pt x="174021" y="969421"/>
                  <a:pt x="104413" y="910014"/>
                </a:cubicBezTo>
                <a:cubicBezTo>
                  <a:pt x="34804" y="850606"/>
                  <a:pt x="0" y="771397"/>
                  <a:pt x="0" y="672384"/>
                </a:cubicBezTo>
                <a:cubicBezTo>
                  <a:pt x="0" y="573372"/>
                  <a:pt x="36004" y="499263"/>
                  <a:pt x="108013" y="450056"/>
                </a:cubicBezTo>
                <a:cubicBezTo>
                  <a:pt x="180022" y="400850"/>
                  <a:pt x="278434" y="376247"/>
                  <a:pt x="403250" y="376247"/>
                </a:cubicBezTo>
                <a:lnTo>
                  <a:pt x="604875" y="376247"/>
                </a:lnTo>
                <a:lnTo>
                  <a:pt x="604875" y="370847"/>
                </a:lnTo>
                <a:cubicBezTo>
                  <a:pt x="604875" y="267634"/>
                  <a:pt x="550268" y="216027"/>
                  <a:pt x="441055" y="216027"/>
                </a:cubicBezTo>
                <a:cubicBezTo>
                  <a:pt x="394249" y="216027"/>
                  <a:pt x="344743" y="225328"/>
                  <a:pt x="292536" y="243931"/>
                </a:cubicBezTo>
                <a:cubicBezTo>
                  <a:pt x="240330" y="262533"/>
                  <a:pt x="196224" y="285636"/>
                  <a:pt x="160220" y="313239"/>
                </a:cubicBezTo>
                <a:lnTo>
                  <a:pt x="39605" y="138617"/>
                </a:lnTo>
                <a:cubicBezTo>
                  <a:pt x="166821" y="46206"/>
                  <a:pt x="312039" y="0"/>
                  <a:pt x="475259"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 name="Рисунок 97"/>
          <p:cNvSpPr>
            <a:spLocks noGrp="1"/>
          </p:cNvSpPr>
          <p:nvPr>
            <p:ph type="pic" sz="quarter" idx="44"/>
          </p:nvPr>
        </p:nvSpPr>
        <p:spPr>
          <a:xfrm>
            <a:off x="3681697" y="1452199"/>
            <a:ext cx="317007" cy="429162"/>
          </a:xfrm>
          <a:custGeom>
            <a:avLst/>
            <a:gdLst/>
            <a:ahLst/>
            <a:cxnLst/>
            <a:rect l="l" t="t" r="r" b="b"/>
            <a:pathLst>
              <a:path w="997325" h="1350169">
                <a:moveTo>
                  <a:pt x="493262" y="577872"/>
                </a:moveTo>
                <a:cubicBezTo>
                  <a:pt x="429654" y="577872"/>
                  <a:pt x="375947" y="603976"/>
                  <a:pt x="332142" y="656182"/>
                </a:cubicBezTo>
                <a:cubicBezTo>
                  <a:pt x="288336" y="708389"/>
                  <a:pt x="266434" y="773797"/>
                  <a:pt x="266434" y="852407"/>
                </a:cubicBezTo>
                <a:cubicBezTo>
                  <a:pt x="266434" y="931017"/>
                  <a:pt x="288336" y="995225"/>
                  <a:pt x="332142" y="1045031"/>
                </a:cubicBezTo>
                <a:cubicBezTo>
                  <a:pt x="375947" y="1094837"/>
                  <a:pt x="429054" y="1119740"/>
                  <a:pt x="491462" y="1119740"/>
                </a:cubicBezTo>
                <a:cubicBezTo>
                  <a:pt x="553869" y="1119740"/>
                  <a:pt x="608476" y="1094837"/>
                  <a:pt x="655282" y="1045031"/>
                </a:cubicBezTo>
                <a:cubicBezTo>
                  <a:pt x="702088" y="995225"/>
                  <a:pt x="725491" y="931317"/>
                  <a:pt x="725491" y="853307"/>
                </a:cubicBezTo>
                <a:cubicBezTo>
                  <a:pt x="725491" y="775297"/>
                  <a:pt x="702688" y="709889"/>
                  <a:pt x="657082" y="657082"/>
                </a:cubicBezTo>
                <a:cubicBezTo>
                  <a:pt x="611477" y="604276"/>
                  <a:pt x="556870" y="577872"/>
                  <a:pt x="493262" y="577872"/>
                </a:cubicBezTo>
                <a:close/>
                <a:moveTo>
                  <a:pt x="0" y="0"/>
                </a:moveTo>
                <a:lnTo>
                  <a:pt x="270034" y="0"/>
                </a:lnTo>
                <a:lnTo>
                  <a:pt x="270034" y="475260"/>
                </a:lnTo>
                <a:cubicBezTo>
                  <a:pt x="344443" y="392449"/>
                  <a:pt x="440455" y="351044"/>
                  <a:pt x="558070" y="351044"/>
                </a:cubicBezTo>
                <a:cubicBezTo>
                  <a:pt x="675685" y="351044"/>
                  <a:pt x="778298" y="396950"/>
                  <a:pt x="865908" y="488761"/>
                </a:cubicBezTo>
                <a:cubicBezTo>
                  <a:pt x="953519" y="580573"/>
                  <a:pt x="997325" y="698488"/>
                  <a:pt x="997325" y="842506"/>
                </a:cubicBezTo>
                <a:cubicBezTo>
                  <a:pt x="997325" y="986524"/>
                  <a:pt x="952319" y="1107139"/>
                  <a:pt x="862308" y="1204351"/>
                </a:cubicBezTo>
                <a:cubicBezTo>
                  <a:pt x="772297" y="1301563"/>
                  <a:pt x="669984" y="1350169"/>
                  <a:pt x="555370" y="1350169"/>
                </a:cubicBezTo>
                <a:cubicBezTo>
                  <a:pt x="440755" y="1350169"/>
                  <a:pt x="345643" y="1302763"/>
                  <a:pt x="270034" y="1207951"/>
                </a:cubicBezTo>
                <a:lnTo>
                  <a:pt x="270034" y="1335767"/>
                </a:lnTo>
                <a:lnTo>
                  <a:pt x="0" y="133576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7" name="Рисунок 100"/>
          <p:cNvSpPr>
            <a:spLocks noGrp="1"/>
          </p:cNvSpPr>
          <p:nvPr>
            <p:ph type="pic" sz="quarter" idx="45"/>
          </p:nvPr>
        </p:nvSpPr>
        <p:spPr>
          <a:xfrm>
            <a:off x="4976621" y="1563781"/>
            <a:ext cx="293546" cy="317580"/>
          </a:xfrm>
          <a:custGeom>
            <a:avLst/>
            <a:gdLst/>
            <a:ahLst/>
            <a:cxnLst/>
            <a:rect l="l" t="t" r="r" b="b"/>
            <a:pathLst>
              <a:path w="923516" h="999125">
                <a:moveTo>
                  <a:pt x="513064" y="0"/>
                </a:moveTo>
                <a:cubicBezTo>
                  <a:pt x="582673" y="0"/>
                  <a:pt x="653182" y="14402"/>
                  <a:pt x="724591" y="43206"/>
                </a:cubicBezTo>
                <a:cubicBezTo>
                  <a:pt x="796000" y="72009"/>
                  <a:pt x="858708" y="114614"/>
                  <a:pt x="912714" y="171021"/>
                </a:cubicBezTo>
                <a:lnTo>
                  <a:pt x="772297" y="354644"/>
                </a:lnTo>
                <a:cubicBezTo>
                  <a:pt x="741093" y="317440"/>
                  <a:pt x="702988" y="288636"/>
                  <a:pt x="657983" y="268234"/>
                </a:cubicBezTo>
                <a:cubicBezTo>
                  <a:pt x="612977" y="247831"/>
                  <a:pt x="568271" y="237630"/>
                  <a:pt x="523866" y="237630"/>
                </a:cubicBezTo>
                <a:cubicBezTo>
                  <a:pt x="453057" y="237630"/>
                  <a:pt x="392149" y="260733"/>
                  <a:pt x="341143" y="306938"/>
                </a:cubicBezTo>
                <a:cubicBezTo>
                  <a:pt x="290137" y="353144"/>
                  <a:pt x="264633" y="417352"/>
                  <a:pt x="264633" y="499563"/>
                </a:cubicBezTo>
                <a:cubicBezTo>
                  <a:pt x="264633" y="581773"/>
                  <a:pt x="290137" y="645681"/>
                  <a:pt x="341143" y="691286"/>
                </a:cubicBezTo>
                <a:cubicBezTo>
                  <a:pt x="392149" y="736892"/>
                  <a:pt x="451857" y="759695"/>
                  <a:pt x="520265" y="759695"/>
                </a:cubicBezTo>
                <a:cubicBezTo>
                  <a:pt x="610276" y="759695"/>
                  <a:pt x="691287" y="714689"/>
                  <a:pt x="763296" y="624678"/>
                </a:cubicBezTo>
                <a:lnTo>
                  <a:pt x="923516" y="804701"/>
                </a:lnTo>
                <a:cubicBezTo>
                  <a:pt x="798700" y="934317"/>
                  <a:pt x="663683" y="999125"/>
                  <a:pt x="518465" y="999125"/>
                </a:cubicBezTo>
                <a:cubicBezTo>
                  <a:pt x="373247" y="999125"/>
                  <a:pt x="250532" y="953219"/>
                  <a:pt x="150319" y="861408"/>
                </a:cubicBezTo>
                <a:cubicBezTo>
                  <a:pt x="50107" y="769596"/>
                  <a:pt x="0" y="649581"/>
                  <a:pt x="0" y="501363"/>
                </a:cubicBezTo>
                <a:cubicBezTo>
                  <a:pt x="0" y="353144"/>
                  <a:pt x="50707" y="232529"/>
                  <a:pt x="152119" y="139518"/>
                </a:cubicBezTo>
                <a:cubicBezTo>
                  <a:pt x="253532" y="46506"/>
                  <a:pt x="373847" y="0"/>
                  <a:pt x="513064"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8" name="Рисунок 103"/>
          <p:cNvSpPr>
            <a:spLocks noGrp="1"/>
          </p:cNvSpPr>
          <p:nvPr>
            <p:ph type="pic" sz="quarter" idx="46"/>
          </p:nvPr>
        </p:nvSpPr>
        <p:spPr>
          <a:xfrm>
            <a:off x="6273596" y="1452199"/>
            <a:ext cx="317007" cy="429162"/>
          </a:xfrm>
          <a:custGeom>
            <a:avLst/>
            <a:gdLst/>
            <a:ahLst/>
            <a:cxnLst/>
            <a:rect l="l" t="t" r="r" b="b"/>
            <a:pathLst>
              <a:path w="997325" h="1350169">
                <a:moveTo>
                  <a:pt x="504063" y="577872"/>
                </a:moveTo>
                <a:cubicBezTo>
                  <a:pt x="440455" y="577872"/>
                  <a:pt x="385849" y="604276"/>
                  <a:pt x="340243" y="657082"/>
                </a:cubicBezTo>
                <a:cubicBezTo>
                  <a:pt x="294637" y="709889"/>
                  <a:pt x="271834" y="775297"/>
                  <a:pt x="271834" y="853307"/>
                </a:cubicBezTo>
                <a:cubicBezTo>
                  <a:pt x="271834" y="931317"/>
                  <a:pt x="295237" y="995225"/>
                  <a:pt x="342043" y="1045031"/>
                </a:cubicBezTo>
                <a:cubicBezTo>
                  <a:pt x="388849" y="1094837"/>
                  <a:pt x="443456" y="1119740"/>
                  <a:pt x="505864" y="1119740"/>
                </a:cubicBezTo>
                <a:cubicBezTo>
                  <a:pt x="568271" y="1119740"/>
                  <a:pt x="621378" y="1094837"/>
                  <a:pt x="665184" y="1045031"/>
                </a:cubicBezTo>
                <a:cubicBezTo>
                  <a:pt x="708989" y="995225"/>
                  <a:pt x="730892" y="931017"/>
                  <a:pt x="730892" y="852407"/>
                </a:cubicBezTo>
                <a:cubicBezTo>
                  <a:pt x="730892" y="773797"/>
                  <a:pt x="708989" y="708389"/>
                  <a:pt x="665184" y="656182"/>
                </a:cubicBezTo>
                <a:cubicBezTo>
                  <a:pt x="621378" y="603976"/>
                  <a:pt x="567671" y="577872"/>
                  <a:pt x="504063" y="577872"/>
                </a:cubicBezTo>
                <a:close/>
                <a:moveTo>
                  <a:pt x="727291" y="0"/>
                </a:moveTo>
                <a:lnTo>
                  <a:pt x="997325" y="0"/>
                </a:lnTo>
                <a:lnTo>
                  <a:pt x="997325" y="1335767"/>
                </a:lnTo>
                <a:lnTo>
                  <a:pt x="727291" y="1335767"/>
                </a:lnTo>
                <a:lnTo>
                  <a:pt x="727291" y="1207951"/>
                </a:lnTo>
                <a:cubicBezTo>
                  <a:pt x="651682" y="1302763"/>
                  <a:pt x="556570" y="1350169"/>
                  <a:pt x="441956" y="1350169"/>
                </a:cubicBezTo>
                <a:cubicBezTo>
                  <a:pt x="327341" y="1350169"/>
                  <a:pt x="225029" y="1301563"/>
                  <a:pt x="135017" y="1204351"/>
                </a:cubicBezTo>
                <a:cubicBezTo>
                  <a:pt x="45006" y="1107139"/>
                  <a:pt x="0" y="986524"/>
                  <a:pt x="0" y="842506"/>
                </a:cubicBezTo>
                <a:cubicBezTo>
                  <a:pt x="0" y="698488"/>
                  <a:pt x="43806" y="580573"/>
                  <a:pt x="131417" y="488761"/>
                </a:cubicBezTo>
                <a:cubicBezTo>
                  <a:pt x="219028" y="396950"/>
                  <a:pt x="321641" y="351044"/>
                  <a:pt x="439255" y="351044"/>
                </a:cubicBezTo>
                <a:cubicBezTo>
                  <a:pt x="556870" y="351044"/>
                  <a:pt x="652882" y="392449"/>
                  <a:pt x="727291" y="47526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9" name="Рисунок 107"/>
          <p:cNvSpPr>
            <a:spLocks noGrp="1"/>
          </p:cNvSpPr>
          <p:nvPr>
            <p:ph type="pic" sz="quarter" idx="47"/>
          </p:nvPr>
        </p:nvSpPr>
        <p:spPr>
          <a:xfrm>
            <a:off x="7621506" y="1563781"/>
            <a:ext cx="308997" cy="317580"/>
          </a:xfrm>
          <a:custGeom>
            <a:avLst/>
            <a:gdLst/>
            <a:ahLst/>
            <a:cxnLst/>
            <a:rect l="l" t="t" r="r" b="b"/>
            <a:pathLst>
              <a:path w="972122" h="999125">
                <a:moveTo>
                  <a:pt x="497763" y="223228"/>
                </a:moveTo>
                <a:cubicBezTo>
                  <a:pt x="444356" y="223228"/>
                  <a:pt x="395450" y="239430"/>
                  <a:pt x="351044" y="271834"/>
                </a:cubicBezTo>
                <a:cubicBezTo>
                  <a:pt x="306639" y="304238"/>
                  <a:pt x="280836" y="348044"/>
                  <a:pt x="273635" y="403250"/>
                </a:cubicBezTo>
                <a:lnTo>
                  <a:pt x="698488" y="403250"/>
                </a:lnTo>
                <a:cubicBezTo>
                  <a:pt x="692487" y="345643"/>
                  <a:pt x="670884" y="301238"/>
                  <a:pt x="633680" y="270034"/>
                </a:cubicBezTo>
                <a:cubicBezTo>
                  <a:pt x="596475" y="238830"/>
                  <a:pt x="551169" y="223228"/>
                  <a:pt x="497763" y="223228"/>
                </a:cubicBezTo>
                <a:close/>
                <a:moveTo>
                  <a:pt x="493262" y="0"/>
                </a:moveTo>
                <a:cubicBezTo>
                  <a:pt x="626479" y="0"/>
                  <a:pt x="739593" y="40205"/>
                  <a:pt x="832604" y="120615"/>
                </a:cubicBezTo>
                <a:cubicBezTo>
                  <a:pt x="925616" y="201025"/>
                  <a:pt x="972122" y="311439"/>
                  <a:pt x="972122" y="451857"/>
                </a:cubicBezTo>
                <a:lnTo>
                  <a:pt x="972122" y="595875"/>
                </a:lnTo>
                <a:lnTo>
                  <a:pt x="266434" y="595875"/>
                </a:lnTo>
                <a:cubicBezTo>
                  <a:pt x="274835" y="648681"/>
                  <a:pt x="302438" y="691887"/>
                  <a:pt x="349244" y="725491"/>
                </a:cubicBezTo>
                <a:cubicBezTo>
                  <a:pt x="396050" y="759095"/>
                  <a:pt x="448857" y="775897"/>
                  <a:pt x="507664" y="775897"/>
                </a:cubicBezTo>
                <a:cubicBezTo>
                  <a:pt x="602476" y="775897"/>
                  <a:pt x="680485" y="744093"/>
                  <a:pt x="741693" y="680485"/>
                </a:cubicBezTo>
                <a:lnTo>
                  <a:pt x="892912" y="844306"/>
                </a:lnTo>
                <a:cubicBezTo>
                  <a:pt x="783698" y="947519"/>
                  <a:pt x="655582" y="999125"/>
                  <a:pt x="508564" y="999125"/>
                </a:cubicBezTo>
                <a:cubicBezTo>
                  <a:pt x="361546" y="999125"/>
                  <a:pt x="240030" y="953819"/>
                  <a:pt x="144018" y="863208"/>
                </a:cubicBezTo>
                <a:cubicBezTo>
                  <a:pt x="48006" y="772597"/>
                  <a:pt x="0" y="651082"/>
                  <a:pt x="0" y="498662"/>
                </a:cubicBezTo>
                <a:cubicBezTo>
                  <a:pt x="0" y="346243"/>
                  <a:pt x="48907" y="225028"/>
                  <a:pt x="146719" y="135017"/>
                </a:cubicBezTo>
                <a:cubicBezTo>
                  <a:pt x="244531" y="45006"/>
                  <a:pt x="360045" y="0"/>
                  <a:pt x="493262"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0" name="Рисунок 110"/>
          <p:cNvSpPr>
            <a:spLocks noGrp="1"/>
          </p:cNvSpPr>
          <p:nvPr>
            <p:ph type="pic" sz="quarter" idx="48"/>
          </p:nvPr>
        </p:nvSpPr>
        <p:spPr>
          <a:xfrm>
            <a:off x="8939238" y="1443961"/>
            <a:ext cx="225453" cy="433168"/>
          </a:xfrm>
          <a:custGeom>
            <a:avLst/>
            <a:gdLst/>
            <a:ahLst/>
            <a:cxnLst/>
            <a:rect l="l" t="t" r="r" b="b"/>
            <a:pathLst>
              <a:path w="709288" h="1362770">
                <a:moveTo>
                  <a:pt x="449156" y="0"/>
                </a:moveTo>
                <a:cubicBezTo>
                  <a:pt x="544568" y="0"/>
                  <a:pt x="631279" y="36004"/>
                  <a:pt x="709288" y="108013"/>
                </a:cubicBezTo>
                <a:lnTo>
                  <a:pt x="612076" y="289836"/>
                </a:lnTo>
                <a:cubicBezTo>
                  <a:pt x="572471" y="244230"/>
                  <a:pt x="528666" y="221428"/>
                  <a:pt x="480660" y="221428"/>
                </a:cubicBezTo>
                <a:cubicBezTo>
                  <a:pt x="453056" y="221428"/>
                  <a:pt x="430254" y="231329"/>
                  <a:pt x="412251" y="251131"/>
                </a:cubicBezTo>
                <a:cubicBezTo>
                  <a:pt x="394249" y="270934"/>
                  <a:pt x="385248" y="300037"/>
                  <a:pt x="385248" y="338442"/>
                </a:cubicBezTo>
                <a:lnTo>
                  <a:pt x="385248" y="403250"/>
                </a:lnTo>
                <a:lnTo>
                  <a:pt x="619277" y="403250"/>
                </a:lnTo>
                <a:lnTo>
                  <a:pt x="619277" y="597675"/>
                </a:lnTo>
                <a:lnTo>
                  <a:pt x="385248" y="597675"/>
                </a:lnTo>
                <a:lnTo>
                  <a:pt x="385248" y="1362770"/>
                </a:lnTo>
                <a:lnTo>
                  <a:pt x="113414" y="1362770"/>
                </a:lnTo>
                <a:lnTo>
                  <a:pt x="113414" y="597675"/>
                </a:lnTo>
                <a:lnTo>
                  <a:pt x="0" y="597675"/>
                </a:lnTo>
                <a:lnTo>
                  <a:pt x="0" y="403250"/>
                </a:lnTo>
                <a:lnTo>
                  <a:pt x="113414" y="403250"/>
                </a:lnTo>
                <a:lnTo>
                  <a:pt x="113414" y="343843"/>
                </a:lnTo>
                <a:cubicBezTo>
                  <a:pt x="113414" y="238230"/>
                  <a:pt x="145518" y="154519"/>
                  <a:pt x="209726" y="92711"/>
                </a:cubicBezTo>
                <a:cubicBezTo>
                  <a:pt x="273934" y="30904"/>
                  <a:pt x="353744" y="0"/>
                  <a:pt x="449156"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1" name="Рисунок 113"/>
          <p:cNvSpPr>
            <a:spLocks noGrp="1"/>
          </p:cNvSpPr>
          <p:nvPr>
            <p:ph type="pic" sz="quarter" idx="49"/>
          </p:nvPr>
        </p:nvSpPr>
        <p:spPr>
          <a:xfrm>
            <a:off x="10123439" y="1580531"/>
            <a:ext cx="317007" cy="434311"/>
          </a:xfrm>
          <a:custGeom>
            <a:avLst/>
            <a:gdLst/>
            <a:ahLst/>
            <a:cxnLst/>
            <a:rect l="l" t="t" r="r" b="b"/>
            <a:pathLst>
              <a:path w="997325" h="1366371">
                <a:moveTo>
                  <a:pt x="505863" y="230429"/>
                </a:moveTo>
                <a:cubicBezTo>
                  <a:pt x="442255" y="230429"/>
                  <a:pt x="387349" y="252632"/>
                  <a:pt x="341143" y="297037"/>
                </a:cubicBezTo>
                <a:cubicBezTo>
                  <a:pt x="294937" y="341443"/>
                  <a:pt x="271834" y="402050"/>
                  <a:pt x="271834" y="478860"/>
                </a:cubicBezTo>
                <a:cubicBezTo>
                  <a:pt x="271834" y="555670"/>
                  <a:pt x="294337" y="617777"/>
                  <a:pt x="339343" y="665183"/>
                </a:cubicBezTo>
                <a:cubicBezTo>
                  <a:pt x="384348" y="712589"/>
                  <a:pt x="439255" y="736292"/>
                  <a:pt x="504063" y="736292"/>
                </a:cubicBezTo>
                <a:cubicBezTo>
                  <a:pt x="568871" y="736292"/>
                  <a:pt x="622878" y="712889"/>
                  <a:pt x="666083" y="666083"/>
                </a:cubicBezTo>
                <a:cubicBezTo>
                  <a:pt x="709289" y="619277"/>
                  <a:pt x="730891" y="557170"/>
                  <a:pt x="730891" y="479760"/>
                </a:cubicBezTo>
                <a:cubicBezTo>
                  <a:pt x="730891" y="402350"/>
                  <a:pt x="709289" y="341443"/>
                  <a:pt x="666083" y="297037"/>
                </a:cubicBezTo>
                <a:cubicBezTo>
                  <a:pt x="622878" y="252632"/>
                  <a:pt x="569471" y="230429"/>
                  <a:pt x="505863" y="230429"/>
                </a:cubicBezTo>
                <a:close/>
                <a:moveTo>
                  <a:pt x="441055" y="0"/>
                </a:moveTo>
                <a:cubicBezTo>
                  <a:pt x="556270" y="0"/>
                  <a:pt x="651682" y="47406"/>
                  <a:pt x="727291" y="142218"/>
                </a:cubicBezTo>
                <a:lnTo>
                  <a:pt x="727291" y="14402"/>
                </a:lnTo>
                <a:lnTo>
                  <a:pt x="997325" y="14402"/>
                </a:lnTo>
                <a:lnTo>
                  <a:pt x="997325" y="858708"/>
                </a:lnTo>
                <a:cubicBezTo>
                  <a:pt x="997325" y="945118"/>
                  <a:pt x="982323" y="1021928"/>
                  <a:pt x="952319" y="1089136"/>
                </a:cubicBezTo>
                <a:cubicBezTo>
                  <a:pt x="922315" y="1156345"/>
                  <a:pt x="882110" y="1209151"/>
                  <a:pt x="831704" y="1247556"/>
                </a:cubicBezTo>
                <a:cubicBezTo>
                  <a:pt x="732092" y="1326766"/>
                  <a:pt x="614477" y="1366371"/>
                  <a:pt x="478860" y="1366371"/>
                </a:cubicBezTo>
                <a:cubicBezTo>
                  <a:pt x="406851" y="1366371"/>
                  <a:pt x="333342" y="1354669"/>
                  <a:pt x="258332" y="1331266"/>
                </a:cubicBezTo>
                <a:cubicBezTo>
                  <a:pt x="183323" y="1307864"/>
                  <a:pt x="117615" y="1274559"/>
                  <a:pt x="61208" y="1231354"/>
                </a:cubicBezTo>
                <a:lnTo>
                  <a:pt x="165621" y="1027929"/>
                </a:lnTo>
                <a:cubicBezTo>
                  <a:pt x="254432" y="1095137"/>
                  <a:pt x="348344" y="1128741"/>
                  <a:pt x="447356" y="1128741"/>
                </a:cubicBezTo>
                <a:cubicBezTo>
                  <a:pt x="546368" y="1128741"/>
                  <a:pt x="624678" y="1104138"/>
                  <a:pt x="682285" y="1054932"/>
                </a:cubicBezTo>
                <a:cubicBezTo>
                  <a:pt x="739893" y="1005726"/>
                  <a:pt x="768696" y="927716"/>
                  <a:pt x="768696" y="820903"/>
                </a:cubicBezTo>
                <a:cubicBezTo>
                  <a:pt x="683486" y="915715"/>
                  <a:pt x="577572" y="963120"/>
                  <a:pt x="450957" y="963120"/>
                </a:cubicBezTo>
                <a:cubicBezTo>
                  <a:pt x="324341" y="963120"/>
                  <a:pt x="217527" y="920215"/>
                  <a:pt x="130517" y="834404"/>
                </a:cubicBezTo>
                <a:cubicBezTo>
                  <a:pt x="43506" y="748594"/>
                  <a:pt x="0" y="633979"/>
                  <a:pt x="0" y="490561"/>
                </a:cubicBezTo>
                <a:cubicBezTo>
                  <a:pt x="0" y="347144"/>
                  <a:pt x="44706" y="229529"/>
                  <a:pt x="134117" y="137717"/>
                </a:cubicBezTo>
                <a:cubicBezTo>
                  <a:pt x="223528" y="45906"/>
                  <a:pt x="325841" y="0"/>
                  <a:pt x="441055"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2" name="Рисунок 116"/>
          <p:cNvSpPr>
            <a:spLocks noGrp="1"/>
          </p:cNvSpPr>
          <p:nvPr>
            <p:ph type="pic" sz="quarter" idx="50"/>
          </p:nvPr>
        </p:nvSpPr>
        <p:spPr>
          <a:xfrm>
            <a:off x="2349350" y="2361238"/>
            <a:ext cx="287824" cy="424584"/>
          </a:xfrm>
          <a:custGeom>
            <a:avLst/>
            <a:gdLst/>
            <a:ahLst/>
            <a:cxnLst/>
            <a:rect l="l" t="t" r="r" b="b"/>
            <a:pathLst>
              <a:path w="905513" h="1335767">
                <a:moveTo>
                  <a:pt x="0" y="0"/>
                </a:moveTo>
                <a:lnTo>
                  <a:pt x="270033" y="0"/>
                </a:lnTo>
                <a:lnTo>
                  <a:pt x="270033" y="475260"/>
                </a:lnTo>
                <a:cubicBezTo>
                  <a:pt x="351644" y="392449"/>
                  <a:pt x="443155" y="351044"/>
                  <a:pt x="544568" y="351044"/>
                </a:cubicBezTo>
                <a:cubicBezTo>
                  <a:pt x="645980" y="351044"/>
                  <a:pt x="731491" y="387049"/>
                  <a:pt x="801100" y="459058"/>
                </a:cubicBezTo>
                <a:cubicBezTo>
                  <a:pt x="870708" y="531067"/>
                  <a:pt x="905513" y="627079"/>
                  <a:pt x="905513" y="747094"/>
                </a:cubicBezTo>
                <a:lnTo>
                  <a:pt x="905513" y="1335767"/>
                </a:lnTo>
                <a:lnTo>
                  <a:pt x="635479" y="1335767"/>
                </a:lnTo>
                <a:lnTo>
                  <a:pt x="635479" y="806501"/>
                </a:lnTo>
                <a:cubicBezTo>
                  <a:pt x="635479" y="657683"/>
                  <a:pt x="580872" y="583273"/>
                  <a:pt x="471659" y="583273"/>
                </a:cubicBezTo>
                <a:cubicBezTo>
                  <a:pt x="417652" y="583273"/>
                  <a:pt x="370546" y="602776"/>
                  <a:pt x="330341" y="641781"/>
                </a:cubicBezTo>
                <a:cubicBezTo>
                  <a:pt x="290136" y="680785"/>
                  <a:pt x="270033" y="738093"/>
                  <a:pt x="270033" y="813702"/>
                </a:cubicBezTo>
                <a:lnTo>
                  <a:pt x="270033" y="1335767"/>
                </a:lnTo>
                <a:lnTo>
                  <a:pt x="0" y="133576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3" name="Рисунок 119"/>
          <p:cNvSpPr>
            <a:spLocks noGrp="1"/>
          </p:cNvSpPr>
          <p:nvPr>
            <p:ph type="pic" sz="quarter" idx="51"/>
          </p:nvPr>
        </p:nvSpPr>
        <p:spPr>
          <a:xfrm>
            <a:off x="3488179" y="2352653"/>
            <a:ext cx="100710" cy="433169"/>
          </a:xfrm>
          <a:custGeom>
            <a:avLst/>
            <a:gdLst/>
            <a:ahLst/>
            <a:cxnLst/>
            <a:rect l="l" t="t" r="r" b="b"/>
            <a:pathLst>
              <a:path w="316839" h="1362770">
                <a:moveTo>
                  <a:pt x="23403" y="394249"/>
                </a:moveTo>
                <a:lnTo>
                  <a:pt x="293436" y="394249"/>
                </a:lnTo>
                <a:lnTo>
                  <a:pt x="293436" y="1362770"/>
                </a:lnTo>
                <a:lnTo>
                  <a:pt x="23403" y="1362770"/>
                </a:lnTo>
                <a:close/>
                <a:moveTo>
                  <a:pt x="158420" y="0"/>
                </a:moveTo>
                <a:cubicBezTo>
                  <a:pt x="202825" y="0"/>
                  <a:pt x="240330" y="15302"/>
                  <a:pt x="270934" y="45906"/>
                </a:cubicBezTo>
                <a:cubicBezTo>
                  <a:pt x="301537" y="76509"/>
                  <a:pt x="316839" y="114014"/>
                  <a:pt x="316839" y="158420"/>
                </a:cubicBezTo>
                <a:cubicBezTo>
                  <a:pt x="316839" y="202825"/>
                  <a:pt x="301537" y="240330"/>
                  <a:pt x="270934" y="270934"/>
                </a:cubicBezTo>
                <a:cubicBezTo>
                  <a:pt x="240330" y="301538"/>
                  <a:pt x="202825" y="316839"/>
                  <a:pt x="158420" y="316839"/>
                </a:cubicBezTo>
                <a:cubicBezTo>
                  <a:pt x="114014" y="316839"/>
                  <a:pt x="76509" y="301538"/>
                  <a:pt x="45906" y="270934"/>
                </a:cubicBezTo>
                <a:cubicBezTo>
                  <a:pt x="15302" y="240330"/>
                  <a:pt x="0" y="202825"/>
                  <a:pt x="0" y="158420"/>
                </a:cubicBezTo>
                <a:cubicBezTo>
                  <a:pt x="0" y="114014"/>
                  <a:pt x="15302" y="76509"/>
                  <a:pt x="45906" y="45906"/>
                </a:cubicBezTo>
                <a:cubicBezTo>
                  <a:pt x="76509" y="15302"/>
                  <a:pt x="114014" y="0"/>
                  <a:pt x="15842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4" name="Рисунок 122"/>
          <p:cNvSpPr>
            <a:spLocks noGrp="1"/>
          </p:cNvSpPr>
          <p:nvPr>
            <p:ph type="pic" sz="quarter" idx="52"/>
          </p:nvPr>
        </p:nvSpPr>
        <p:spPr>
          <a:xfrm>
            <a:off x="4499290" y="2364696"/>
            <a:ext cx="197414" cy="554476"/>
          </a:xfrm>
          <a:custGeom>
            <a:avLst/>
            <a:gdLst/>
            <a:ahLst/>
            <a:cxnLst/>
            <a:rect l="l" t="t" r="r" b="b"/>
            <a:pathLst>
              <a:path w="621077" h="1744418">
                <a:moveTo>
                  <a:pt x="327641" y="392449"/>
                </a:moveTo>
                <a:lnTo>
                  <a:pt x="597674" y="392449"/>
                </a:lnTo>
                <a:lnTo>
                  <a:pt x="597674" y="1402375"/>
                </a:lnTo>
                <a:cubicBezTo>
                  <a:pt x="597674" y="1507988"/>
                  <a:pt x="565570" y="1591399"/>
                  <a:pt x="501362" y="1652606"/>
                </a:cubicBezTo>
                <a:cubicBezTo>
                  <a:pt x="437154" y="1713814"/>
                  <a:pt x="358545" y="1744418"/>
                  <a:pt x="265533" y="1744418"/>
                </a:cubicBezTo>
                <a:cubicBezTo>
                  <a:pt x="172521" y="1744418"/>
                  <a:pt x="84010" y="1706013"/>
                  <a:pt x="0" y="1629204"/>
                </a:cubicBezTo>
                <a:lnTo>
                  <a:pt x="124215" y="1429379"/>
                </a:lnTo>
                <a:cubicBezTo>
                  <a:pt x="160220" y="1471384"/>
                  <a:pt x="200425" y="1492386"/>
                  <a:pt x="244830" y="1492386"/>
                </a:cubicBezTo>
                <a:cubicBezTo>
                  <a:pt x="268833" y="1492386"/>
                  <a:pt x="288636" y="1483085"/>
                  <a:pt x="304238" y="1464483"/>
                </a:cubicBezTo>
                <a:cubicBezTo>
                  <a:pt x="319840" y="1445881"/>
                  <a:pt x="327641" y="1417977"/>
                  <a:pt x="327641" y="1380772"/>
                </a:cubicBezTo>
                <a:close/>
                <a:moveTo>
                  <a:pt x="462658" y="0"/>
                </a:moveTo>
                <a:cubicBezTo>
                  <a:pt x="507063" y="0"/>
                  <a:pt x="544568" y="15302"/>
                  <a:pt x="575172" y="45906"/>
                </a:cubicBezTo>
                <a:cubicBezTo>
                  <a:pt x="605775" y="76509"/>
                  <a:pt x="621077" y="114014"/>
                  <a:pt x="621077" y="158420"/>
                </a:cubicBezTo>
                <a:cubicBezTo>
                  <a:pt x="621077" y="202825"/>
                  <a:pt x="605775" y="240330"/>
                  <a:pt x="575172" y="270934"/>
                </a:cubicBezTo>
                <a:cubicBezTo>
                  <a:pt x="544568" y="301538"/>
                  <a:pt x="507063" y="316840"/>
                  <a:pt x="462658" y="316840"/>
                </a:cubicBezTo>
                <a:cubicBezTo>
                  <a:pt x="418252" y="316840"/>
                  <a:pt x="380747" y="301538"/>
                  <a:pt x="350143" y="270934"/>
                </a:cubicBezTo>
                <a:cubicBezTo>
                  <a:pt x="319540" y="240330"/>
                  <a:pt x="304238" y="202825"/>
                  <a:pt x="304238" y="158420"/>
                </a:cubicBezTo>
                <a:cubicBezTo>
                  <a:pt x="304238" y="114014"/>
                  <a:pt x="319540" y="76509"/>
                  <a:pt x="350143" y="45906"/>
                </a:cubicBezTo>
                <a:cubicBezTo>
                  <a:pt x="380747" y="15302"/>
                  <a:pt x="418252" y="0"/>
                  <a:pt x="462658"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5" name="Рисунок 125"/>
          <p:cNvSpPr>
            <a:spLocks noGrp="1"/>
          </p:cNvSpPr>
          <p:nvPr>
            <p:ph type="pic" sz="quarter" idx="53"/>
          </p:nvPr>
        </p:nvSpPr>
        <p:spPr>
          <a:xfrm>
            <a:off x="5779243" y="2361239"/>
            <a:ext cx="294118" cy="424583"/>
          </a:xfrm>
          <a:custGeom>
            <a:avLst/>
            <a:gdLst/>
            <a:ahLst/>
            <a:cxnLst/>
            <a:rect l="l" t="t" r="r" b="b"/>
            <a:pathLst>
              <a:path w="925316" h="1335767">
                <a:moveTo>
                  <a:pt x="0" y="0"/>
                </a:moveTo>
                <a:lnTo>
                  <a:pt x="270034" y="0"/>
                </a:lnTo>
                <a:lnTo>
                  <a:pt x="270034" y="685886"/>
                </a:lnTo>
                <a:lnTo>
                  <a:pt x="570672" y="365446"/>
                </a:lnTo>
                <a:lnTo>
                  <a:pt x="910914" y="365446"/>
                </a:lnTo>
                <a:lnTo>
                  <a:pt x="541868" y="757895"/>
                </a:lnTo>
                <a:lnTo>
                  <a:pt x="925316" y="1335767"/>
                </a:lnTo>
                <a:lnTo>
                  <a:pt x="604876" y="1335767"/>
                </a:lnTo>
                <a:lnTo>
                  <a:pt x="358245" y="964921"/>
                </a:lnTo>
                <a:lnTo>
                  <a:pt x="270034" y="1056732"/>
                </a:lnTo>
                <a:lnTo>
                  <a:pt x="270034" y="1335767"/>
                </a:lnTo>
                <a:lnTo>
                  <a:pt x="0" y="133576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6" name="Рисунок 128"/>
          <p:cNvSpPr>
            <a:spLocks noGrp="1"/>
          </p:cNvSpPr>
          <p:nvPr>
            <p:ph type="pic" sz="quarter" idx="54"/>
          </p:nvPr>
        </p:nvSpPr>
        <p:spPr>
          <a:xfrm>
            <a:off x="7079725" y="2362567"/>
            <a:ext cx="85832" cy="424584"/>
          </a:xfrm>
          <a:custGeom>
            <a:avLst/>
            <a:gdLst/>
            <a:ahLst/>
            <a:cxnLst/>
            <a:rect l="l" t="t" r="r" b="b"/>
            <a:pathLst>
              <a:path w="270033" h="1335767">
                <a:moveTo>
                  <a:pt x="0" y="0"/>
                </a:moveTo>
                <a:lnTo>
                  <a:pt x="270033" y="0"/>
                </a:lnTo>
                <a:lnTo>
                  <a:pt x="270033" y="1335767"/>
                </a:lnTo>
                <a:lnTo>
                  <a:pt x="0" y="133576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7" name="Рисунок 131"/>
          <p:cNvSpPr>
            <a:spLocks noGrp="1"/>
          </p:cNvSpPr>
          <p:nvPr>
            <p:ph type="pic" sz="quarter" idx="55"/>
          </p:nvPr>
        </p:nvSpPr>
        <p:spPr>
          <a:xfrm>
            <a:off x="8412236" y="2474162"/>
            <a:ext cx="484665" cy="313001"/>
          </a:xfrm>
          <a:custGeom>
            <a:avLst/>
            <a:gdLst/>
            <a:ahLst/>
            <a:cxnLst/>
            <a:rect l="l" t="t" r="r" b="b"/>
            <a:pathLst>
              <a:path w="1524790" h="984723">
                <a:moveTo>
                  <a:pt x="525665" y="0"/>
                </a:moveTo>
                <a:cubicBezTo>
                  <a:pt x="586873" y="0"/>
                  <a:pt x="642380" y="18002"/>
                  <a:pt x="692186" y="54007"/>
                </a:cubicBezTo>
                <a:cubicBezTo>
                  <a:pt x="741992" y="90011"/>
                  <a:pt x="779497" y="133817"/>
                  <a:pt x="804700" y="185423"/>
                </a:cubicBezTo>
                <a:cubicBezTo>
                  <a:pt x="841905" y="126616"/>
                  <a:pt x="892011" y="81010"/>
                  <a:pt x="955019" y="48606"/>
                </a:cubicBezTo>
                <a:cubicBezTo>
                  <a:pt x="1018027" y="16202"/>
                  <a:pt x="1081335" y="0"/>
                  <a:pt x="1144943" y="0"/>
                </a:cubicBezTo>
                <a:cubicBezTo>
                  <a:pt x="1258957" y="0"/>
                  <a:pt x="1350768" y="33904"/>
                  <a:pt x="1420377" y="101713"/>
                </a:cubicBezTo>
                <a:cubicBezTo>
                  <a:pt x="1489986" y="169521"/>
                  <a:pt x="1524790" y="267634"/>
                  <a:pt x="1524790" y="396050"/>
                </a:cubicBezTo>
                <a:lnTo>
                  <a:pt x="1524790" y="984723"/>
                </a:lnTo>
                <a:lnTo>
                  <a:pt x="1252956" y="984723"/>
                </a:lnTo>
                <a:lnTo>
                  <a:pt x="1252956" y="455457"/>
                </a:lnTo>
                <a:cubicBezTo>
                  <a:pt x="1252956" y="306639"/>
                  <a:pt x="1198350" y="232229"/>
                  <a:pt x="1089136" y="232229"/>
                </a:cubicBezTo>
                <a:cubicBezTo>
                  <a:pt x="1035129" y="232229"/>
                  <a:pt x="988323" y="251732"/>
                  <a:pt x="948718" y="290737"/>
                </a:cubicBezTo>
                <a:cubicBezTo>
                  <a:pt x="909113" y="329741"/>
                  <a:pt x="889311" y="387049"/>
                  <a:pt x="889311" y="462658"/>
                </a:cubicBezTo>
                <a:lnTo>
                  <a:pt x="889311" y="984723"/>
                </a:lnTo>
                <a:lnTo>
                  <a:pt x="617477" y="984723"/>
                </a:lnTo>
                <a:lnTo>
                  <a:pt x="617477" y="455457"/>
                </a:lnTo>
                <a:cubicBezTo>
                  <a:pt x="617477" y="378647"/>
                  <a:pt x="605775" y="322240"/>
                  <a:pt x="582373" y="286236"/>
                </a:cubicBezTo>
                <a:cubicBezTo>
                  <a:pt x="558970" y="250231"/>
                  <a:pt x="521165" y="232229"/>
                  <a:pt x="468958" y="232229"/>
                </a:cubicBezTo>
                <a:cubicBezTo>
                  <a:pt x="416752" y="232229"/>
                  <a:pt x="370546" y="251732"/>
                  <a:pt x="330341" y="290737"/>
                </a:cubicBezTo>
                <a:cubicBezTo>
                  <a:pt x="290136" y="329741"/>
                  <a:pt x="270034" y="387049"/>
                  <a:pt x="270034" y="462658"/>
                </a:cubicBezTo>
                <a:lnTo>
                  <a:pt x="270034" y="984723"/>
                </a:lnTo>
                <a:lnTo>
                  <a:pt x="0" y="984723"/>
                </a:lnTo>
                <a:lnTo>
                  <a:pt x="0" y="16202"/>
                </a:lnTo>
                <a:lnTo>
                  <a:pt x="270034" y="16202"/>
                </a:lnTo>
                <a:lnTo>
                  <a:pt x="270034" y="126016"/>
                </a:lnTo>
                <a:cubicBezTo>
                  <a:pt x="344443" y="42005"/>
                  <a:pt x="429653" y="0"/>
                  <a:pt x="525665"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8" name="Рисунок 134"/>
          <p:cNvSpPr>
            <a:spLocks noGrp="1"/>
          </p:cNvSpPr>
          <p:nvPr>
            <p:ph type="pic" sz="quarter" idx="56"/>
          </p:nvPr>
        </p:nvSpPr>
        <p:spPr>
          <a:xfrm>
            <a:off x="10017588" y="2469273"/>
            <a:ext cx="287824" cy="313001"/>
          </a:xfrm>
          <a:custGeom>
            <a:avLst/>
            <a:gdLst/>
            <a:ahLst/>
            <a:cxnLst/>
            <a:rect l="l" t="t" r="r" b="b"/>
            <a:pathLst>
              <a:path w="905513" h="984723">
                <a:moveTo>
                  <a:pt x="545468" y="0"/>
                </a:moveTo>
                <a:cubicBezTo>
                  <a:pt x="647481" y="0"/>
                  <a:pt x="732991" y="36005"/>
                  <a:pt x="802000" y="108014"/>
                </a:cubicBezTo>
                <a:cubicBezTo>
                  <a:pt x="871008" y="180023"/>
                  <a:pt x="905513" y="276035"/>
                  <a:pt x="905513" y="396050"/>
                </a:cubicBezTo>
                <a:lnTo>
                  <a:pt x="905513" y="984723"/>
                </a:lnTo>
                <a:lnTo>
                  <a:pt x="635479" y="984723"/>
                </a:lnTo>
                <a:lnTo>
                  <a:pt x="635479" y="437455"/>
                </a:lnTo>
                <a:cubicBezTo>
                  <a:pt x="635479" y="288636"/>
                  <a:pt x="580872" y="214227"/>
                  <a:pt x="471659" y="214227"/>
                </a:cubicBezTo>
                <a:cubicBezTo>
                  <a:pt x="417652" y="214227"/>
                  <a:pt x="370546" y="233729"/>
                  <a:pt x="330341" y="272734"/>
                </a:cubicBezTo>
                <a:cubicBezTo>
                  <a:pt x="290136" y="311739"/>
                  <a:pt x="270033" y="369046"/>
                  <a:pt x="270033" y="444656"/>
                </a:cubicBezTo>
                <a:lnTo>
                  <a:pt x="270033" y="984723"/>
                </a:lnTo>
                <a:lnTo>
                  <a:pt x="0" y="984723"/>
                </a:lnTo>
                <a:lnTo>
                  <a:pt x="0" y="16202"/>
                </a:lnTo>
                <a:lnTo>
                  <a:pt x="270033" y="16202"/>
                </a:lnTo>
                <a:lnTo>
                  <a:pt x="270033" y="124216"/>
                </a:lnTo>
                <a:cubicBezTo>
                  <a:pt x="351644" y="41405"/>
                  <a:pt x="443455" y="0"/>
                  <a:pt x="545468"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19" name="Рисунок 137"/>
          <p:cNvSpPr>
            <a:spLocks noGrp="1"/>
          </p:cNvSpPr>
          <p:nvPr>
            <p:ph type="pic" sz="quarter" idx="57"/>
          </p:nvPr>
        </p:nvSpPr>
        <p:spPr>
          <a:xfrm>
            <a:off x="2332124" y="3382101"/>
            <a:ext cx="325590" cy="317579"/>
          </a:xfrm>
          <a:custGeom>
            <a:avLst/>
            <a:gdLst/>
            <a:ahLst/>
            <a:cxnLst/>
            <a:rect l="l" t="t" r="r" b="b"/>
            <a:pathLst>
              <a:path w="1024328" h="999125">
                <a:moveTo>
                  <a:pt x="512164" y="230429"/>
                </a:moveTo>
                <a:cubicBezTo>
                  <a:pt x="441955" y="230429"/>
                  <a:pt x="384348" y="255632"/>
                  <a:pt x="339343" y="306038"/>
                </a:cubicBezTo>
                <a:cubicBezTo>
                  <a:pt x="294337" y="356445"/>
                  <a:pt x="271834" y="421253"/>
                  <a:pt x="271834" y="500463"/>
                </a:cubicBezTo>
                <a:cubicBezTo>
                  <a:pt x="271834" y="579673"/>
                  <a:pt x="294337" y="644181"/>
                  <a:pt x="339343" y="693987"/>
                </a:cubicBezTo>
                <a:cubicBezTo>
                  <a:pt x="384348" y="743793"/>
                  <a:pt x="441955" y="768696"/>
                  <a:pt x="512164" y="768696"/>
                </a:cubicBezTo>
                <a:cubicBezTo>
                  <a:pt x="582373" y="768696"/>
                  <a:pt x="639980" y="743793"/>
                  <a:pt x="684986" y="693987"/>
                </a:cubicBezTo>
                <a:cubicBezTo>
                  <a:pt x="729991" y="644181"/>
                  <a:pt x="752494" y="579673"/>
                  <a:pt x="752494" y="500463"/>
                </a:cubicBezTo>
                <a:cubicBezTo>
                  <a:pt x="752494" y="421253"/>
                  <a:pt x="729991" y="356445"/>
                  <a:pt x="684986" y="306038"/>
                </a:cubicBezTo>
                <a:cubicBezTo>
                  <a:pt x="639980" y="255632"/>
                  <a:pt x="582373" y="230429"/>
                  <a:pt x="512164" y="230429"/>
                </a:cubicBezTo>
                <a:close/>
                <a:moveTo>
                  <a:pt x="512164" y="0"/>
                </a:moveTo>
                <a:cubicBezTo>
                  <a:pt x="659183" y="0"/>
                  <a:pt x="781298" y="48306"/>
                  <a:pt x="878510" y="144918"/>
                </a:cubicBezTo>
                <a:cubicBezTo>
                  <a:pt x="975722" y="241530"/>
                  <a:pt x="1024328" y="360045"/>
                  <a:pt x="1024328" y="500463"/>
                </a:cubicBezTo>
                <a:cubicBezTo>
                  <a:pt x="1024328" y="640880"/>
                  <a:pt x="975722" y="759095"/>
                  <a:pt x="878510" y="855107"/>
                </a:cubicBezTo>
                <a:cubicBezTo>
                  <a:pt x="781298" y="951119"/>
                  <a:pt x="659183" y="999125"/>
                  <a:pt x="512164" y="999125"/>
                </a:cubicBezTo>
                <a:cubicBezTo>
                  <a:pt x="365146" y="999125"/>
                  <a:pt x="243031" y="951119"/>
                  <a:pt x="145818" y="855107"/>
                </a:cubicBezTo>
                <a:cubicBezTo>
                  <a:pt x="48606" y="759095"/>
                  <a:pt x="0" y="640880"/>
                  <a:pt x="0" y="500463"/>
                </a:cubicBezTo>
                <a:cubicBezTo>
                  <a:pt x="0" y="360045"/>
                  <a:pt x="48606" y="241530"/>
                  <a:pt x="145818" y="144918"/>
                </a:cubicBezTo>
                <a:cubicBezTo>
                  <a:pt x="243031" y="48306"/>
                  <a:pt x="365146" y="0"/>
                  <a:pt x="512164"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0" name="Рисунок 140"/>
          <p:cNvSpPr>
            <a:spLocks noGrp="1"/>
          </p:cNvSpPr>
          <p:nvPr>
            <p:ph type="pic" sz="quarter" idx="58"/>
          </p:nvPr>
        </p:nvSpPr>
        <p:spPr>
          <a:xfrm>
            <a:off x="3697333" y="3382741"/>
            <a:ext cx="317007" cy="424011"/>
          </a:xfrm>
          <a:custGeom>
            <a:avLst/>
            <a:gdLst/>
            <a:ahLst/>
            <a:cxnLst/>
            <a:rect l="l" t="t" r="r" b="b"/>
            <a:pathLst>
              <a:path w="997325" h="1333967">
                <a:moveTo>
                  <a:pt x="493262" y="226829"/>
                </a:moveTo>
                <a:cubicBezTo>
                  <a:pt x="429654" y="226829"/>
                  <a:pt x="375947" y="252932"/>
                  <a:pt x="332142" y="305138"/>
                </a:cubicBezTo>
                <a:cubicBezTo>
                  <a:pt x="288336" y="357345"/>
                  <a:pt x="266434" y="422753"/>
                  <a:pt x="266434" y="501363"/>
                </a:cubicBezTo>
                <a:cubicBezTo>
                  <a:pt x="266434" y="579973"/>
                  <a:pt x="288336" y="644181"/>
                  <a:pt x="332142" y="693987"/>
                </a:cubicBezTo>
                <a:cubicBezTo>
                  <a:pt x="375947" y="743793"/>
                  <a:pt x="429054" y="768696"/>
                  <a:pt x="491462" y="768696"/>
                </a:cubicBezTo>
                <a:cubicBezTo>
                  <a:pt x="553869" y="768696"/>
                  <a:pt x="608476" y="743793"/>
                  <a:pt x="655282" y="693987"/>
                </a:cubicBezTo>
                <a:cubicBezTo>
                  <a:pt x="702088" y="644181"/>
                  <a:pt x="725491" y="580273"/>
                  <a:pt x="725491" y="502263"/>
                </a:cubicBezTo>
                <a:cubicBezTo>
                  <a:pt x="725491" y="424253"/>
                  <a:pt x="702688" y="358845"/>
                  <a:pt x="657082" y="306038"/>
                </a:cubicBezTo>
                <a:cubicBezTo>
                  <a:pt x="611477" y="253232"/>
                  <a:pt x="556870" y="226829"/>
                  <a:pt x="493262" y="226829"/>
                </a:cubicBezTo>
                <a:close/>
                <a:moveTo>
                  <a:pt x="563471" y="0"/>
                </a:moveTo>
                <a:cubicBezTo>
                  <a:pt x="676285" y="0"/>
                  <a:pt x="776797" y="47106"/>
                  <a:pt x="865008" y="141318"/>
                </a:cubicBezTo>
                <a:cubicBezTo>
                  <a:pt x="953219" y="235530"/>
                  <a:pt x="997325" y="354044"/>
                  <a:pt x="997325" y="496862"/>
                </a:cubicBezTo>
                <a:cubicBezTo>
                  <a:pt x="997325" y="639680"/>
                  <a:pt x="953219" y="759095"/>
                  <a:pt x="865008" y="855107"/>
                </a:cubicBezTo>
                <a:cubicBezTo>
                  <a:pt x="776797" y="951119"/>
                  <a:pt x="673584" y="999125"/>
                  <a:pt x="555370" y="999125"/>
                </a:cubicBezTo>
                <a:cubicBezTo>
                  <a:pt x="437155" y="999125"/>
                  <a:pt x="342043" y="951719"/>
                  <a:pt x="270034" y="856907"/>
                </a:cubicBezTo>
                <a:lnTo>
                  <a:pt x="270034" y="1333967"/>
                </a:lnTo>
                <a:lnTo>
                  <a:pt x="0" y="1333967"/>
                </a:lnTo>
                <a:lnTo>
                  <a:pt x="0" y="16202"/>
                </a:lnTo>
                <a:lnTo>
                  <a:pt x="270034" y="16202"/>
                </a:lnTo>
                <a:lnTo>
                  <a:pt x="270034" y="124216"/>
                </a:lnTo>
                <a:cubicBezTo>
                  <a:pt x="352844" y="41405"/>
                  <a:pt x="450657" y="0"/>
                  <a:pt x="563471"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1" name="Рисунок 143"/>
          <p:cNvSpPr>
            <a:spLocks noGrp="1"/>
          </p:cNvSpPr>
          <p:nvPr>
            <p:ph type="pic" sz="quarter" idx="59"/>
          </p:nvPr>
        </p:nvSpPr>
        <p:spPr>
          <a:xfrm>
            <a:off x="5103828" y="3385295"/>
            <a:ext cx="317007" cy="424011"/>
          </a:xfrm>
          <a:custGeom>
            <a:avLst/>
            <a:gdLst/>
            <a:ahLst/>
            <a:cxnLst/>
            <a:rect l="l" t="t" r="r" b="b"/>
            <a:pathLst>
              <a:path w="997325" h="1333967">
                <a:moveTo>
                  <a:pt x="504063" y="226829"/>
                </a:moveTo>
                <a:cubicBezTo>
                  <a:pt x="440455" y="226829"/>
                  <a:pt x="385849" y="252932"/>
                  <a:pt x="340243" y="305138"/>
                </a:cubicBezTo>
                <a:cubicBezTo>
                  <a:pt x="294637" y="357345"/>
                  <a:pt x="271834" y="422753"/>
                  <a:pt x="271834" y="501363"/>
                </a:cubicBezTo>
                <a:cubicBezTo>
                  <a:pt x="271834" y="579973"/>
                  <a:pt x="295237" y="644181"/>
                  <a:pt x="342043" y="693987"/>
                </a:cubicBezTo>
                <a:cubicBezTo>
                  <a:pt x="388849" y="743793"/>
                  <a:pt x="443456" y="768696"/>
                  <a:pt x="505864" y="768696"/>
                </a:cubicBezTo>
                <a:cubicBezTo>
                  <a:pt x="568271" y="768696"/>
                  <a:pt x="621078" y="743793"/>
                  <a:pt x="664283" y="693987"/>
                </a:cubicBezTo>
                <a:cubicBezTo>
                  <a:pt x="707489" y="644181"/>
                  <a:pt x="729092" y="579973"/>
                  <a:pt x="729092" y="501363"/>
                </a:cubicBezTo>
                <a:cubicBezTo>
                  <a:pt x="729092" y="422753"/>
                  <a:pt x="707489" y="357345"/>
                  <a:pt x="664283" y="305138"/>
                </a:cubicBezTo>
                <a:cubicBezTo>
                  <a:pt x="621078" y="252932"/>
                  <a:pt x="567671" y="226829"/>
                  <a:pt x="504063" y="226829"/>
                </a:cubicBezTo>
                <a:close/>
                <a:moveTo>
                  <a:pt x="435655" y="0"/>
                </a:moveTo>
                <a:cubicBezTo>
                  <a:pt x="546069" y="0"/>
                  <a:pt x="642681" y="41405"/>
                  <a:pt x="725491" y="124216"/>
                </a:cubicBezTo>
                <a:lnTo>
                  <a:pt x="725491" y="16202"/>
                </a:lnTo>
                <a:lnTo>
                  <a:pt x="997325" y="16202"/>
                </a:lnTo>
                <a:lnTo>
                  <a:pt x="997325" y="1333967"/>
                </a:lnTo>
                <a:lnTo>
                  <a:pt x="725491" y="1333967"/>
                </a:lnTo>
                <a:lnTo>
                  <a:pt x="725491" y="907314"/>
                </a:lnTo>
                <a:cubicBezTo>
                  <a:pt x="648682" y="968521"/>
                  <a:pt x="561071" y="999125"/>
                  <a:pt x="462658" y="999125"/>
                </a:cubicBezTo>
                <a:cubicBezTo>
                  <a:pt x="339043" y="999125"/>
                  <a:pt x="231029" y="952619"/>
                  <a:pt x="138618" y="859608"/>
                </a:cubicBezTo>
                <a:cubicBezTo>
                  <a:pt x="46206" y="766596"/>
                  <a:pt x="0" y="647181"/>
                  <a:pt x="0" y="501363"/>
                </a:cubicBezTo>
                <a:cubicBezTo>
                  <a:pt x="0" y="355545"/>
                  <a:pt x="45006" y="235530"/>
                  <a:pt x="135017" y="141318"/>
                </a:cubicBezTo>
                <a:cubicBezTo>
                  <a:pt x="225029" y="47106"/>
                  <a:pt x="325241" y="0"/>
                  <a:pt x="435655"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2" name="Рисунок 146"/>
          <p:cNvSpPr>
            <a:spLocks noGrp="1"/>
          </p:cNvSpPr>
          <p:nvPr>
            <p:ph type="pic" sz="quarter" idx="60"/>
          </p:nvPr>
        </p:nvSpPr>
        <p:spPr>
          <a:xfrm>
            <a:off x="6461375" y="3378286"/>
            <a:ext cx="178530" cy="313002"/>
          </a:xfrm>
          <a:custGeom>
            <a:avLst/>
            <a:gdLst/>
            <a:ahLst/>
            <a:cxnLst/>
            <a:rect l="l" t="t" r="r" b="b"/>
            <a:pathLst>
              <a:path w="561670" h="984723">
                <a:moveTo>
                  <a:pt x="559870" y="0"/>
                </a:moveTo>
                <a:lnTo>
                  <a:pt x="561670" y="253832"/>
                </a:lnTo>
                <a:lnTo>
                  <a:pt x="509463" y="253832"/>
                </a:lnTo>
                <a:cubicBezTo>
                  <a:pt x="429053" y="253832"/>
                  <a:pt x="369046" y="282335"/>
                  <a:pt x="329441" y="339343"/>
                </a:cubicBezTo>
                <a:cubicBezTo>
                  <a:pt x="289836" y="396350"/>
                  <a:pt x="270033" y="471659"/>
                  <a:pt x="270033" y="565271"/>
                </a:cubicBezTo>
                <a:lnTo>
                  <a:pt x="270033" y="984723"/>
                </a:lnTo>
                <a:lnTo>
                  <a:pt x="0" y="984723"/>
                </a:lnTo>
                <a:lnTo>
                  <a:pt x="0" y="16202"/>
                </a:lnTo>
                <a:lnTo>
                  <a:pt x="270033" y="16202"/>
                </a:lnTo>
                <a:lnTo>
                  <a:pt x="270033" y="144018"/>
                </a:lnTo>
                <a:cubicBezTo>
                  <a:pt x="304838" y="104413"/>
                  <a:pt x="348343" y="70809"/>
                  <a:pt x="400550" y="43206"/>
                </a:cubicBezTo>
                <a:cubicBezTo>
                  <a:pt x="452756" y="15602"/>
                  <a:pt x="505863" y="1200"/>
                  <a:pt x="55987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3" name="Рисунок 149"/>
          <p:cNvSpPr>
            <a:spLocks noGrp="1"/>
          </p:cNvSpPr>
          <p:nvPr>
            <p:ph type="pic" sz="quarter" idx="61"/>
          </p:nvPr>
        </p:nvSpPr>
        <p:spPr>
          <a:xfrm>
            <a:off x="7618312" y="3382101"/>
            <a:ext cx="256924" cy="317579"/>
          </a:xfrm>
          <a:custGeom>
            <a:avLst/>
            <a:gdLst/>
            <a:ahLst/>
            <a:cxnLst/>
            <a:rect l="l" t="t" r="r" b="b"/>
            <a:pathLst>
              <a:path w="808301" h="999125">
                <a:moveTo>
                  <a:pt x="448256" y="0"/>
                </a:moveTo>
                <a:cubicBezTo>
                  <a:pt x="562270" y="0"/>
                  <a:pt x="676284" y="38405"/>
                  <a:pt x="790299" y="115215"/>
                </a:cubicBezTo>
                <a:lnTo>
                  <a:pt x="689486" y="295237"/>
                </a:lnTo>
                <a:cubicBezTo>
                  <a:pt x="605475" y="237630"/>
                  <a:pt x="521765" y="208826"/>
                  <a:pt x="438355" y="208826"/>
                </a:cubicBezTo>
                <a:cubicBezTo>
                  <a:pt x="354944" y="208826"/>
                  <a:pt x="313239" y="231629"/>
                  <a:pt x="313239" y="277235"/>
                </a:cubicBezTo>
                <a:cubicBezTo>
                  <a:pt x="313239" y="302438"/>
                  <a:pt x="326441" y="322240"/>
                  <a:pt x="352844" y="336642"/>
                </a:cubicBezTo>
                <a:cubicBezTo>
                  <a:pt x="379247" y="351044"/>
                  <a:pt x="423053" y="367846"/>
                  <a:pt x="484260" y="387049"/>
                </a:cubicBezTo>
                <a:cubicBezTo>
                  <a:pt x="545468" y="406251"/>
                  <a:pt x="588973" y="420953"/>
                  <a:pt x="614777" y="431154"/>
                </a:cubicBezTo>
                <a:cubicBezTo>
                  <a:pt x="640580" y="441355"/>
                  <a:pt x="671484" y="457257"/>
                  <a:pt x="707488" y="478860"/>
                </a:cubicBezTo>
                <a:cubicBezTo>
                  <a:pt x="774697" y="519665"/>
                  <a:pt x="808301" y="587774"/>
                  <a:pt x="808301" y="683186"/>
                </a:cubicBezTo>
                <a:cubicBezTo>
                  <a:pt x="808301" y="778597"/>
                  <a:pt x="773196" y="855107"/>
                  <a:pt x="702988" y="912714"/>
                </a:cubicBezTo>
                <a:cubicBezTo>
                  <a:pt x="632779" y="970321"/>
                  <a:pt x="543668" y="999125"/>
                  <a:pt x="435654" y="999125"/>
                </a:cubicBezTo>
                <a:cubicBezTo>
                  <a:pt x="363645" y="999125"/>
                  <a:pt x="288636" y="986223"/>
                  <a:pt x="210626" y="960420"/>
                </a:cubicBezTo>
                <a:cubicBezTo>
                  <a:pt x="132616" y="934617"/>
                  <a:pt x="62408" y="896512"/>
                  <a:pt x="0" y="846106"/>
                </a:cubicBezTo>
                <a:lnTo>
                  <a:pt x="118815" y="676885"/>
                </a:lnTo>
                <a:cubicBezTo>
                  <a:pt x="219627" y="754895"/>
                  <a:pt x="327041" y="793899"/>
                  <a:pt x="441055" y="793899"/>
                </a:cubicBezTo>
                <a:cubicBezTo>
                  <a:pt x="475859" y="793899"/>
                  <a:pt x="503463" y="786999"/>
                  <a:pt x="523865" y="773197"/>
                </a:cubicBezTo>
                <a:cubicBezTo>
                  <a:pt x="544268" y="759395"/>
                  <a:pt x="554469" y="741093"/>
                  <a:pt x="554469" y="718290"/>
                </a:cubicBezTo>
                <a:cubicBezTo>
                  <a:pt x="554469" y="695487"/>
                  <a:pt x="540367" y="674484"/>
                  <a:pt x="512164" y="655282"/>
                </a:cubicBezTo>
                <a:cubicBezTo>
                  <a:pt x="483960" y="636080"/>
                  <a:pt x="443155" y="618077"/>
                  <a:pt x="389749" y="601275"/>
                </a:cubicBezTo>
                <a:cubicBezTo>
                  <a:pt x="336342" y="584473"/>
                  <a:pt x="295537" y="570071"/>
                  <a:pt x="267333" y="558070"/>
                </a:cubicBezTo>
                <a:cubicBezTo>
                  <a:pt x="239130" y="546068"/>
                  <a:pt x="207026" y="528666"/>
                  <a:pt x="171021" y="505863"/>
                </a:cubicBezTo>
                <a:cubicBezTo>
                  <a:pt x="97812" y="460258"/>
                  <a:pt x="61207" y="392749"/>
                  <a:pt x="61207" y="303338"/>
                </a:cubicBezTo>
                <a:cubicBezTo>
                  <a:pt x="61207" y="213927"/>
                  <a:pt x="97212" y="141018"/>
                  <a:pt x="169221" y="84611"/>
                </a:cubicBezTo>
                <a:cubicBezTo>
                  <a:pt x="241230" y="28204"/>
                  <a:pt x="334242" y="0"/>
                  <a:pt x="448256"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4" name="Рисунок 152"/>
          <p:cNvSpPr>
            <a:spLocks noGrp="1"/>
          </p:cNvSpPr>
          <p:nvPr>
            <p:ph type="pic" sz="quarter" idx="62"/>
          </p:nvPr>
        </p:nvSpPr>
        <p:spPr>
          <a:xfrm>
            <a:off x="8781007" y="3288773"/>
            <a:ext cx="226025" cy="404557"/>
          </a:xfrm>
          <a:custGeom>
            <a:avLst/>
            <a:gdLst/>
            <a:ahLst/>
            <a:cxnLst/>
            <a:rect l="l" t="t" r="r" b="b"/>
            <a:pathLst>
              <a:path w="711089" h="1272759">
                <a:moveTo>
                  <a:pt x="113414" y="0"/>
                </a:moveTo>
                <a:lnTo>
                  <a:pt x="385248" y="0"/>
                </a:lnTo>
                <a:lnTo>
                  <a:pt x="385248" y="289836"/>
                </a:lnTo>
                <a:lnTo>
                  <a:pt x="619277" y="289836"/>
                </a:lnTo>
                <a:lnTo>
                  <a:pt x="619277" y="484261"/>
                </a:lnTo>
                <a:lnTo>
                  <a:pt x="385248" y="484261"/>
                </a:lnTo>
                <a:lnTo>
                  <a:pt x="385248" y="918115"/>
                </a:lnTo>
                <a:cubicBezTo>
                  <a:pt x="385248" y="955319"/>
                  <a:pt x="394849" y="984423"/>
                  <a:pt x="414052" y="1005426"/>
                </a:cubicBezTo>
                <a:cubicBezTo>
                  <a:pt x="433254" y="1026428"/>
                  <a:pt x="456057" y="1036929"/>
                  <a:pt x="482460" y="1036929"/>
                </a:cubicBezTo>
                <a:cubicBezTo>
                  <a:pt x="532866" y="1036929"/>
                  <a:pt x="575472" y="1014127"/>
                  <a:pt x="610276" y="968521"/>
                </a:cubicBezTo>
                <a:lnTo>
                  <a:pt x="711089" y="1157545"/>
                </a:lnTo>
                <a:cubicBezTo>
                  <a:pt x="627078" y="1234354"/>
                  <a:pt x="538567" y="1272759"/>
                  <a:pt x="445556" y="1272759"/>
                </a:cubicBezTo>
                <a:cubicBezTo>
                  <a:pt x="352544" y="1272759"/>
                  <a:pt x="273934" y="1242155"/>
                  <a:pt x="209726" y="1180948"/>
                </a:cubicBezTo>
                <a:cubicBezTo>
                  <a:pt x="145518" y="1119740"/>
                  <a:pt x="113414" y="1036329"/>
                  <a:pt x="113414" y="930716"/>
                </a:cubicBezTo>
                <a:lnTo>
                  <a:pt x="113414" y="484261"/>
                </a:lnTo>
                <a:lnTo>
                  <a:pt x="0" y="484261"/>
                </a:lnTo>
                <a:lnTo>
                  <a:pt x="0" y="289836"/>
                </a:lnTo>
                <a:lnTo>
                  <a:pt x="113414" y="289836"/>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5" name="Рисунок 155"/>
          <p:cNvSpPr>
            <a:spLocks noGrp="1"/>
          </p:cNvSpPr>
          <p:nvPr>
            <p:ph type="pic" sz="quarter" idx="63"/>
          </p:nvPr>
        </p:nvSpPr>
        <p:spPr>
          <a:xfrm>
            <a:off x="10090776" y="3387249"/>
            <a:ext cx="288397" cy="312431"/>
          </a:xfrm>
          <a:custGeom>
            <a:avLst/>
            <a:gdLst/>
            <a:ahLst/>
            <a:cxnLst/>
            <a:rect l="l" t="t" r="r" b="b"/>
            <a:pathLst>
              <a:path w="907314" h="982923">
                <a:moveTo>
                  <a:pt x="0" y="0"/>
                </a:moveTo>
                <a:lnTo>
                  <a:pt x="271834" y="0"/>
                </a:lnTo>
                <a:lnTo>
                  <a:pt x="271834" y="527466"/>
                </a:lnTo>
                <a:cubicBezTo>
                  <a:pt x="271834" y="676285"/>
                  <a:pt x="326441" y="750694"/>
                  <a:pt x="435655" y="750694"/>
                </a:cubicBezTo>
                <a:cubicBezTo>
                  <a:pt x="489662" y="750694"/>
                  <a:pt x="536467" y="731192"/>
                  <a:pt x="576072" y="692187"/>
                </a:cubicBezTo>
                <a:cubicBezTo>
                  <a:pt x="615677" y="653182"/>
                  <a:pt x="635480" y="596475"/>
                  <a:pt x="635480" y="522065"/>
                </a:cubicBezTo>
                <a:lnTo>
                  <a:pt x="635480" y="0"/>
                </a:lnTo>
                <a:lnTo>
                  <a:pt x="907314" y="0"/>
                </a:lnTo>
                <a:lnTo>
                  <a:pt x="907314" y="968521"/>
                </a:lnTo>
                <a:lnTo>
                  <a:pt x="635480" y="968521"/>
                </a:lnTo>
                <a:lnTo>
                  <a:pt x="635480" y="840705"/>
                </a:lnTo>
                <a:cubicBezTo>
                  <a:pt x="568271" y="935517"/>
                  <a:pt x="481561" y="982923"/>
                  <a:pt x="375347" y="982923"/>
                </a:cubicBezTo>
                <a:cubicBezTo>
                  <a:pt x="269134" y="982923"/>
                  <a:pt x="180023" y="949619"/>
                  <a:pt x="108014" y="883010"/>
                </a:cubicBezTo>
                <a:cubicBezTo>
                  <a:pt x="36005" y="816402"/>
                  <a:pt x="0" y="717690"/>
                  <a:pt x="0" y="586873"/>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6" name="Рисунок 158"/>
          <p:cNvSpPr>
            <a:spLocks noGrp="1"/>
          </p:cNvSpPr>
          <p:nvPr>
            <p:ph type="pic" sz="quarter" idx="64"/>
          </p:nvPr>
        </p:nvSpPr>
        <p:spPr>
          <a:xfrm>
            <a:off x="2281424" y="4280902"/>
            <a:ext cx="331885" cy="308424"/>
          </a:xfrm>
          <a:custGeom>
            <a:avLst/>
            <a:gdLst/>
            <a:ahLst/>
            <a:cxnLst/>
            <a:rect l="l" t="t" r="r" b="b"/>
            <a:pathLst>
              <a:path w="1044131" h="970321">
                <a:moveTo>
                  <a:pt x="0" y="0"/>
                </a:moveTo>
                <a:lnTo>
                  <a:pt x="280836" y="0"/>
                </a:lnTo>
                <a:lnTo>
                  <a:pt x="522066" y="610276"/>
                </a:lnTo>
                <a:lnTo>
                  <a:pt x="763296" y="0"/>
                </a:lnTo>
                <a:lnTo>
                  <a:pt x="1044131" y="0"/>
                </a:lnTo>
                <a:lnTo>
                  <a:pt x="660683" y="970321"/>
                </a:lnTo>
                <a:lnTo>
                  <a:pt x="383448" y="970321"/>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7" name="Рисунок 161"/>
          <p:cNvSpPr>
            <a:spLocks noGrp="1"/>
          </p:cNvSpPr>
          <p:nvPr>
            <p:ph type="pic" sz="quarter" idx="65"/>
          </p:nvPr>
        </p:nvSpPr>
        <p:spPr>
          <a:xfrm>
            <a:off x="3718693" y="4276521"/>
            <a:ext cx="501261" cy="307852"/>
          </a:xfrm>
          <a:custGeom>
            <a:avLst/>
            <a:gdLst/>
            <a:ahLst/>
            <a:cxnLst/>
            <a:rect l="l" t="t" r="r" b="b"/>
            <a:pathLst>
              <a:path w="1576997" h="968521">
                <a:moveTo>
                  <a:pt x="0" y="0"/>
                </a:moveTo>
                <a:lnTo>
                  <a:pt x="279034" y="0"/>
                </a:lnTo>
                <a:lnTo>
                  <a:pt x="468058" y="585073"/>
                </a:lnTo>
                <a:lnTo>
                  <a:pt x="657082" y="0"/>
                </a:lnTo>
                <a:lnTo>
                  <a:pt x="918114" y="0"/>
                </a:lnTo>
                <a:lnTo>
                  <a:pt x="1107138" y="585073"/>
                </a:lnTo>
                <a:lnTo>
                  <a:pt x="1296161" y="0"/>
                </a:lnTo>
                <a:lnTo>
                  <a:pt x="1576997" y="0"/>
                </a:lnTo>
                <a:lnTo>
                  <a:pt x="1247555" y="968521"/>
                </a:lnTo>
                <a:lnTo>
                  <a:pt x="966720" y="968521"/>
                </a:lnTo>
                <a:lnTo>
                  <a:pt x="788498" y="441055"/>
                </a:lnTo>
                <a:lnTo>
                  <a:pt x="608475" y="968521"/>
                </a:lnTo>
                <a:lnTo>
                  <a:pt x="329441" y="968521"/>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8" name="Рисунок 164"/>
          <p:cNvSpPr>
            <a:spLocks noGrp="1"/>
          </p:cNvSpPr>
          <p:nvPr>
            <p:ph type="pic" sz="quarter" idx="66"/>
          </p:nvPr>
        </p:nvSpPr>
        <p:spPr>
          <a:xfrm>
            <a:off x="5127405" y="4279306"/>
            <a:ext cx="319869" cy="307853"/>
          </a:xfrm>
          <a:custGeom>
            <a:avLst/>
            <a:gdLst/>
            <a:ahLst/>
            <a:cxnLst/>
            <a:rect l="l" t="t" r="r" b="b"/>
            <a:pathLst>
              <a:path w="1006326" h="968521">
                <a:moveTo>
                  <a:pt x="18003" y="0"/>
                </a:moveTo>
                <a:lnTo>
                  <a:pt x="340243" y="0"/>
                </a:lnTo>
                <a:lnTo>
                  <a:pt x="505864" y="259233"/>
                </a:lnTo>
                <a:lnTo>
                  <a:pt x="676885" y="0"/>
                </a:lnTo>
                <a:lnTo>
                  <a:pt x="993725" y="0"/>
                </a:lnTo>
                <a:lnTo>
                  <a:pt x="660683" y="473459"/>
                </a:lnTo>
                <a:lnTo>
                  <a:pt x="1006326" y="968521"/>
                </a:lnTo>
                <a:lnTo>
                  <a:pt x="684086" y="968521"/>
                </a:lnTo>
                <a:lnTo>
                  <a:pt x="495062" y="702088"/>
                </a:lnTo>
                <a:lnTo>
                  <a:pt x="311439" y="968521"/>
                </a:lnTo>
                <a:lnTo>
                  <a:pt x="0" y="968521"/>
                </a:lnTo>
                <a:lnTo>
                  <a:pt x="338443" y="47526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29" name="Рисунок 167"/>
          <p:cNvSpPr>
            <a:spLocks noGrp="1"/>
          </p:cNvSpPr>
          <p:nvPr>
            <p:ph type="pic" sz="quarter" idx="67"/>
          </p:nvPr>
        </p:nvSpPr>
        <p:spPr>
          <a:xfrm>
            <a:off x="6304685" y="4348498"/>
            <a:ext cx="333029" cy="429161"/>
          </a:xfrm>
          <a:custGeom>
            <a:avLst/>
            <a:gdLst/>
            <a:ahLst/>
            <a:cxnLst/>
            <a:rect l="l" t="t" r="r" b="b"/>
            <a:pathLst>
              <a:path w="1047731" h="1350169">
                <a:moveTo>
                  <a:pt x="0" y="0"/>
                </a:moveTo>
                <a:lnTo>
                  <a:pt x="288036" y="0"/>
                </a:lnTo>
                <a:lnTo>
                  <a:pt x="523866" y="603075"/>
                </a:lnTo>
                <a:lnTo>
                  <a:pt x="759695" y="0"/>
                </a:lnTo>
                <a:lnTo>
                  <a:pt x="1047731" y="0"/>
                </a:lnTo>
                <a:lnTo>
                  <a:pt x="597675" y="1141343"/>
                </a:lnTo>
                <a:cubicBezTo>
                  <a:pt x="571272" y="1207351"/>
                  <a:pt x="530167" y="1258657"/>
                  <a:pt x="474360" y="1295262"/>
                </a:cubicBezTo>
                <a:cubicBezTo>
                  <a:pt x="418553" y="1331867"/>
                  <a:pt x="356445" y="1350169"/>
                  <a:pt x="288036" y="1350169"/>
                </a:cubicBezTo>
                <a:cubicBezTo>
                  <a:pt x="193225" y="1350169"/>
                  <a:pt x="103813" y="1311764"/>
                  <a:pt x="19803" y="1234955"/>
                </a:cubicBezTo>
                <a:lnTo>
                  <a:pt x="142218" y="1035130"/>
                </a:lnTo>
                <a:cubicBezTo>
                  <a:pt x="187824" y="1079535"/>
                  <a:pt x="234630" y="1101738"/>
                  <a:pt x="282636" y="1101738"/>
                </a:cubicBezTo>
                <a:cubicBezTo>
                  <a:pt x="307839" y="1101738"/>
                  <a:pt x="329442" y="1089436"/>
                  <a:pt x="347444" y="1064833"/>
                </a:cubicBezTo>
                <a:cubicBezTo>
                  <a:pt x="365446" y="1040230"/>
                  <a:pt x="374447" y="1014127"/>
                  <a:pt x="374447" y="986523"/>
                </a:cubicBezTo>
                <a:cubicBezTo>
                  <a:pt x="374447" y="958920"/>
                  <a:pt x="249632" y="630079"/>
                  <a:pt x="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0" name="Рисунок 170"/>
          <p:cNvSpPr>
            <a:spLocks noGrp="1"/>
          </p:cNvSpPr>
          <p:nvPr>
            <p:ph type="pic" sz="quarter" idx="68"/>
          </p:nvPr>
        </p:nvSpPr>
        <p:spPr>
          <a:xfrm>
            <a:off x="7529500" y="4279307"/>
            <a:ext cx="267797" cy="307852"/>
          </a:xfrm>
          <a:custGeom>
            <a:avLst/>
            <a:gdLst/>
            <a:ahLst/>
            <a:cxnLst/>
            <a:rect l="l" t="t" r="r" b="b"/>
            <a:pathLst>
              <a:path w="842506" h="968521">
                <a:moveTo>
                  <a:pt x="34205" y="0"/>
                </a:moveTo>
                <a:lnTo>
                  <a:pt x="815502" y="0"/>
                </a:lnTo>
                <a:lnTo>
                  <a:pt x="815502" y="210627"/>
                </a:lnTo>
                <a:lnTo>
                  <a:pt x="345644" y="743493"/>
                </a:lnTo>
                <a:lnTo>
                  <a:pt x="842506" y="743493"/>
                </a:lnTo>
                <a:lnTo>
                  <a:pt x="842506" y="968521"/>
                </a:lnTo>
                <a:lnTo>
                  <a:pt x="0" y="968521"/>
                </a:lnTo>
                <a:lnTo>
                  <a:pt x="0" y="745293"/>
                </a:lnTo>
                <a:lnTo>
                  <a:pt x="457258" y="223228"/>
                </a:lnTo>
                <a:lnTo>
                  <a:pt x="34205" y="223228"/>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1" name="Рисунок 171"/>
          <p:cNvSpPr>
            <a:spLocks noGrp="1"/>
          </p:cNvSpPr>
          <p:nvPr>
            <p:ph type="pic" sz="quarter" idx="69"/>
          </p:nvPr>
        </p:nvSpPr>
        <p:spPr>
          <a:xfrm>
            <a:off x="1774825" y="1481382"/>
            <a:ext cx="432023" cy="399979"/>
          </a:xfrm>
          <a:custGeom>
            <a:avLst/>
            <a:gdLst/>
            <a:ahLst/>
            <a:cxnLst/>
            <a:rect l="l" t="t" r="r" b="b"/>
            <a:pathLst>
              <a:path w="1359170" h="1258357">
                <a:moveTo>
                  <a:pt x="680485" y="374447"/>
                </a:moveTo>
                <a:lnTo>
                  <a:pt x="522065" y="739892"/>
                </a:lnTo>
                <a:lnTo>
                  <a:pt x="837104" y="739892"/>
                </a:lnTo>
                <a:close/>
                <a:moveTo>
                  <a:pt x="543668" y="0"/>
                </a:moveTo>
                <a:lnTo>
                  <a:pt x="815502" y="0"/>
                </a:lnTo>
                <a:lnTo>
                  <a:pt x="1359170" y="1258357"/>
                </a:lnTo>
                <a:lnTo>
                  <a:pt x="1060332" y="1258357"/>
                </a:lnTo>
                <a:lnTo>
                  <a:pt x="943318" y="986523"/>
                </a:lnTo>
                <a:lnTo>
                  <a:pt x="415852" y="986523"/>
                </a:lnTo>
                <a:lnTo>
                  <a:pt x="298837"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2" name="Рисунок 172"/>
          <p:cNvSpPr>
            <a:spLocks noGrp="1"/>
          </p:cNvSpPr>
          <p:nvPr>
            <p:ph type="pic" sz="quarter" idx="70"/>
          </p:nvPr>
        </p:nvSpPr>
        <p:spPr>
          <a:xfrm>
            <a:off x="3207394" y="1481382"/>
            <a:ext cx="319296" cy="399979"/>
          </a:xfrm>
          <a:custGeom>
            <a:avLst/>
            <a:gdLst/>
            <a:ahLst/>
            <a:cxnLst/>
            <a:rect l="l" t="t" r="r" b="b"/>
            <a:pathLst>
              <a:path w="1004525" h="1258357">
                <a:moveTo>
                  <a:pt x="280835" y="730891"/>
                </a:moveTo>
                <a:lnTo>
                  <a:pt x="280835" y="1020728"/>
                </a:lnTo>
                <a:lnTo>
                  <a:pt x="473459" y="1020728"/>
                </a:lnTo>
                <a:cubicBezTo>
                  <a:pt x="553869" y="1020728"/>
                  <a:pt x="614177" y="1010826"/>
                  <a:pt x="654382" y="991024"/>
                </a:cubicBezTo>
                <a:cubicBezTo>
                  <a:pt x="694587" y="971221"/>
                  <a:pt x="714689" y="932216"/>
                  <a:pt x="714689" y="874009"/>
                </a:cubicBezTo>
                <a:cubicBezTo>
                  <a:pt x="714689" y="815802"/>
                  <a:pt x="693387" y="777397"/>
                  <a:pt x="650781" y="758795"/>
                </a:cubicBezTo>
                <a:cubicBezTo>
                  <a:pt x="608176" y="740192"/>
                  <a:pt x="540068" y="730891"/>
                  <a:pt x="446456" y="730891"/>
                </a:cubicBezTo>
                <a:close/>
                <a:moveTo>
                  <a:pt x="280835" y="237630"/>
                </a:moveTo>
                <a:lnTo>
                  <a:pt x="280835" y="509464"/>
                </a:lnTo>
                <a:lnTo>
                  <a:pt x="414052" y="509464"/>
                </a:lnTo>
                <a:cubicBezTo>
                  <a:pt x="492062" y="509464"/>
                  <a:pt x="549969" y="501063"/>
                  <a:pt x="587774" y="484260"/>
                </a:cubicBezTo>
                <a:cubicBezTo>
                  <a:pt x="625578" y="467458"/>
                  <a:pt x="644480" y="431154"/>
                  <a:pt x="644480" y="375347"/>
                </a:cubicBezTo>
                <a:cubicBezTo>
                  <a:pt x="644480" y="319540"/>
                  <a:pt x="627078" y="282635"/>
                  <a:pt x="592274" y="264633"/>
                </a:cubicBezTo>
                <a:cubicBezTo>
                  <a:pt x="557470" y="246631"/>
                  <a:pt x="498662" y="237630"/>
                  <a:pt x="415852" y="237630"/>
                </a:cubicBezTo>
                <a:close/>
                <a:moveTo>
                  <a:pt x="0" y="0"/>
                </a:moveTo>
                <a:lnTo>
                  <a:pt x="489661" y="0"/>
                </a:lnTo>
                <a:cubicBezTo>
                  <a:pt x="574872" y="0"/>
                  <a:pt x="648381" y="10201"/>
                  <a:pt x="710189" y="30604"/>
                </a:cubicBezTo>
                <a:cubicBezTo>
                  <a:pt x="771996" y="51006"/>
                  <a:pt x="818502" y="78610"/>
                  <a:pt x="849706" y="113414"/>
                </a:cubicBezTo>
                <a:cubicBezTo>
                  <a:pt x="906113" y="178222"/>
                  <a:pt x="934317" y="251431"/>
                  <a:pt x="934317" y="333041"/>
                </a:cubicBezTo>
                <a:cubicBezTo>
                  <a:pt x="934317" y="431454"/>
                  <a:pt x="902513" y="504663"/>
                  <a:pt x="838905" y="552669"/>
                </a:cubicBezTo>
                <a:cubicBezTo>
                  <a:pt x="817302" y="569471"/>
                  <a:pt x="802300" y="579972"/>
                  <a:pt x="793899" y="584173"/>
                </a:cubicBezTo>
                <a:cubicBezTo>
                  <a:pt x="785498" y="588373"/>
                  <a:pt x="770496" y="595274"/>
                  <a:pt x="748893" y="604876"/>
                </a:cubicBezTo>
                <a:cubicBezTo>
                  <a:pt x="826903" y="621678"/>
                  <a:pt x="889011" y="656782"/>
                  <a:pt x="935217" y="710189"/>
                </a:cubicBezTo>
                <a:cubicBezTo>
                  <a:pt x="981423" y="763595"/>
                  <a:pt x="1004525" y="829904"/>
                  <a:pt x="1004525" y="909114"/>
                </a:cubicBezTo>
                <a:cubicBezTo>
                  <a:pt x="1004525" y="996724"/>
                  <a:pt x="974522" y="1074134"/>
                  <a:pt x="914514" y="1141343"/>
                </a:cubicBezTo>
                <a:cubicBezTo>
                  <a:pt x="844905" y="1219352"/>
                  <a:pt x="723690" y="1258357"/>
                  <a:pt x="550869" y="1258357"/>
                </a:cubicBez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3" name="Рисунок 173"/>
          <p:cNvSpPr>
            <a:spLocks noGrp="1"/>
          </p:cNvSpPr>
          <p:nvPr>
            <p:ph type="pic" sz="quarter" idx="71"/>
          </p:nvPr>
        </p:nvSpPr>
        <p:spPr>
          <a:xfrm>
            <a:off x="4498842" y="1467650"/>
            <a:ext cx="374801" cy="413711"/>
          </a:xfrm>
          <a:custGeom>
            <a:avLst/>
            <a:gdLst/>
            <a:ahLst/>
            <a:cxnLst/>
            <a:rect l="l" t="t" r="r" b="b"/>
            <a:pathLst>
              <a:path w="1179147" h="1301563">
                <a:moveTo>
                  <a:pt x="660683" y="0"/>
                </a:moveTo>
                <a:cubicBezTo>
                  <a:pt x="867108" y="0"/>
                  <a:pt x="1039930" y="78610"/>
                  <a:pt x="1179147" y="235830"/>
                </a:cubicBezTo>
                <a:lnTo>
                  <a:pt x="1004525" y="433855"/>
                </a:lnTo>
                <a:cubicBezTo>
                  <a:pt x="915714" y="323441"/>
                  <a:pt x="805301" y="268234"/>
                  <a:pt x="673284" y="268234"/>
                </a:cubicBezTo>
                <a:cubicBezTo>
                  <a:pt x="567671" y="268234"/>
                  <a:pt x="477360" y="302738"/>
                  <a:pt x="402350" y="371747"/>
                </a:cubicBezTo>
                <a:cubicBezTo>
                  <a:pt x="327341" y="440755"/>
                  <a:pt x="289836" y="533767"/>
                  <a:pt x="289836" y="650782"/>
                </a:cubicBezTo>
                <a:cubicBezTo>
                  <a:pt x="289836" y="767796"/>
                  <a:pt x="325241" y="861708"/>
                  <a:pt x="396050" y="932517"/>
                </a:cubicBezTo>
                <a:cubicBezTo>
                  <a:pt x="466858" y="1003326"/>
                  <a:pt x="552669" y="1038730"/>
                  <a:pt x="653482" y="1038730"/>
                </a:cubicBezTo>
                <a:cubicBezTo>
                  <a:pt x="791499" y="1038730"/>
                  <a:pt x="904313" y="984123"/>
                  <a:pt x="991924" y="874910"/>
                </a:cubicBezTo>
                <a:lnTo>
                  <a:pt x="1171946" y="1060333"/>
                </a:lnTo>
                <a:cubicBezTo>
                  <a:pt x="1029129" y="1221153"/>
                  <a:pt x="860808" y="1301563"/>
                  <a:pt x="666983" y="1301563"/>
                </a:cubicBezTo>
                <a:cubicBezTo>
                  <a:pt x="473159" y="1301563"/>
                  <a:pt x="313539" y="1240355"/>
                  <a:pt x="188124" y="1117940"/>
                </a:cubicBezTo>
                <a:cubicBezTo>
                  <a:pt x="62708" y="995525"/>
                  <a:pt x="0" y="841005"/>
                  <a:pt x="0" y="654382"/>
                </a:cubicBezTo>
                <a:cubicBezTo>
                  <a:pt x="0" y="467759"/>
                  <a:pt x="63908" y="312039"/>
                  <a:pt x="191724" y="187224"/>
                </a:cubicBezTo>
                <a:cubicBezTo>
                  <a:pt x="319540" y="62408"/>
                  <a:pt x="475860" y="0"/>
                  <a:pt x="660683"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4" name="Рисунок 174"/>
          <p:cNvSpPr>
            <a:spLocks noGrp="1"/>
          </p:cNvSpPr>
          <p:nvPr>
            <p:ph type="pic" sz="quarter" idx="72"/>
          </p:nvPr>
        </p:nvSpPr>
        <p:spPr>
          <a:xfrm>
            <a:off x="5781207" y="1481382"/>
            <a:ext cx="362785" cy="399979"/>
          </a:xfrm>
          <a:custGeom>
            <a:avLst/>
            <a:gdLst/>
            <a:ahLst/>
            <a:cxnLst/>
            <a:rect l="l" t="t" r="r" b="b"/>
            <a:pathLst>
              <a:path w="1141343" h="1258357">
                <a:moveTo>
                  <a:pt x="280835" y="244831"/>
                </a:moveTo>
                <a:lnTo>
                  <a:pt x="280835" y="1009926"/>
                </a:lnTo>
                <a:lnTo>
                  <a:pt x="459057" y="1009926"/>
                </a:lnTo>
                <a:cubicBezTo>
                  <a:pt x="587473" y="1009926"/>
                  <a:pt x="686186" y="977522"/>
                  <a:pt x="755194" y="912714"/>
                </a:cubicBezTo>
                <a:cubicBezTo>
                  <a:pt x="824203" y="847906"/>
                  <a:pt x="858707" y="753694"/>
                  <a:pt x="858707" y="630079"/>
                </a:cubicBezTo>
                <a:cubicBezTo>
                  <a:pt x="858707" y="506463"/>
                  <a:pt x="824203" y="411351"/>
                  <a:pt x="755194" y="344743"/>
                </a:cubicBezTo>
                <a:cubicBezTo>
                  <a:pt x="686186" y="278135"/>
                  <a:pt x="580273" y="244831"/>
                  <a:pt x="437455" y="244831"/>
                </a:cubicBezTo>
                <a:close/>
                <a:moveTo>
                  <a:pt x="0" y="0"/>
                </a:moveTo>
                <a:lnTo>
                  <a:pt x="444656" y="0"/>
                </a:lnTo>
                <a:cubicBezTo>
                  <a:pt x="669084" y="0"/>
                  <a:pt x="841305" y="54907"/>
                  <a:pt x="961320" y="164721"/>
                </a:cubicBezTo>
                <a:cubicBezTo>
                  <a:pt x="1081335" y="274534"/>
                  <a:pt x="1141343" y="427253"/>
                  <a:pt x="1141343" y="622878"/>
                </a:cubicBezTo>
                <a:cubicBezTo>
                  <a:pt x="1141343" y="818502"/>
                  <a:pt x="1082835" y="973322"/>
                  <a:pt x="965821" y="1087336"/>
                </a:cubicBezTo>
                <a:cubicBezTo>
                  <a:pt x="848806" y="1201350"/>
                  <a:pt x="670284" y="1258357"/>
                  <a:pt x="430254" y="1258357"/>
                </a:cubicBez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5" name="Рисунок 175"/>
          <p:cNvSpPr>
            <a:spLocks noGrp="1"/>
          </p:cNvSpPr>
          <p:nvPr>
            <p:ph type="pic" sz="quarter" idx="73"/>
          </p:nvPr>
        </p:nvSpPr>
        <p:spPr>
          <a:xfrm>
            <a:off x="7202545" y="1481382"/>
            <a:ext cx="294691" cy="399979"/>
          </a:xfrm>
          <a:custGeom>
            <a:avLst/>
            <a:gdLst/>
            <a:ahLst/>
            <a:cxnLst/>
            <a:rect l="l" t="t" r="r" b="b"/>
            <a:pathLst>
              <a:path w="927116" h="1258357">
                <a:moveTo>
                  <a:pt x="0" y="0"/>
                </a:moveTo>
                <a:lnTo>
                  <a:pt x="907313" y="0"/>
                </a:lnTo>
                <a:lnTo>
                  <a:pt x="907313" y="250231"/>
                </a:lnTo>
                <a:lnTo>
                  <a:pt x="280835" y="250231"/>
                </a:lnTo>
                <a:lnTo>
                  <a:pt x="280835" y="509464"/>
                </a:lnTo>
                <a:lnTo>
                  <a:pt x="844305" y="509464"/>
                </a:lnTo>
                <a:lnTo>
                  <a:pt x="844305" y="748894"/>
                </a:lnTo>
                <a:lnTo>
                  <a:pt x="280835" y="748894"/>
                </a:lnTo>
                <a:lnTo>
                  <a:pt x="280835" y="1009926"/>
                </a:lnTo>
                <a:lnTo>
                  <a:pt x="927116" y="1009926"/>
                </a:lnTo>
                <a:lnTo>
                  <a:pt x="927116"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6" name="Рисунок 176"/>
          <p:cNvSpPr>
            <a:spLocks noGrp="1"/>
          </p:cNvSpPr>
          <p:nvPr>
            <p:ph type="pic" sz="quarter" idx="74"/>
          </p:nvPr>
        </p:nvSpPr>
        <p:spPr>
          <a:xfrm>
            <a:off x="8523394" y="1477150"/>
            <a:ext cx="274664" cy="399979"/>
          </a:xfrm>
          <a:custGeom>
            <a:avLst/>
            <a:gdLst/>
            <a:ahLst/>
            <a:cxnLst/>
            <a:rect l="l" t="t" r="r" b="b"/>
            <a:pathLst>
              <a:path w="864108" h="1258357">
                <a:moveTo>
                  <a:pt x="0" y="0"/>
                </a:moveTo>
                <a:lnTo>
                  <a:pt x="864108" y="0"/>
                </a:lnTo>
                <a:lnTo>
                  <a:pt x="864108" y="246631"/>
                </a:lnTo>
                <a:lnTo>
                  <a:pt x="280835" y="246631"/>
                </a:lnTo>
                <a:lnTo>
                  <a:pt x="280835" y="518465"/>
                </a:lnTo>
                <a:lnTo>
                  <a:pt x="835304" y="518465"/>
                </a:lnTo>
                <a:lnTo>
                  <a:pt x="835304" y="765096"/>
                </a:lnTo>
                <a:lnTo>
                  <a:pt x="280835" y="765096"/>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7" name="Рисунок 177"/>
          <p:cNvSpPr>
            <a:spLocks noGrp="1"/>
          </p:cNvSpPr>
          <p:nvPr>
            <p:ph type="pic" sz="quarter" idx="75"/>
          </p:nvPr>
        </p:nvSpPr>
        <p:spPr>
          <a:xfrm>
            <a:off x="9610345" y="1472799"/>
            <a:ext cx="372510" cy="413711"/>
          </a:xfrm>
          <a:custGeom>
            <a:avLst/>
            <a:gdLst/>
            <a:ahLst/>
            <a:cxnLst/>
            <a:rect l="l" t="t" r="r" b="b"/>
            <a:pathLst>
              <a:path w="1171946" h="1301563">
                <a:moveTo>
                  <a:pt x="654381" y="0"/>
                </a:moveTo>
                <a:cubicBezTo>
                  <a:pt x="835004" y="0"/>
                  <a:pt x="991923" y="59408"/>
                  <a:pt x="1125140" y="178223"/>
                </a:cubicBezTo>
                <a:lnTo>
                  <a:pt x="979322" y="388849"/>
                </a:lnTo>
                <a:cubicBezTo>
                  <a:pt x="922915" y="339643"/>
                  <a:pt x="871008" y="305738"/>
                  <a:pt x="823602" y="287136"/>
                </a:cubicBezTo>
                <a:cubicBezTo>
                  <a:pt x="776196" y="268534"/>
                  <a:pt x="724890" y="259233"/>
                  <a:pt x="669683" y="259233"/>
                </a:cubicBezTo>
                <a:cubicBezTo>
                  <a:pt x="562870" y="259233"/>
                  <a:pt x="472859" y="295537"/>
                  <a:pt x="399650" y="368146"/>
                </a:cubicBezTo>
                <a:cubicBezTo>
                  <a:pt x="326440" y="440755"/>
                  <a:pt x="289836" y="536467"/>
                  <a:pt x="289836" y="655282"/>
                </a:cubicBezTo>
                <a:cubicBezTo>
                  <a:pt x="289836" y="774097"/>
                  <a:pt x="324940" y="869209"/>
                  <a:pt x="395149" y="940618"/>
                </a:cubicBezTo>
                <a:cubicBezTo>
                  <a:pt x="465358" y="1012027"/>
                  <a:pt x="549068" y="1047731"/>
                  <a:pt x="646280" y="1047731"/>
                </a:cubicBezTo>
                <a:cubicBezTo>
                  <a:pt x="743492" y="1047731"/>
                  <a:pt x="824502" y="1029129"/>
                  <a:pt x="889311" y="991924"/>
                </a:cubicBezTo>
                <a:lnTo>
                  <a:pt x="889311" y="646281"/>
                </a:lnTo>
                <a:lnTo>
                  <a:pt x="1171946" y="646281"/>
                </a:lnTo>
                <a:lnTo>
                  <a:pt x="1171946" y="1092737"/>
                </a:lnTo>
                <a:cubicBezTo>
                  <a:pt x="1047130" y="1231954"/>
                  <a:pt x="874309" y="1301563"/>
                  <a:pt x="653481" y="1301563"/>
                </a:cubicBezTo>
                <a:cubicBezTo>
                  <a:pt x="468658" y="1301563"/>
                  <a:pt x="313539" y="1240355"/>
                  <a:pt x="188123" y="1117940"/>
                </a:cubicBezTo>
                <a:cubicBezTo>
                  <a:pt x="62707" y="995525"/>
                  <a:pt x="0" y="841005"/>
                  <a:pt x="0" y="654382"/>
                </a:cubicBezTo>
                <a:cubicBezTo>
                  <a:pt x="0" y="467759"/>
                  <a:pt x="63908" y="312039"/>
                  <a:pt x="191724" y="187224"/>
                </a:cubicBezTo>
                <a:cubicBezTo>
                  <a:pt x="319540" y="62408"/>
                  <a:pt x="473759" y="0"/>
                  <a:pt x="654381"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38" name="Рисунок 178"/>
          <p:cNvSpPr>
            <a:spLocks noGrp="1"/>
          </p:cNvSpPr>
          <p:nvPr>
            <p:ph type="pic" sz="quarter" idx="76"/>
          </p:nvPr>
        </p:nvSpPr>
        <p:spPr>
          <a:xfrm>
            <a:off x="1822531" y="2385843"/>
            <a:ext cx="337609" cy="399979"/>
          </a:xfrm>
          <a:custGeom>
            <a:avLst/>
            <a:gdLst/>
            <a:ahLst/>
            <a:cxnLst/>
            <a:rect l="l" t="t" r="r" b="b"/>
            <a:pathLst>
              <a:path w="1062133" h="1258357">
                <a:moveTo>
                  <a:pt x="0" y="0"/>
                </a:moveTo>
                <a:lnTo>
                  <a:pt x="280835" y="0"/>
                </a:lnTo>
                <a:lnTo>
                  <a:pt x="280835" y="525666"/>
                </a:lnTo>
                <a:lnTo>
                  <a:pt x="781298" y="525666"/>
                </a:lnTo>
                <a:lnTo>
                  <a:pt x="781298" y="0"/>
                </a:lnTo>
                <a:lnTo>
                  <a:pt x="1062133" y="0"/>
                </a:lnTo>
                <a:lnTo>
                  <a:pt x="1062133" y="1258357"/>
                </a:lnTo>
                <a:lnTo>
                  <a:pt x="781298" y="1258357"/>
                </a:lnTo>
                <a:lnTo>
                  <a:pt x="781298" y="763295"/>
                </a:lnTo>
                <a:lnTo>
                  <a:pt x="280835" y="763295"/>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100"/>
            </a:lvl1pPr>
          </a:lstStyle>
          <a:p>
            <a:endParaRPr lang="en-US" dirty="0"/>
          </a:p>
        </p:txBody>
      </p:sp>
      <p:sp>
        <p:nvSpPr>
          <p:cNvPr id="39" name="Рисунок 179"/>
          <p:cNvSpPr>
            <a:spLocks noGrp="1"/>
          </p:cNvSpPr>
          <p:nvPr>
            <p:ph type="pic" sz="quarter" idx="77"/>
          </p:nvPr>
        </p:nvSpPr>
        <p:spPr>
          <a:xfrm>
            <a:off x="3218778" y="2385844"/>
            <a:ext cx="89265" cy="399978"/>
          </a:xfrm>
          <a:custGeom>
            <a:avLst/>
            <a:gdLst/>
            <a:ahLst/>
            <a:cxnLst/>
            <a:rect l="l" t="t" r="r" b="b"/>
            <a:pathLst>
              <a:path w="280835" h="1258357">
                <a:moveTo>
                  <a:pt x="0" y="0"/>
                </a:moveTo>
                <a:lnTo>
                  <a:pt x="280835" y="0"/>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0" name="Рисунок 180"/>
          <p:cNvSpPr>
            <a:spLocks noGrp="1"/>
          </p:cNvSpPr>
          <p:nvPr>
            <p:ph type="pic" sz="quarter" idx="78"/>
          </p:nvPr>
        </p:nvSpPr>
        <p:spPr>
          <a:xfrm>
            <a:off x="4157673" y="2382410"/>
            <a:ext cx="257496" cy="403412"/>
          </a:xfrm>
          <a:custGeom>
            <a:avLst/>
            <a:gdLst/>
            <a:ahLst/>
            <a:cxnLst/>
            <a:rect l="l" t="t" r="r" b="b"/>
            <a:pathLst>
              <a:path w="810101" h="1269159">
                <a:moveTo>
                  <a:pt x="154819" y="0"/>
                </a:moveTo>
                <a:lnTo>
                  <a:pt x="810101" y="0"/>
                </a:lnTo>
                <a:lnTo>
                  <a:pt x="810101" y="820903"/>
                </a:lnTo>
                <a:cubicBezTo>
                  <a:pt x="810101" y="970921"/>
                  <a:pt x="771396" y="1083135"/>
                  <a:pt x="693986" y="1157545"/>
                </a:cubicBezTo>
                <a:cubicBezTo>
                  <a:pt x="616577" y="1231954"/>
                  <a:pt x="517264" y="1269159"/>
                  <a:pt x="396049" y="1269159"/>
                </a:cubicBezTo>
                <a:cubicBezTo>
                  <a:pt x="244830" y="1269159"/>
                  <a:pt x="112814" y="1210951"/>
                  <a:pt x="0" y="1094537"/>
                </a:cubicBezTo>
                <a:lnTo>
                  <a:pt x="145818" y="892911"/>
                </a:lnTo>
                <a:cubicBezTo>
                  <a:pt x="221427" y="974522"/>
                  <a:pt x="300637" y="1015327"/>
                  <a:pt x="383447" y="1015327"/>
                </a:cubicBezTo>
                <a:cubicBezTo>
                  <a:pt x="423052" y="1015327"/>
                  <a:pt x="456957" y="1000025"/>
                  <a:pt x="485160" y="969421"/>
                </a:cubicBezTo>
                <a:cubicBezTo>
                  <a:pt x="513364" y="938817"/>
                  <a:pt x="527465" y="892911"/>
                  <a:pt x="527465" y="831704"/>
                </a:cubicBezTo>
                <a:lnTo>
                  <a:pt x="527465" y="241230"/>
                </a:lnTo>
                <a:lnTo>
                  <a:pt x="154819" y="24123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1" name="Рисунок 181"/>
          <p:cNvSpPr>
            <a:spLocks noGrp="1"/>
          </p:cNvSpPr>
          <p:nvPr>
            <p:ph type="pic" sz="quarter" idx="79"/>
          </p:nvPr>
        </p:nvSpPr>
        <p:spPr>
          <a:xfrm>
            <a:off x="5286584" y="2385843"/>
            <a:ext cx="350769" cy="399979"/>
          </a:xfrm>
          <a:custGeom>
            <a:avLst/>
            <a:gdLst/>
            <a:ahLst/>
            <a:cxnLst/>
            <a:rect l="l" t="t" r="r" b="b"/>
            <a:pathLst>
              <a:path w="1103538" h="1258357">
                <a:moveTo>
                  <a:pt x="0" y="0"/>
                </a:moveTo>
                <a:lnTo>
                  <a:pt x="280835" y="0"/>
                </a:lnTo>
                <a:lnTo>
                  <a:pt x="280835" y="516665"/>
                </a:lnTo>
                <a:lnTo>
                  <a:pt x="756095" y="0"/>
                </a:lnTo>
                <a:lnTo>
                  <a:pt x="1103538" y="0"/>
                </a:lnTo>
                <a:lnTo>
                  <a:pt x="603075" y="556269"/>
                </a:lnTo>
                <a:cubicBezTo>
                  <a:pt x="646281" y="616277"/>
                  <a:pt x="726091" y="728191"/>
                  <a:pt x="842505" y="892011"/>
                </a:cubicBezTo>
                <a:cubicBezTo>
                  <a:pt x="958920" y="1055832"/>
                  <a:pt x="1045931" y="1177947"/>
                  <a:pt x="1103538" y="1258357"/>
                </a:cubicBezTo>
                <a:lnTo>
                  <a:pt x="775897" y="1258357"/>
                </a:lnTo>
                <a:lnTo>
                  <a:pt x="406851" y="761495"/>
                </a:lnTo>
                <a:lnTo>
                  <a:pt x="280835" y="901913"/>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2" name="Рисунок 182"/>
          <p:cNvSpPr>
            <a:spLocks noGrp="1"/>
          </p:cNvSpPr>
          <p:nvPr>
            <p:ph type="pic" sz="quarter" idx="80"/>
          </p:nvPr>
        </p:nvSpPr>
        <p:spPr>
          <a:xfrm>
            <a:off x="6703094" y="2387173"/>
            <a:ext cx="259786" cy="399978"/>
          </a:xfrm>
          <a:custGeom>
            <a:avLst/>
            <a:gdLst/>
            <a:ahLst/>
            <a:cxnLst/>
            <a:rect l="l" t="t" r="r" b="b"/>
            <a:pathLst>
              <a:path w="817302" h="1258357">
                <a:moveTo>
                  <a:pt x="0" y="0"/>
                </a:moveTo>
                <a:lnTo>
                  <a:pt x="280835" y="0"/>
                </a:lnTo>
                <a:lnTo>
                  <a:pt x="280835" y="1008126"/>
                </a:lnTo>
                <a:lnTo>
                  <a:pt x="817302" y="1008126"/>
                </a:lnTo>
                <a:lnTo>
                  <a:pt x="817302"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3" name="Рисунок 183"/>
          <p:cNvSpPr>
            <a:spLocks noGrp="1"/>
          </p:cNvSpPr>
          <p:nvPr>
            <p:ph type="pic" sz="quarter" idx="81"/>
          </p:nvPr>
        </p:nvSpPr>
        <p:spPr>
          <a:xfrm>
            <a:off x="7812350" y="2387184"/>
            <a:ext cx="447472" cy="399979"/>
          </a:xfrm>
          <a:custGeom>
            <a:avLst/>
            <a:gdLst/>
            <a:ahLst/>
            <a:cxnLst/>
            <a:rect l="l" t="t" r="r" b="b"/>
            <a:pathLst>
              <a:path w="1407776" h="1258357">
                <a:moveTo>
                  <a:pt x="0" y="0"/>
                </a:moveTo>
                <a:lnTo>
                  <a:pt x="379848" y="0"/>
                </a:lnTo>
                <a:lnTo>
                  <a:pt x="703888" y="691286"/>
                </a:lnTo>
                <a:lnTo>
                  <a:pt x="1029729" y="0"/>
                </a:lnTo>
                <a:lnTo>
                  <a:pt x="1407776" y="0"/>
                </a:lnTo>
                <a:lnTo>
                  <a:pt x="1407776" y="1258357"/>
                </a:lnTo>
                <a:lnTo>
                  <a:pt x="1126941" y="1258357"/>
                </a:lnTo>
                <a:lnTo>
                  <a:pt x="1126941" y="466258"/>
                </a:lnTo>
                <a:lnTo>
                  <a:pt x="786698" y="1153944"/>
                </a:lnTo>
                <a:lnTo>
                  <a:pt x="619277" y="1153944"/>
                </a:lnTo>
                <a:lnTo>
                  <a:pt x="280835" y="466258"/>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4" name="Рисунок 184"/>
          <p:cNvSpPr>
            <a:spLocks noGrp="1"/>
          </p:cNvSpPr>
          <p:nvPr>
            <p:ph type="pic" sz="quarter" idx="82"/>
          </p:nvPr>
        </p:nvSpPr>
        <p:spPr>
          <a:xfrm>
            <a:off x="9484952" y="2382295"/>
            <a:ext cx="369079" cy="399979"/>
          </a:xfrm>
          <a:custGeom>
            <a:avLst/>
            <a:gdLst/>
            <a:ahLst/>
            <a:cxnLst/>
            <a:rect l="l" t="t" r="r" b="b"/>
            <a:pathLst>
              <a:path w="1161145" h="1258357">
                <a:moveTo>
                  <a:pt x="0" y="0"/>
                </a:moveTo>
                <a:lnTo>
                  <a:pt x="262833" y="0"/>
                </a:lnTo>
                <a:lnTo>
                  <a:pt x="880310" y="810101"/>
                </a:lnTo>
                <a:lnTo>
                  <a:pt x="880310" y="0"/>
                </a:lnTo>
                <a:lnTo>
                  <a:pt x="1161145" y="0"/>
                </a:lnTo>
                <a:lnTo>
                  <a:pt x="1161145" y="1258357"/>
                </a:lnTo>
                <a:lnTo>
                  <a:pt x="880310" y="1258357"/>
                </a:lnTo>
                <a:lnTo>
                  <a:pt x="280835" y="469859"/>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5" name="Рисунок 185"/>
          <p:cNvSpPr>
            <a:spLocks noGrp="1"/>
          </p:cNvSpPr>
          <p:nvPr>
            <p:ph type="pic" sz="quarter" idx="83"/>
          </p:nvPr>
        </p:nvSpPr>
        <p:spPr>
          <a:xfrm>
            <a:off x="1798938" y="3286540"/>
            <a:ext cx="420006" cy="413140"/>
          </a:xfrm>
          <a:custGeom>
            <a:avLst/>
            <a:gdLst/>
            <a:ahLst/>
            <a:cxnLst/>
            <a:rect l="l" t="t" r="r" b="b"/>
            <a:pathLst>
              <a:path w="1321365" h="1299763">
                <a:moveTo>
                  <a:pt x="661582" y="244831"/>
                </a:moveTo>
                <a:cubicBezTo>
                  <a:pt x="556569" y="244831"/>
                  <a:pt x="468058" y="284436"/>
                  <a:pt x="396049" y="363646"/>
                </a:cubicBezTo>
                <a:cubicBezTo>
                  <a:pt x="324040" y="442856"/>
                  <a:pt x="288036" y="538568"/>
                  <a:pt x="288036" y="650782"/>
                </a:cubicBezTo>
                <a:cubicBezTo>
                  <a:pt x="288036" y="762996"/>
                  <a:pt x="324040" y="858408"/>
                  <a:pt x="396049" y="937017"/>
                </a:cubicBezTo>
                <a:cubicBezTo>
                  <a:pt x="468058" y="1015627"/>
                  <a:pt x="556569" y="1054932"/>
                  <a:pt x="661582" y="1054932"/>
                </a:cubicBezTo>
                <a:cubicBezTo>
                  <a:pt x="766595" y="1054932"/>
                  <a:pt x="855106" y="1015627"/>
                  <a:pt x="927115" y="937017"/>
                </a:cubicBezTo>
                <a:cubicBezTo>
                  <a:pt x="999124" y="858408"/>
                  <a:pt x="1035129" y="762996"/>
                  <a:pt x="1035129" y="650782"/>
                </a:cubicBezTo>
                <a:cubicBezTo>
                  <a:pt x="1035129" y="538568"/>
                  <a:pt x="999124" y="442856"/>
                  <a:pt x="927115" y="363646"/>
                </a:cubicBezTo>
                <a:cubicBezTo>
                  <a:pt x="855106" y="284436"/>
                  <a:pt x="766595" y="244831"/>
                  <a:pt x="661582" y="244831"/>
                </a:cubicBezTo>
                <a:close/>
                <a:moveTo>
                  <a:pt x="660682" y="0"/>
                </a:moveTo>
                <a:cubicBezTo>
                  <a:pt x="846705" y="0"/>
                  <a:pt x="1003325" y="62108"/>
                  <a:pt x="1130541" y="186324"/>
                </a:cubicBezTo>
                <a:cubicBezTo>
                  <a:pt x="1257757" y="310539"/>
                  <a:pt x="1321365" y="465058"/>
                  <a:pt x="1321365" y="649882"/>
                </a:cubicBezTo>
                <a:cubicBezTo>
                  <a:pt x="1321365" y="834705"/>
                  <a:pt x="1257757" y="989224"/>
                  <a:pt x="1130541" y="1113439"/>
                </a:cubicBezTo>
                <a:cubicBezTo>
                  <a:pt x="1003325" y="1237655"/>
                  <a:pt x="846705" y="1299763"/>
                  <a:pt x="660682" y="1299763"/>
                </a:cubicBezTo>
                <a:cubicBezTo>
                  <a:pt x="474659" y="1299763"/>
                  <a:pt x="318039" y="1237655"/>
                  <a:pt x="190823" y="1113439"/>
                </a:cubicBezTo>
                <a:cubicBezTo>
                  <a:pt x="63608" y="989224"/>
                  <a:pt x="0" y="834705"/>
                  <a:pt x="0" y="649882"/>
                </a:cubicBezTo>
                <a:cubicBezTo>
                  <a:pt x="0" y="465058"/>
                  <a:pt x="63608" y="310539"/>
                  <a:pt x="190823" y="186324"/>
                </a:cubicBezTo>
                <a:cubicBezTo>
                  <a:pt x="318039" y="62108"/>
                  <a:pt x="474659" y="0"/>
                  <a:pt x="660682"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6" name="Рисунок 186"/>
          <p:cNvSpPr>
            <a:spLocks noGrp="1"/>
          </p:cNvSpPr>
          <p:nvPr>
            <p:ph type="pic" sz="quarter" idx="84"/>
          </p:nvPr>
        </p:nvSpPr>
        <p:spPr>
          <a:xfrm>
            <a:off x="3260549" y="3291523"/>
            <a:ext cx="317579" cy="399979"/>
          </a:xfrm>
          <a:custGeom>
            <a:avLst/>
            <a:gdLst/>
            <a:ahLst/>
            <a:cxnLst/>
            <a:rect l="l" t="t" r="r" b="b"/>
            <a:pathLst>
              <a:path w="999124" h="1258357">
                <a:moveTo>
                  <a:pt x="280835" y="241230"/>
                </a:moveTo>
                <a:lnTo>
                  <a:pt x="280835" y="664283"/>
                </a:lnTo>
                <a:lnTo>
                  <a:pt x="469858" y="664283"/>
                </a:lnTo>
                <a:cubicBezTo>
                  <a:pt x="563470" y="664283"/>
                  <a:pt x="627078" y="645381"/>
                  <a:pt x="660682" y="607576"/>
                </a:cubicBezTo>
                <a:cubicBezTo>
                  <a:pt x="694286" y="569771"/>
                  <a:pt x="711088" y="514564"/>
                  <a:pt x="711088" y="441955"/>
                </a:cubicBezTo>
                <a:cubicBezTo>
                  <a:pt x="711088" y="369346"/>
                  <a:pt x="689186" y="317740"/>
                  <a:pt x="645380" y="287136"/>
                </a:cubicBezTo>
                <a:cubicBezTo>
                  <a:pt x="601575" y="256532"/>
                  <a:pt x="533466" y="241230"/>
                  <a:pt x="441055" y="241230"/>
                </a:cubicBezTo>
                <a:close/>
                <a:moveTo>
                  <a:pt x="0" y="0"/>
                </a:moveTo>
                <a:lnTo>
                  <a:pt x="444655" y="0"/>
                </a:lnTo>
                <a:cubicBezTo>
                  <a:pt x="637879" y="0"/>
                  <a:pt x="778597" y="37504"/>
                  <a:pt x="866808" y="112514"/>
                </a:cubicBezTo>
                <a:cubicBezTo>
                  <a:pt x="955019" y="187523"/>
                  <a:pt x="999124" y="302738"/>
                  <a:pt x="999124" y="458157"/>
                </a:cubicBezTo>
                <a:cubicBezTo>
                  <a:pt x="999124" y="613577"/>
                  <a:pt x="953819" y="727291"/>
                  <a:pt x="863207" y="799300"/>
                </a:cubicBezTo>
                <a:cubicBezTo>
                  <a:pt x="772596" y="871309"/>
                  <a:pt x="634279" y="907313"/>
                  <a:pt x="448256" y="907313"/>
                </a:cubicBezTo>
                <a:lnTo>
                  <a:pt x="280835" y="907313"/>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7" name="Рисунок 187"/>
          <p:cNvSpPr>
            <a:spLocks noGrp="1"/>
          </p:cNvSpPr>
          <p:nvPr>
            <p:ph type="pic" sz="quarter" idx="85"/>
          </p:nvPr>
        </p:nvSpPr>
        <p:spPr>
          <a:xfrm>
            <a:off x="4551729" y="3289142"/>
            <a:ext cx="451478" cy="485239"/>
          </a:xfrm>
          <a:custGeom>
            <a:avLst/>
            <a:gdLst/>
            <a:ahLst/>
            <a:cxnLst/>
            <a:rect l="l" t="t" r="r" b="b"/>
            <a:pathLst>
              <a:path w="1420377" h="1526591">
                <a:moveTo>
                  <a:pt x="661582" y="244831"/>
                </a:moveTo>
                <a:cubicBezTo>
                  <a:pt x="556569" y="244831"/>
                  <a:pt x="468058" y="284436"/>
                  <a:pt x="396049" y="363646"/>
                </a:cubicBezTo>
                <a:cubicBezTo>
                  <a:pt x="324040" y="442856"/>
                  <a:pt x="288036" y="538568"/>
                  <a:pt x="288036" y="650782"/>
                </a:cubicBezTo>
                <a:cubicBezTo>
                  <a:pt x="288036" y="762996"/>
                  <a:pt x="324040" y="858408"/>
                  <a:pt x="396049" y="937017"/>
                </a:cubicBezTo>
                <a:cubicBezTo>
                  <a:pt x="468058" y="1015627"/>
                  <a:pt x="556569" y="1054932"/>
                  <a:pt x="661582" y="1054932"/>
                </a:cubicBezTo>
                <a:cubicBezTo>
                  <a:pt x="766595" y="1054932"/>
                  <a:pt x="855106" y="1015627"/>
                  <a:pt x="927115" y="937017"/>
                </a:cubicBezTo>
                <a:cubicBezTo>
                  <a:pt x="999124" y="858408"/>
                  <a:pt x="1035129" y="762996"/>
                  <a:pt x="1035129" y="650782"/>
                </a:cubicBezTo>
                <a:cubicBezTo>
                  <a:pt x="1035129" y="538568"/>
                  <a:pt x="999124" y="442856"/>
                  <a:pt x="927115" y="363646"/>
                </a:cubicBezTo>
                <a:cubicBezTo>
                  <a:pt x="855106" y="284436"/>
                  <a:pt x="766595" y="244831"/>
                  <a:pt x="661582" y="244831"/>
                </a:cubicBezTo>
                <a:close/>
                <a:moveTo>
                  <a:pt x="660682" y="0"/>
                </a:moveTo>
                <a:cubicBezTo>
                  <a:pt x="846705" y="0"/>
                  <a:pt x="1003325" y="62108"/>
                  <a:pt x="1130541" y="186324"/>
                </a:cubicBezTo>
                <a:cubicBezTo>
                  <a:pt x="1257757" y="310539"/>
                  <a:pt x="1321365" y="465058"/>
                  <a:pt x="1321365" y="649882"/>
                </a:cubicBezTo>
                <a:cubicBezTo>
                  <a:pt x="1321365" y="780698"/>
                  <a:pt x="1288061" y="898313"/>
                  <a:pt x="1221452" y="1002726"/>
                </a:cubicBezTo>
                <a:cubicBezTo>
                  <a:pt x="1154844" y="1107139"/>
                  <a:pt x="1065133" y="1185148"/>
                  <a:pt x="952319" y="1236755"/>
                </a:cubicBezTo>
                <a:cubicBezTo>
                  <a:pt x="963120" y="1254757"/>
                  <a:pt x="980222" y="1270059"/>
                  <a:pt x="1003625" y="1282661"/>
                </a:cubicBezTo>
                <a:cubicBezTo>
                  <a:pt x="1027028" y="1295262"/>
                  <a:pt x="1051331" y="1301563"/>
                  <a:pt x="1076534" y="1301563"/>
                </a:cubicBezTo>
                <a:cubicBezTo>
                  <a:pt x="1101737" y="1301563"/>
                  <a:pt x="1126340" y="1297662"/>
                  <a:pt x="1150343" y="1289861"/>
                </a:cubicBezTo>
                <a:cubicBezTo>
                  <a:pt x="1174346" y="1282061"/>
                  <a:pt x="1193549" y="1272759"/>
                  <a:pt x="1207951" y="1261958"/>
                </a:cubicBezTo>
                <a:cubicBezTo>
                  <a:pt x="1239154" y="1236755"/>
                  <a:pt x="1261357" y="1212152"/>
                  <a:pt x="1274559" y="1188149"/>
                </a:cubicBezTo>
                <a:lnTo>
                  <a:pt x="1420377" y="1362771"/>
                </a:lnTo>
                <a:cubicBezTo>
                  <a:pt x="1317164" y="1471984"/>
                  <a:pt x="1188148" y="1526591"/>
                  <a:pt x="1033329" y="1526591"/>
                </a:cubicBezTo>
                <a:cubicBezTo>
                  <a:pt x="961320" y="1526591"/>
                  <a:pt x="890511" y="1506789"/>
                  <a:pt x="820902" y="1467184"/>
                </a:cubicBezTo>
                <a:cubicBezTo>
                  <a:pt x="751293" y="1427579"/>
                  <a:pt x="697887" y="1371772"/>
                  <a:pt x="660682" y="1299763"/>
                </a:cubicBezTo>
                <a:cubicBezTo>
                  <a:pt x="474659" y="1299763"/>
                  <a:pt x="318039" y="1237655"/>
                  <a:pt x="190823" y="1113439"/>
                </a:cubicBezTo>
                <a:cubicBezTo>
                  <a:pt x="63608" y="989224"/>
                  <a:pt x="0" y="834705"/>
                  <a:pt x="0" y="649882"/>
                </a:cubicBezTo>
                <a:cubicBezTo>
                  <a:pt x="0" y="465058"/>
                  <a:pt x="63608" y="310539"/>
                  <a:pt x="190823" y="186324"/>
                </a:cubicBezTo>
                <a:cubicBezTo>
                  <a:pt x="318039" y="62108"/>
                  <a:pt x="474659" y="0"/>
                  <a:pt x="660682"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8" name="Рисунок 188"/>
          <p:cNvSpPr>
            <a:spLocks noGrp="1"/>
          </p:cNvSpPr>
          <p:nvPr>
            <p:ph type="pic" sz="quarter" idx="86"/>
          </p:nvPr>
        </p:nvSpPr>
        <p:spPr>
          <a:xfrm>
            <a:off x="5986698" y="3291309"/>
            <a:ext cx="349624" cy="399979"/>
          </a:xfrm>
          <a:custGeom>
            <a:avLst/>
            <a:gdLst/>
            <a:ahLst/>
            <a:cxnLst/>
            <a:rect l="l" t="t" r="r" b="b"/>
            <a:pathLst>
              <a:path w="1099938" h="1258357">
                <a:moveTo>
                  <a:pt x="280835" y="241230"/>
                </a:moveTo>
                <a:lnTo>
                  <a:pt x="280835" y="613877"/>
                </a:lnTo>
                <a:lnTo>
                  <a:pt x="486061" y="613877"/>
                </a:lnTo>
                <a:cubicBezTo>
                  <a:pt x="582073" y="613877"/>
                  <a:pt x="647481" y="598275"/>
                  <a:pt x="682285" y="567071"/>
                </a:cubicBezTo>
                <a:cubicBezTo>
                  <a:pt x="717090" y="535867"/>
                  <a:pt x="734492" y="486361"/>
                  <a:pt x="734492" y="418552"/>
                </a:cubicBezTo>
                <a:cubicBezTo>
                  <a:pt x="734492" y="350744"/>
                  <a:pt x="716490" y="304238"/>
                  <a:pt x="680485" y="279035"/>
                </a:cubicBezTo>
                <a:cubicBezTo>
                  <a:pt x="644481" y="253832"/>
                  <a:pt x="581473" y="241230"/>
                  <a:pt x="491461" y="241230"/>
                </a:cubicBezTo>
                <a:close/>
                <a:moveTo>
                  <a:pt x="0" y="0"/>
                </a:moveTo>
                <a:lnTo>
                  <a:pt x="477060" y="0"/>
                </a:lnTo>
                <a:cubicBezTo>
                  <a:pt x="672684" y="0"/>
                  <a:pt x="812202" y="33004"/>
                  <a:pt x="895612" y="99012"/>
                </a:cubicBezTo>
                <a:cubicBezTo>
                  <a:pt x="979022" y="165021"/>
                  <a:pt x="1020728" y="271234"/>
                  <a:pt x="1020728" y="417652"/>
                </a:cubicBezTo>
                <a:cubicBezTo>
                  <a:pt x="1020728" y="619277"/>
                  <a:pt x="940918" y="749494"/>
                  <a:pt x="781298" y="808301"/>
                </a:cubicBezTo>
                <a:lnTo>
                  <a:pt x="1099938" y="1258357"/>
                </a:lnTo>
                <a:lnTo>
                  <a:pt x="754294" y="1258357"/>
                </a:lnTo>
                <a:lnTo>
                  <a:pt x="475259" y="856907"/>
                </a:lnTo>
                <a:lnTo>
                  <a:pt x="280835" y="856907"/>
                </a:lnTo>
                <a:lnTo>
                  <a:pt x="280835" y="1258357"/>
                </a:lnTo>
                <a:lnTo>
                  <a:pt x="0"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49" name="Рисунок 189"/>
          <p:cNvSpPr>
            <a:spLocks noGrp="1"/>
          </p:cNvSpPr>
          <p:nvPr>
            <p:ph type="pic" sz="quarter" idx="87"/>
          </p:nvPr>
        </p:nvSpPr>
        <p:spPr>
          <a:xfrm>
            <a:off x="7175343" y="3285967"/>
            <a:ext cx="317581" cy="413713"/>
          </a:xfrm>
          <a:custGeom>
            <a:avLst/>
            <a:gdLst/>
            <a:ahLst/>
            <a:cxnLst/>
            <a:rect l="l" t="t" r="r" b="b"/>
            <a:pathLst>
              <a:path w="999125" h="1301563">
                <a:moveTo>
                  <a:pt x="504063" y="0"/>
                </a:moveTo>
                <a:cubicBezTo>
                  <a:pt x="588073" y="0"/>
                  <a:pt x="672084" y="14402"/>
                  <a:pt x="756094" y="43206"/>
                </a:cubicBezTo>
                <a:cubicBezTo>
                  <a:pt x="840105" y="72009"/>
                  <a:pt x="913314" y="112814"/>
                  <a:pt x="975722" y="165621"/>
                </a:cubicBezTo>
                <a:lnTo>
                  <a:pt x="833504" y="370847"/>
                </a:lnTo>
                <a:cubicBezTo>
                  <a:pt x="724290" y="288036"/>
                  <a:pt x="611476" y="246631"/>
                  <a:pt x="495062" y="246631"/>
                </a:cubicBezTo>
                <a:cubicBezTo>
                  <a:pt x="448256" y="246631"/>
                  <a:pt x="411351" y="257733"/>
                  <a:pt x="384348" y="279935"/>
                </a:cubicBezTo>
                <a:cubicBezTo>
                  <a:pt x="357345" y="302138"/>
                  <a:pt x="343843" y="331542"/>
                  <a:pt x="343843" y="368146"/>
                </a:cubicBezTo>
                <a:cubicBezTo>
                  <a:pt x="343843" y="404751"/>
                  <a:pt x="360345" y="433855"/>
                  <a:pt x="393349" y="455457"/>
                </a:cubicBezTo>
                <a:cubicBezTo>
                  <a:pt x="426353" y="477060"/>
                  <a:pt x="502563" y="502563"/>
                  <a:pt x="621978" y="531967"/>
                </a:cubicBezTo>
                <a:cubicBezTo>
                  <a:pt x="741392" y="561370"/>
                  <a:pt x="834104" y="605476"/>
                  <a:pt x="900112" y="664283"/>
                </a:cubicBezTo>
                <a:cubicBezTo>
                  <a:pt x="966121" y="723091"/>
                  <a:pt x="999125" y="808901"/>
                  <a:pt x="999125" y="921715"/>
                </a:cubicBezTo>
                <a:cubicBezTo>
                  <a:pt x="999125" y="1034530"/>
                  <a:pt x="956819" y="1126041"/>
                  <a:pt x="872209" y="1196250"/>
                </a:cubicBezTo>
                <a:cubicBezTo>
                  <a:pt x="787598" y="1266459"/>
                  <a:pt x="676284" y="1301563"/>
                  <a:pt x="538267" y="1301563"/>
                </a:cubicBezTo>
                <a:cubicBezTo>
                  <a:pt x="339042" y="1301563"/>
                  <a:pt x="159620" y="1227754"/>
                  <a:pt x="0" y="1080135"/>
                </a:cubicBezTo>
                <a:lnTo>
                  <a:pt x="167421" y="874910"/>
                </a:lnTo>
                <a:cubicBezTo>
                  <a:pt x="303038" y="993724"/>
                  <a:pt x="428453" y="1053132"/>
                  <a:pt x="543668" y="1053132"/>
                </a:cubicBezTo>
                <a:cubicBezTo>
                  <a:pt x="595274" y="1053132"/>
                  <a:pt x="635779" y="1042031"/>
                  <a:pt x="665183" y="1019828"/>
                </a:cubicBezTo>
                <a:cubicBezTo>
                  <a:pt x="694587" y="997625"/>
                  <a:pt x="709288" y="967621"/>
                  <a:pt x="709288" y="929817"/>
                </a:cubicBezTo>
                <a:cubicBezTo>
                  <a:pt x="709288" y="892012"/>
                  <a:pt x="693687" y="862008"/>
                  <a:pt x="662483" y="839805"/>
                </a:cubicBezTo>
                <a:cubicBezTo>
                  <a:pt x="631279" y="817603"/>
                  <a:pt x="569471" y="795100"/>
                  <a:pt x="477059" y="772297"/>
                </a:cubicBezTo>
                <a:cubicBezTo>
                  <a:pt x="330641" y="737493"/>
                  <a:pt x="223528" y="692187"/>
                  <a:pt x="155719" y="636380"/>
                </a:cubicBezTo>
                <a:cubicBezTo>
                  <a:pt x="87911" y="580573"/>
                  <a:pt x="54007" y="492962"/>
                  <a:pt x="54007" y="373547"/>
                </a:cubicBezTo>
                <a:cubicBezTo>
                  <a:pt x="54007" y="254132"/>
                  <a:pt x="96912" y="162021"/>
                  <a:pt x="182723" y="97212"/>
                </a:cubicBezTo>
                <a:cubicBezTo>
                  <a:pt x="268533" y="32404"/>
                  <a:pt x="375647" y="0"/>
                  <a:pt x="504063"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0" name="Рисунок 190"/>
          <p:cNvSpPr>
            <a:spLocks noGrp="1"/>
          </p:cNvSpPr>
          <p:nvPr>
            <p:ph type="pic" sz="quarter" idx="88"/>
          </p:nvPr>
        </p:nvSpPr>
        <p:spPr>
          <a:xfrm>
            <a:off x="8357555" y="3293351"/>
            <a:ext cx="315863" cy="399979"/>
          </a:xfrm>
          <a:custGeom>
            <a:avLst/>
            <a:gdLst/>
            <a:ahLst/>
            <a:cxnLst/>
            <a:rect l="l" t="t" r="r" b="b"/>
            <a:pathLst>
              <a:path w="993724" h="1258357">
                <a:moveTo>
                  <a:pt x="0" y="0"/>
                </a:moveTo>
                <a:lnTo>
                  <a:pt x="993724" y="0"/>
                </a:lnTo>
                <a:lnTo>
                  <a:pt x="993724" y="243030"/>
                </a:lnTo>
                <a:lnTo>
                  <a:pt x="637279" y="243030"/>
                </a:lnTo>
                <a:lnTo>
                  <a:pt x="637279" y="1258357"/>
                </a:lnTo>
                <a:lnTo>
                  <a:pt x="356444" y="1258357"/>
                </a:lnTo>
                <a:lnTo>
                  <a:pt x="356444" y="243030"/>
                </a:lnTo>
                <a:lnTo>
                  <a:pt x="0" y="24303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1" name="Рисунок 191"/>
          <p:cNvSpPr>
            <a:spLocks noGrp="1"/>
          </p:cNvSpPr>
          <p:nvPr>
            <p:ph type="pic" sz="quarter" idx="89"/>
          </p:nvPr>
        </p:nvSpPr>
        <p:spPr>
          <a:xfrm>
            <a:off x="9595280" y="3295695"/>
            <a:ext cx="342758" cy="403985"/>
          </a:xfrm>
          <a:custGeom>
            <a:avLst/>
            <a:gdLst/>
            <a:ahLst/>
            <a:cxnLst/>
            <a:rect l="l" t="t" r="r" b="b"/>
            <a:pathLst>
              <a:path w="1078335" h="1270959">
                <a:moveTo>
                  <a:pt x="0" y="0"/>
                </a:moveTo>
                <a:lnTo>
                  <a:pt x="280835" y="0"/>
                </a:lnTo>
                <a:lnTo>
                  <a:pt x="280835" y="694887"/>
                </a:lnTo>
                <a:cubicBezTo>
                  <a:pt x="280835" y="795699"/>
                  <a:pt x="304238" y="875209"/>
                  <a:pt x="351044" y="933417"/>
                </a:cubicBezTo>
                <a:cubicBezTo>
                  <a:pt x="397850" y="991624"/>
                  <a:pt x="460858" y="1020728"/>
                  <a:pt x="540068" y="1020728"/>
                </a:cubicBezTo>
                <a:cubicBezTo>
                  <a:pt x="619278" y="1020728"/>
                  <a:pt x="681986" y="991624"/>
                  <a:pt x="728191" y="933417"/>
                </a:cubicBezTo>
                <a:cubicBezTo>
                  <a:pt x="774397" y="875209"/>
                  <a:pt x="797500" y="795699"/>
                  <a:pt x="797500" y="694887"/>
                </a:cubicBezTo>
                <a:lnTo>
                  <a:pt x="797500" y="0"/>
                </a:lnTo>
                <a:lnTo>
                  <a:pt x="1078335" y="0"/>
                </a:lnTo>
                <a:lnTo>
                  <a:pt x="1078335" y="703888"/>
                </a:lnTo>
                <a:cubicBezTo>
                  <a:pt x="1078335" y="886311"/>
                  <a:pt x="1027929" y="1026428"/>
                  <a:pt x="927116" y="1124240"/>
                </a:cubicBezTo>
                <a:cubicBezTo>
                  <a:pt x="826304" y="1222053"/>
                  <a:pt x="697287" y="1270959"/>
                  <a:pt x="540068" y="1270959"/>
                </a:cubicBezTo>
                <a:cubicBezTo>
                  <a:pt x="382848" y="1270959"/>
                  <a:pt x="253532" y="1221753"/>
                  <a:pt x="152119" y="1123340"/>
                </a:cubicBezTo>
                <a:cubicBezTo>
                  <a:pt x="50707" y="1024928"/>
                  <a:pt x="0" y="885111"/>
                  <a:pt x="0" y="703888"/>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2" name="Рисунок 192"/>
          <p:cNvSpPr>
            <a:spLocks noGrp="1"/>
          </p:cNvSpPr>
          <p:nvPr>
            <p:ph type="pic" sz="quarter" idx="90"/>
          </p:nvPr>
        </p:nvSpPr>
        <p:spPr>
          <a:xfrm>
            <a:off x="1774825" y="4189347"/>
            <a:ext cx="397118" cy="399979"/>
          </a:xfrm>
          <a:custGeom>
            <a:avLst/>
            <a:gdLst/>
            <a:ahLst/>
            <a:cxnLst/>
            <a:rect l="l" t="t" r="r" b="b"/>
            <a:pathLst>
              <a:path w="1249356" h="1258357">
                <a:moveTo>
                  <a:pt x="0" y="0"/>
                </a:moveTo>
                <a:lnTo>
                  <a:pt x="304238" y="0"/>
                </a:lnTo>
                <a:lnTo>
                  <a:pt x="624678" y="801100"/>
                </a:lnTo>
                <a:lnTo>
                  <a:pt x="945118" y="0"/>
                </a:lnTo>
                <a:lnTo>
                  <a:pt x="1249356" y="0"/>
                </a:lnTo>
                <a:lnTo>
                  <a:pt x="743493" y="1258357"/>
                </a:lnTo>
                <a:lnTo>
                  <a:pt x="505863"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3" name="Рисунок 193"/>
          <p:cNvSpPr>
            <a:spLocks noGrp="1"/>
          </p:cNvSpPr>
          <p:nvPr>
            <p:ph type="pic" sz="quarter" idx="91"/>
          </p:nvPr>
        </p:nvSpPr>
        <p:spPr>
          <a:xfrm>
            <a:off x="3004610" y="4184394"/>
            <a:ext cx="586521" cy="399979"/>
          </a:xfrm>
          <a:custGeom>
            <a:avLst/>
            <a:gdLst/>
            <a:ahLst/>
            <a:cxnLst/>
            <a:rect l="l" t="t" r="r" b="b"/>
            <a:pathLst>
              <a:path w="1845230" h="1258357">
                <a:moveTo>
                  <a:pt x="0" y="0"/>
                </a:moveTo>
                <a:lnTo>
                  <a:pt x="304238" y="0"/>
                </a:lnTo>
                <a:lnTo>
                  <a:pt x="552669" y="723690"/>
                </a:lnTo>
                <a:lnTo>
                  <a:pt x="775897" y="0"/>
                </a:lnTo>
                <a:lnTo>
                  <a:pt x="1069333" y="0"/>
                </a:lnTo>
                <a:lnTo>
                  <a:pt x="1290761" y="723690"/>
                </a:lnTo>
                <a:lnTo>
                  <a:pt x="1540992" y="0"/>
                </a:lnTo>
                <a:lnTo>
                  <a:pt x="1845230" y="0"/>
                </a:lnTo>
                <a:lnTo>
                  <a:pt x="1405975" y="1258357"/>
                </a:lnTo>
                <a:lnTo>
                  <a:pt x="1197149" y="1258357"/>
                </a:lnTo>
                <a:lnTo>
                  <a:pt x="921715" y="383448"/>
                </a:lnTo>
                <a:lnTo>
                  <a:pt x="648081" y="1258357"/>
                </a:lnTo>
                <a:lnTo>
                  <a:pt x="439254" y="125835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4" name="Рисунок 194"/>
          <p:cNvSpPr>
            <a:spLocks noGrp="1"/>
          </p:cNvSpPr>
          <p:nvPr>
            <p:ph type="pic" sz="quarter" idx="92"/>
          </p:nvPr>
        </p:nvSpPr>
        <p:spPr>
          <a:xfrm>
            <a:off x="4627961" y="4187180"/>
            <a:ext cx="386246" cy="399979"/>
          </a:xfrm>
          <a:custGeom>
            <a:avLst/>
            <a:gdLst/>
            <a:ahLst/>
            <a:cxnLst/>
            <a:rect l="l" t="t" r="r" b="b"/>
            <a:pathLst>
              <a:path w="1215152" h="1258357">
                <a:moveTo>
                  <a:pt x="28804" y="0"/>
                </a:moveTo>
                <a:lnTo>
                  <a:pt x="365446" y="0"/>
                </a:lnTo>
                <a:lnTo>
                  <a:pt x="604876" y="372646"/>
                </a:lnTo>
                <a:lnTo>
                  <a:pt x="844305" y="0"/>
                </a:lnTo>
                <a:lnTo>
                  <a:pt x="1182748" y="0"/>
                </a:lnTo>
                <a:lnTo>
                  <a:pt x="790299" y="606676"/>
                </a:lnTo>
                <a:lnTo>
                  <a:pt x="1215152" y="1258357"/>
                </a:lnTo>
                <a:lnTo>
                  <a:pt x="873109" y="1258357"/>
                </a:lnTo>
                <a:lnTo>
                  <a:pt x="604876" y="844305"/>
                </a:lnTo>
                <a:lnTo>
                  <a:pt x="338442" y="1258357"/>
                </a:lnTo>
                <a:lnTo>
                  <a:pt x="0" y="1258357"/>
                </a:lnTo>
                <a:lnTo>
                  <a:pt x="423053" y="61387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5" name="Рисунок 195"/>
          <p:cNvSpPr>
            <a:spLocks noGrp="1"/>
          </p:cNvSpPr>
          <p:nvPr>
            <p:ph type="pic" sz="quarter" idx="93"/>
          </p:nvPr>
        </p:nvSpPr>
        <p:spPr>
          <a:xfrm>
            <a:off x="5855230" y="4187180"/>
            <a:ext cx="366218" cy="399979"/>
          </a:xfrm>
          <a:custGeom>
            <a:avLst/>
            <a:gdLst/>
            <a:ahLst/>
            <a:cxnLst/>
            <a:rect l="l" t="t" r="r" b="b"/>
            <a:pathLst>
              <a:path w="1152144" h="1258357">
                <a:moveTo>
                  <a:pt x="0" y="0"/>
                </a:moveTo>
                <a:lnTo>
                  <a:pt x="304238" y="0"/>
                </a:lnTo>
                <a:lnTo>
                  <a:pt x="576072" y="468058"/>
                </a:lnTo>
                <a:lnTo>
                  <a:pt x="847906" y="0"/>
                </a:lnTo>
                <a:lnTo>
                  <a:pt x="1152144" y="0"/>
                </a:lnTo>
                <a:lnTo>
                  <a:pt x="716490" y="761495"/>
                </a:lnTo>
                <a:lnTo>
                  <a:pt x="716490" y="1258357"/>
                </a:lnTo>
                <a:lnTo>
                  <a:pt x="435655" y="1258357"/>
                </a:lnTo>
                <a:lnTo>
                  <a:pt x="435655" y="761495"/>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6" name="Рисунок 196"/>
          <p:cNvSpPr>
            <a:spLocks noGrp="1"/>
          </p:cNvSpPr>
          <p:nvPr>
            <p:ph type="pic" sz="quarter" idx="94"/>
          </p:nvPr>
        </p:nvSpPr>
        <p:spPr>
          <a:xfrm>
            <a:off x="7033207" y="4187181"/>
            <a:ext cx="334747" cy="399978"/>
          </a:xfrm>
          <a:custGeom>
            <a:avLst/>
            <a:gdLst/>
            <a:ahLst/>
            <a:cxnLst/>
            <a:rect l="l" t="t" r="r" b="b"/>
            <a:pathLst>
              <a:path w="1053132" h="1258357">
                <a:moveTo>
                  <a:pt x="21603" y="0"/>
                </a:moveTo>
                <a:lnTo>
                  <a:pt x="1042330" y="0"/>
                </a:lnTo>
                <a:lnTo>
                  <a:pt x="1042330" y="194424"/>
                </a:lnTo>
                <a:lnTo>
                  <a:pt x="385248" y="1013527"/>
                </a:lnTo>
                <a:lnTo>
                  <a:pt x="1053132" y="1013527"/>
                </a:lnTo>
                <a:lnTo>
                  <a:pt x="1053132" y="1258357"/>
                </a:lnTo>
                <a:lnTo>
                  <a:pt x="0" y="1258357"/>
                </a:lnTo>
                <a:lnTo>
                  <a:pt x="0" y="1065733"/>
                </a:lnTo>
                <a:lnTo>
                  <a:pt x="658882" y="243030"/>
                </a:lnTo>
                <a:lnTo>
                  <a:pt x="21603" y="24303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7" name="Рисунок 57"/>
          <p:cNvSpPr>
            <a:spLocks noGrp="1"/>
          </p:cNvSpPr>
          <p:nvPr>
            <p:ph type="pic" sz="quarter" idx="42"/>
          </p:nvPr>
        </p:nvSpPr>
        <p:spPr>
          <a:xfrm>
            <a:off x="8697897" y="5606110"/>
            <a:ext cx="208560" cy="77917"/>
          </a:xfrm>
          <a:custGeom>
            <a:avLst/>
            <a:gdLst/>
            <a:ahLst/>
            <a:cxnLst/>
            <a:rect l="l" t="t" r="r" b="b"/>
            <a:pathLst>
              <a:path w="640880" h="239430">
                <a:moveTo>
                  <a:pt x="0" y="0"/>
                </a:moveTo>
                <a:lnTo>
                  <a:pt x="640880" y="0"/>
                </a:lnTo>
                <a:lnTo>
                  <a:pt x="640880" y="239430"/>
                </a:lnTo>
                <a:lnTo>
                  <a:pt x="0" y="23943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8" name="Рисунок 58"/>
          <p:cNvSpPr>
            <a:spLocks noGrp="1"/>
          </p:cNvSpPr>
          <p:nvPr>
            <p:ph type="pic" sz="quarter" idx="95"/>
          </p:nvPr>
        </p:nvSpPr>
        <p:spPr>
          <a:xfrm>
            <a:off x="1781641" y="5442870"/>
            <a:ext cx="165794" cy="409505"/>
          </a:xfrm>
          <a:custGeom>
            <a:avLst/>
            <a:gdLst/>
            <a:ahLst/>
            <a:cxnLst/>
            <a:rect l="l" t="t" r="r" b="b"/>
            <a:pathLst>
              <a:path w="509464" h="1258357">
                <a:moveTo>
                  <a:pt x="0" y="0"/>
                </a:moveTo>
                <a:lnTo>
                  <a:pt x="509464" y="0"/>
                </a:lnTo>
                <a:lnTo>
                  <a:pt x="509464" y="1258357"/>
                </a:lnTo>
                <a:lnTo>
                  <a:pt x="239430" y="1258357"/>
                </a:lnTo>
                <a:lnTo>
                  <a:pt x="239430" y="239430"/>
                </a:lnTo>
                <a:lnTo>
                  <a:pt x="0" y="23943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59" name="Рисунок 59"/>
          <p:cNvSpPr>
            <a:spLocks noGrp="1"/>
          </p:cNvSpPr>
          <p:nvPr>
            <p:ph type="pic" sz="quarter" idx="96"/>
          </p:nvPr>
        </p:nvSpPr>
        <p:spPr>
          <a:xfrm>
            <a:off x="2399484" y="5433659"/>
            <a:ext cx="295852" cy="418879"/>
          </a:xfrm>
          <a:custGeom>
            <a:avLst/>
            <a:gdLst/>
            <a:ahLst/>
            <a:cxnLst/>
            <a:rect l="l" t="t" r="r" b="b"/>
            <a:pathLst>
              <a:path w="909113" h="1287161">
                <a:moveTo>
                  <a:pt x="461757" y="0"/>
                </a:moveTo>
                <a:cubicBezTo>
                  <a:pt x="570371" y="0"/>
                  <a:pt x="665783" y="34505"/>
                  <a:pt x="747993" y="103513"/>
                </a:cubicBezTo>
                <a:cubicBezTo>
                  <a:pt x="830203" y="172522"/>
                  <a:pt x="871308" y="266434"/>
                  <a:pt x="871308" y="385248"/>
                </a:cubicBezTo>
                <a:cubicBezTo>
                  <a:pt x="871308" y="450057"/>
                  <a:pt x="854806" y="512164"/>
                  <a:pt x="821802" y="571572"/>
                </a:cubicBezTo>
                <a:cubicBezTo>
                  <a:pt x="788798" y="630979"/>
                  <a:pt x="727891" y="706889"/>
                  <a:pt x="639079" y="799300"/>
                </a:cubicBezTo>
                <a:lnTo>
                  <a:pt x="412251" y="1035130"/>
                </a:lnTo>
                <a:lnTo>
                  <a:pt x="909113" y="1035130"/>
                </a:lnTo>
                <a:lnTo>
                  <a:pt x="909113" y="1287161"/>
                </a:lnTo>
                <a:lnTo>
                  <a:pt x="21602" y="1287161"/>
                </a:lnTo>
                <a:lnTo>
                  <a:pt x="21602" y="1078335"/>
                </a:lnTo>
                <a:lnTo>
                  <a:pt x="390648" y="700288"/>
                </a:lnTo>
                <a:cubicBezTo>
                  <a:pt x="465058" y="624678"/>
                  <a:pt x="518164" y="564371"/>
                  <a:pt x="549968" y="519365"/>
                </a:cubicBezTo>
                <a:cubicBezTo>
                  <a:pt x="581772" y="474360"/>
                  <a:pt x="597674" y="430854"/>
                  <a:pt x="597674" y="388849"/>
                </a:cubicBezTo>
                <a:cubicBezTo>
                  <a:pt x="597674" y="346844"/>
                  <a:pt x="583873" y="311739"/>
                  <a:pt x="556269" y="283536"/>
                </a:cubicBezTo>
                <a:cubicBezTo>
                  <a:pt x="528666" y="255332"/>
                  <a:pt x="493261" y="241230"/>
                  <a:pt x="450056" y="241230"/>
                </a:cubicBezTo>
                <a:cubicBezTo>
                  <a:pt x="370846" y="241230"/>
                  <a:pt x="295837" y="297638"/>
                  <a:pt x="225028" y="410452"/>
                </a:cubicBezTo>
                <a:lnTo>
                  <a:pt x="0" y="277235"/>
                </a:lnTo>
                <a:cubicBezTo>
                  <a:pt x="58807" y="186024"/>
                  <a:pt x="123315" y="117015"/>
                  <a:pt x="193524" y="70209"/>
                </a:cubicBezTo>
                <a:cubicBezTo>
                  <a:pt x="263733" y="23403"/>
                  <a:pt x="353144" y="0"/>
                  <a:pt x="461757"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0" name="Рисунок 60"/>
          <p:cNvSpPr>
            <a:spLocks noGrp="1"/>
          </p:cNvSpPr>
          <p:nvPr>
            <p:ph type="pic" sz="quarter" idx="97"/>
          </p:nvPr>
        </p:nvSpPr>
        <p:spPr>
          <a:xfrm>
            <a:off x="3107938" y="5446318"/>
            <a:ext cx="292922" cy="414192"/>
          </a:xfrm>
          <a:custGeom>
            <a:avLst/>
            <a:gdLst/>
            <a:ahLst/>
            <a:cxnLst/>
            <a:rect l="l" t="t" r="r" b="b"/>
            <a:pathLst>
              <a:path w="900113" h="1272759">
                <a:moveTo>
                  <a:pt x="70209" y="0"/>
                </a:moveTo>
                <a:lnTo>
                  <a:pt x="840705" y="0"/>
                </a:lnTo>
                <a:lnTo>
                  <a:pt x="840705" y="194424"/>
                </a:lnTo>
                <a:lnTo>
                  <a:pt x="583273" y="487861"/>
                </a:lnTo>
                <a:cubicBezTo>
                  <a:pt x="684086" y="504663"/>
                  <a:pt x="762096" y="546968"/>
                  <a:pt x="817302" y="614777"/>
                </a:cubicBezTo>
                <a:cubicBezTo>
                  <a:pt x="872509" y="682585"/>
                  <a:pt x="900113" y="760895"/>
                  <a:pt x="900113" y="849706"/>
                </a:cubicBezTo>
                <a:cubicBezTo>
                  <a:pt x="900113" y="981723"/>
                  <a:pt x="855407" y="1085236"/>
                  <a:pt x="765996" y="1160245"/>
                </a:cubicBezTo>
                <a:cubicBezTo>
                  <a:pt x="676585" y="1235254"/>
                  <a:pt x="562271" y="1272759"/>
                  <a:pt x="423053" y="1272759"/>
                </a:cubicBezTo>
                <a:cubicBezTo>
                  <a:pt x="283836" y="1272759"/>
                  <a:pt x="142818" y="1223553"/>
                  <a:pt x="0" y="1125140"/>
                </a:cubicBezTo>
                <a:lnTo>
                  <a:pt x="115215" y="901913"/>
                </a:lnTo>
                <a:cubicBezTo>
                  <a:pt x="234030" y="985923"/>
                  <a:pt x="340243" y="1027928"/>
                  <a:pt x="433855" y="1027928"/>
                </a:cubicBezTo>
                <a:cubicBezTo>
                  <a:pt x="490262" y="1027928"/>
                  <a:pt x="536767" y="1014127"/>
                  <a:pt x="573372" y="986523"/>
                </a:cubicBezTo>
                <a:cubicBezTo>
                  <a:pt x="609977" y="958920"/>
                  <a:pt x="628279" y="919015"/>
                  <a:pt x="628279" y="866808"/>
                </a:cubicBezTo>
                <a:cubicBezTo>
                  <a:pt x="628279" y="814602"/>
                  <a:pt x="607276" y="773196"/>
                  <a:pt x="565271" y="742593"/>
                </a:cubicBezTo>
                <a:cubicBezTo>
                  <a:pt x="523266" y="711989"/>
                  <a:pt x="465058" y="696687"/>
                  <a:pt x="390649" y="696687"/>
                </a:cubicBezTo>
                <a:cubicBezTo>
                  <a:pt x="351044" y="696687"/>
                  <a:pt x="295237" y="708088"/>
                  <a:pt x="223228" y="730891"/>
                </a:cubicBezTo>
                <a:lnTo>
                  <a:pt x="223228" y="523865"/>
                </a:lnTo>
                <a:lnTo>
                  <a:pt x="464458" y="239430"/>
                </a:lnTo>
                <a:lnTo>
                  <a:pt x="70209" y="23943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1" name="Рисунок 61"/>
          <p:cNvSpPr>
            <a:spLocks noGrp="1"/>
          </p:cNvSpPr>
          <p:nvPr>
            <p:ph type="pic" sz="quarter" idx="98"/>
          </p:nvPr>
        </p:nvSpPr>
        <p:spPr>
          <a:xfrm>
            <a:off x="3820410" y="5443856"/>
            <a:ext cx="298781" cy="409506"/>
          </a:xfrm>
          <a:custGeom>
            <a:avLst/>
            <a:gdLst/>
            <a:ahLst/>
            <a:cxnLst/>
            <a:rect l="l" t="t" r="r" b="b"/>
            <a:pathLst>
              <a:path w="918115" h="1258357">
                <a:moveTo>
                  <a:pt x="448256" y="0"/>
                </a:moveTo>
                <a:lnTo>
                  <a:pt x="754294" y="0"/>
                </a:lnTo>
                <a:lnTo>
                  <a:pt x="327641" y="714689"/>
                </a:lnTo>
                <a:lnTo>
                  <a:pt x="505863" y="714689"/>
                </a:lnTo>
                <a:lnTo>
                  <a:pt x="505863" y="495062"/>
                </a:lnTo>
                <a:lnTo>
                  <a:pt x="775897" y="495062"/>
                </a:lnTo>
                <a:lnTo>
                  <a:pt x="775897" y="714689"/>
                </a:lnTo>
                <a:lnTo>
                  <a:pt x="918115" y="714689"/>
                </a:lnTo>
                <a:lnTo>
                  <a:pt x="918115" y="957719"/>
                </a:lnTo>
                <a:lnTo>
                  <a:pt x="775897" y="957719"/>
                </a:lnTo>
                <a:lnTo>
                  <a:pt x="775897" y="1258357"/>
                </a:lnTo>
                <a:lnTo>
                  <a:pt x="505863" y="1258357"/>
                </a:lnTo>
                <a:lnTo>
                  <a:pt x="505863" y="957719"/>
                </a:lnTo>
                <a:lnTo>
                  <a:pt x="0" y="957719"/>
                </a:lnTo>
                <a:lnTo>
                  <a:pt x="0" y="743493"/>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2" name="Рисунок 62"/>
          <p:cNvSpPr>
            <a:spLocks noGrp="1"/>
          </p:cNvSpPr>
          <p:nvPr>
            <p:ph type="pic" sz="quarter" idx="99"/>
          </p:nvPr>
        </p:nvSpPr>
        <p:spPr>
          <a:xfrm>
            <a:off x="4558936" y="5444616"/>
            <a:ext cx="292337" cy="414192"/>
          </a:xfrm>
          <a:custGeom>
            <a:avLst/>
            <a:gdLst/>
            <a:ahLst/>
            <a:cxnLst/>
            <a:rect l="l" t="t" r="r" b="b"/>
            <a:pathLst>
              <a:path w="898312" h="1272759">
                <a:moveTo>
                  <a:pt x="63008" y="0"/>
                </a:moveTo>
                <a:lnTo>
                  <a:pt x="822703" y="0"/>
                </a:lnTo>
                <a:lnTo>
                  <a:pt x="822703" y="243030"/>
                </a:lnTo>
                <a:lnTo>
                  <a:pt x="325841" y="243030"/>
                </a:lnTo>
                <a:lnTo>
                  <a:pt x="325841" y="453657"/>
                </a:lnTo>
                <a:cubicBezTo>
                  <a:pt x="363045" y="442855"/>
                  <a:pt x="405651" y="437455"/>
                  <a:pt x="453656" y="437455"/>
                </a:cubicBezTo>
                <a:cubicBezTo>
                  <a:pt x="574872" y="437455"/>
                  <a:pt x="679285" y="474059"/>
                  <a:pt x="766896" y="547268"/>
                </a:cubicBezTo>
                <a:cubicBezTo>
                  <a:pt x="854507" y="620477"/>
                  <a:pt x="898312" y="719190"/>
                  <a:pt x="898312" y="843405"/>
                </a:cubicBezTo>
                <a:cubicBezTo>
                  <a:pt x="898312" y="967621"/>
                  <a:pt x="853006" y="1070234"/>
                  <a:pt x="762395" y="1151244"/>
                </a:cubicBezTo>
                <a:cubicBezTo>
                  <a:pt x="671784" y="1232254"/>
                  <a:pt x="559870" y="1272759"/>
                  <a:pt x="426653" y="1272759"/>
                </a:cubicBezTo>
                <a:cubicBezTo>
                  <a:pt x="256232" y="1272759"/>
                  <a:pt x="114014" y="1209751"/>
                  <a:pt x="0" y="1083735"/>
                </a:cubicBezTo>
                <a:lnTo>
                  <a:pt x="147618" y="878510"/>
                </a:lnTo>
                <a:cubicBezTo>
                  <a:pt x="158420" y="889311"/>
                  <a:pt x="172821" y="902513"/>
                  <a:pt x="190824" y="918114"/>
                </a:cubicBezTo>
                <a:cubicBezTo>
                  <a:pt x="208826" y="933716"/>
                  <a:pt x="241830" y="954419"/>
                  <a:pt x="289836" y="980222"/>
                </a:cubicBezTo>
                <a:cubicBezTo>
                  <a:pt x="337842" y="1006026"/>
                  <a:pt x="385848" y="1018927"/>
                  <a:pt x="433854" y="1018927"/>
                </a:cubicBezTo>
                <a:cubicBezTo>
                  <a:pt x="481860" y="1018927"/>
                  <a:pt x="524465" y="1004525"/>
                  <a:pt x="561670" y="975722"/>
                </a:cubicBezTo>
                <a:cubicBezTo>
                  <a:pt x="598875" y="946918"/>
                  <a:pt x="617477" y="904313"/>
                  <a:pt x="617477" y="847906"/>
                </a:cubicBezTo>
                <a:cubicBezTo>
                  <a:pt x="617477" y="791499"/>
                  <a:pt x="597374" y="747993"/>
                  <a:pt x="557169" y="717390"/>
                </a:cubicBezTo>
                <a:cubicBezTo>
                  <a:pt x="516964" y="686786"/>
                  <a:pt x="465058" y="671484"/>
                  <a:pt x="401450" y="671484"/>
                </a:cubicBezTo>
                <a:cubicBezTo>
                  <a:pt x="337842" y="671484"/>
                  <a:pt x="264033" y="694287"/>
                  <a:pt x="180022" y="739892"/>
                </a:cubicBezTo>
                <a:lnTo>
                  <a:pt x="63008" y="613877"/>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3" name="Рисунок 63"/>
          <p:cNvSpPr>
            <a:spLocks noGrp="1"/>
          </p:cNvSpPr>
          <p:nvPr>
            <p:ph type="pic" sz="quarter" idx="100"/>
          </p:nvPr>
        </p:nvSpPr>
        <p:spPr>
          <a:xfrm>
            <a:off x="5291825" y="5439565"/>
            <a:ext cx="305226" cy="423566"/>
          </a:xfrm>
          <a:custGeom>
            <a:avLst/>
            <a:gdLst/>
            <a:ahLst/>
            <a:cxnLst/>
            <a:rect l="l" t="t" r="r" b="b"/>
            <a:pathLst>
              <a:path w="937918" h="1301563">
                <a:moveTo>
                  <a:pt x="499563" y="694887"/>
                </a:moveTo>
                <a:cubicBezTo>
                  <a:pt x="443756" y="694887"/>
                  <a:pt x="396950" y="711389"/>
                  <a:pt x="359145" y="744393"/>
                </a:cubicBezTo>
                <a:cubicBezTo>
                  <a:pt x="321340" y="777397"/>
                  <a:pt x="302438" y="820303"/>
                  <a:pt x="302438" y="873109"/>
                </a:cubicBezTo>
                <a:cubicBezTo>
                  <a:pt x="302438" y="925916"/>
                  <a:pt x="320440" y="971222"/>
                  <a:pt x="356445" y="1009026"/>
                </a:cubicBezTo>
                <a:cubicBezTo>
                  <a:pt x="392449" y="1046831"/>
                  <a:pt x="437455" y="1065733"/>
                  <a:pt x="491462" y="1065733"/>
                </a:cubicBezTo>
                <a:cubicBezTo>
                  <a:pt x="545468" y="1065733"/>
                  <a:pt x="590474" y="1048931"/>
                  <a:pt x="626479" y="1015327"/>
                </a:cubicBezTo>
                <a:cubicBezTo>
                  <a:pt x="662483" y="981723"/>
                  <a:pt x="680485" y="938217"/>
                  <a:pt x="680485" y="884811"/>
                </a:cubicBezTo>
                <a:cubicBezTo>
                  <a:pt x="680485" y="831404"/>
                  <a:pt x="664283" y="786398"/>
                  <a:pt x="631879" y="749794"/>
                </a:cubicBezTo>
                <a:cubicBezTo>
                  <a:pt x="599475" y="713189"/>
                  <a:pt x="555370" y="694887"/>
                  <a:pt x="499563" y="694887"/>
                </a:cubicBezTo>
                <a:close/>
                <a:moveTo>
                  <a:pt x="514865" y="0"/>
                </a:moveTo>
                <a:cubicBezTo>
                  <a:pt x="573672" y="0"/>
                  <a:pt x="629779" y="8701"/>
                  <a:pt x="683186" y="26104"/>
                </a:cubicBezTo>
                <a:cubicBezTo>
                  <a:pt x="736592" y="43506"/>
                  <a:pt x="777698" y="61208"/>
                  <a:pt x="806501" y="79210"/>
                </a:cubicBezTo>
                <a:cubicBezTo>
                  <a:pt x="835305" y="97212"/>
                  <a:pt x="867109" y="120015"/>
                  <a:pt x="901913" y="147619"/>
                </a:cubicBezTo>
                <a:lnTo>
                  <a:pt x="768696" y="345643"/>
                </a:lnTo>
                <a:cubicBezTo>
                  <a:pt x="761495" y="338443"/>
                  <a:pt x="750994" y="328841"/>
                  <a:pt x="737192" y="316840"/>
                </a:cubicBezTo>
                <a:cubicBezTo>
                  <a:pt x="723391" y="304838"/>
                  <a:pt x="696087" y="289236"/>
                  <a:pt x="655282" y="270034"/>
                </a:cubicBezTo>
                <a:cubicBezTo>
                  <a:pt x="614477" y="250832"/>
                  <a:pt x="574872" y="241230"/>
                  <a:pt x="536467" y="241230"/>
                </a:cubicBezTo>
                <a:cubicBezTo>
                  <a:pt x="458458" y="241230"/>
                  <a:pt x="398150" y="267334"/>
                  <a:pt x="355545" y="319540"/>
                </a:cubicBezTo>
                <a:cubicBezTo>
                  <a:pt x="312939" y="371747"/>
                  <a:pt x="286836" y="442856"/>
                  <a:pt x="277235" y="532867"/>
                </a:cubicBezTo>
                <a:cubicBezTo>
                  <a:pt x="355245" y="482461"/>
                  <a:pt x="438055" y="457257"/>
                  <a:pt x="525666" y="457257"/>
                </a:cubicBezTo>
                <a:cubicBezTo>
                  <a:pt x="643281" y="457257"/>
                  <a:pt x="741393" y="495662"/>
                  <a:pt x="820003" y="572472"/>
                </a:cubicBezTo>
                <a:cubicBezTo>
                  <a:pt x="898613" y="649281"/>
                  <a:pt x="937918" y="751594"/>
                  <a:pt x="937918" y="879410"/>
                </a:cubicBezTo>
                <a:cubicBezTo>
                  <a:pt x="937918" y="1007226"/>
                  <a:pt x="895612" y="1109539"/>
                  <a:pt x="811002" y="1186349"/>
                </a:cubicBezTo>
                <a:cubicBezTo>
                  <a:pt x="726391" y="1263158"/>
                  <a:pt x="619878" y="1301563"/>
                  <a:pt x="491462" y="1301563"/>
                </a:cubicBezTo>
                <a:cubicBezTo>
                  <a:pt x="402651" y="1301563"/>
                  <a:pt x="325541" y="1284461"/>
                  <a:pt x="260133" y="1250257"/>
                </a:cubicBezTo>
                <a:cubicBezTo>
                  <a:pt x="194725" y="1216052"/>
                  <a:pt x="144018" y="1168346"/>
                  <a:pt x="108014" y="1107139"/>
                </a:cubicBezTo>
                <a:cubicBezTo>
                  <a:pt x="36005" y="988324"/>
                  <a:pt x="0" y="839505"/>
                  <a:pt x="0" y="660683"/>
                </a:cubicBezTo>
                <a:cubicBezTo>
                  <a:pt x="0" y="545469"/>
                  <a:pt x="14102" y="444356"/>
                  <a:pt x="42306" y="357345"/>
                </a:cubicBezTo>
                <a:cubicBezTo>
                  <a:pt x="70509" y="270334"/>
                  <a:pt x="109214" y="201625"/>
                  <a:pt x="158420" y="151219"/>
                </a:cubicBezTo>
                <a:cubicBezTo>
                  <a:pt x="254432" y="50407"/>
                  <a:pt x="373247" y="0"/>
                  <a:pt x="514865"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4" name="Рисунок 64"/>
          <p:cNvSpPr>
            <a:spLocks noGrp="1"/>
          </p:cNvSpPr>
          <p:nvPr>
            <p:ph type="pic" sz="quarter" idx="101"/>
          </p:nvPr>
        </p:nvSpPr>
        <p:spPr>
          <a:xfrm>
            <a:off x="6033916" y="5443856"/>
            <a:ext cx="295852" cy="409506"/>
          </a:xfrm>
          <a:custGeom>
            <a:avLst/>
            <a:gdLst/>
            <a:ahLst/>
            <a:cxnLst/>
            <a:rect l="l" t="t" r="r" b="b"/>
            <a:pathLst>
              <a:path w="909113" h="1258357">
                <a:moveTo>
                  <a:pt x="0" y="0"/>
                </a:moveTo>
                <a:lnTo>
                  <a:pt x="909113" y="0"/>
                </a:lnTo>
                <a:lnTo>
                  <a:pt x="909113" y="212426"/>
                </a:lnTo>
                <a:lnTo>
                  <a:pt x="399650" y="1258357"/>
                </a:lnTo>
                <a:lnTo>
                  <a:pt x="93612" y="1258357"/>
                </a:lnTo>
                <a:lnTo>
                  <a:pt x="579672" y="241230"/>
                </a:lnTo>
                <a:lnTo>
                  <a:pt x="262833" y="241230"/>
                </a:lnTo>
                <a:lnTo>
                  <a:pt x="262833" y="403250"/>
                </a:lnTo>
                <a:lnTo>
                  <a:pt x="0" y="403250"/>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5" name="Рисунок 65"/>
          <p:cNvSpPr>
            <a:spLocks noGrp="1"/>
          </p:cNvSpPr>
          <p:nvPr>
            <p:ph type="pic" sz="quarter" idx="102"/>
          </p:nvPr>
        </p:nvSpPr>
        <p:spPr>
          <a:xfrm>
            <a:off x="6711905" y="5436389"/>
            <a:ext cx="312841" cy="423566"/>
          </a:xfrm>
          <a:custGeom>
            <a:avLst/>
            <a:gdLst/>
            <a:ahLst/>
            <a:cxnLst/>
            <a:rect l="l" t="t" r="r" b="b"/>
            <a:pathLst>
              <a:path w="961320" h="1301563">
                <a:moveTo>
                  <a:pt x="480660" y="734492"/>
                </a:moveTo>
                <a:cubicBezTo>
                  <a:pt x="429054" y="734492"/>
                  <a:pt x="382848" y="748894"/>
                  <a:pt x="342043" y="777697"/>
                </a:cubicBezTo>
                <a:cubicBezTo>
                  <a:pt x="301238" y="806501"/>
                  <a:pt x="280835" y="847906"/>
                  <a:pt x="280835" y="901913"/>
                </a:cubicBezTo>
                <a:cubicBezTo>
                  <a:pt x="280835" y="955920"/>
                  <a:pt x="301838" y="997025"/>
                  <a:pt x="343843" y="1025228"/>
                </a:cubicBezTo>
                <a:cubicBezTo>
                  <a:pt x="385848" y="1053432"/>
                  <a:pt x="431454" y="1067534"/>
                  <a:pt x="480660" y="1067534"/>
                </a:cubicBezTo>
                <a:cubicBezTo>
                  <a:pt x="529866" y="1067534"/>
                  <a:pt x="575472" y="1053432"/>
                  <a:pt x="617477" y="1025228"/>
                </a:cubicBezTo>
                <a:cubicBezTo>
                  <a:pt x="659482" y="997025"/>
                  <a:pt x="680485" y="955920"/>
                  <a:pt x="680485" y="901913"/>
                </a:cubicBezTo>
                <a:cubicBezTo>
                  <a:pt x="680485" y="847906"/>
                  <a:pt x="660082" y="806501"/>
                  <a:pt x="619277" y="777697"/>
                </a:cubicBezTo>
                <a:cubicBezTo>
                  <a:pt x="578472" y="748894"/>
                  <a:pt x="532266" y="734492"/>
                  <a:pt x="480660" y="734492"/>
                </a:cubicBezTo>
                <a:close/>
                <a:moveTo>
                  <a:pt x="480660" y="217828"/>
                </a:moveTo>
                <a:cubicBezTo>
                  <a:pt x="433854" y="217828"/>
                  <a:pt x="393649" y="232229"/>
                  <a:pt x="360045" y="261033"/>
                </a:cubicBezTo>
                <a:cubicBezTo>
                  <a:pt x="326441" y="289837"/>
                  <a:pt x="309639" y="325541"/>
                  <a:pt x="309639" y="368146"/>
                </a:cubicBezTo>
                <a:cubicBezTo>
                  <a:pt x="309639" y="410752"/>
                  <a:pt x="326741" y="446456"/>
                  <a:pt x="360945" y="475260"/>
                </a:cubicBezTo>
                <a:cubicBezTo>
                  <a:pt x="395149" y="504063"/>
                  <a:pt x="435054" y="518465"/>
                  <a:pt x="480660" y="518465"/>
                </a:cubicBezTo>
                <a:cubicBezTo>
                  <a:pt x="526266" y="518465"/>
                  <a:pt x="566171" y="504063"/>
                  <a:pt x="600375" y="475260"/>
                </a:cubicBezTo>
                <a:cubicBezTo>
                  <a:pt x="634579" y="446456"/>
                  <a:pt x="651681" y="410752"/>
                  <a:pt x="651681" y="368146"/>
                </a:cubicBezTo>
                <a:cubicBezTo>
                  <a:pt x="651681" y="325541"/>
                  <a:pt x="634879" y="289837"/>
                  <a:pt x="601275" y="261033"/>
                </a:cubicBezTo>
                <a:cubicBezTo>
                  <a:pt x="567671" y="232229"/>
                  <a:pt x="527466" y="217828"/>
                  <a:pt x="480660" y="217828"/>
                </a:cubicBezTo>
                <a:close/>
                <a:moveTo>
                  <a:pt x="480660" y="0"/>
                </a:moveTo>
                <a:cubicBezTo>
                  <a:pt x="605476" y="0"/>
                  <a:pt x="709289" y="33004"/>
                  <a:pt x="792099" y="99013"/>
                </a:cubicBezTo>
                <a:cubicBezTo>
                  <a:pt x="874909" y="165021"/>
                  <a:pt x="916314" y="246331"/>
                  <a:pt x="916314" y="342943"/>
                </a:cubicBezTo>
                <a:cubicBezTo>
                  <a:pt x="916314" y="439555"/>
                  <a:pt x="879110" y="522666"/>
                  <a:pt x="804700" y="592274"/>
                </a:cubicBezTo>
                <a:cubicBezTo>
                  <a:pt x="909114" y="672684"/>
                  <a:pt x="961320" y="778298"/>
                  <a:pt x="961320" y="909114"/>
                </a:cubicBezTo>
                <a:cubicBezTo>
                  <a:pt x="961320" y="1019528"/>
                  <a:pt x="916914" y="1112539"/>
                  <a:pt x="828103" y="1188149"/>
                </a:cubicBezTo>
                <a:cubicBezTo>
                  <a:pt x="739292" y="1263758"/>
                  <a:pt x="623478" y="1301563"/>
                  <a:pt x="480660" y="1301563"/>
                </a:cubicBezTo>
                <a:cubicBezTo>
                  <a:pt x="337842" y="1301563"/>
                  <a:pt x="222028" y="1263758"/>
                  <a:pt x="133216" y="1188149"/>
                </a:cubicBezTo>
                <a:cubicBezTo>
                  <a:pt x="44405" y="1112539"/>
                  <a:pt x="0" y="1019528"/>
                  <a:pt x="0" y="909114"/>
                </a:cubicBezTo>
                <a:cubicBezTo>
                  <a:pt x="0" y="778298"/>
                  <a:pt x="52206" y="672684"/>
                  <a:pt x="156619" y="592274"/>
                </a:cubicBezTo>
                <a:cubicBezTo>
                  <a:pt x="81010" y="521465"/>
                  <a:pt x="43205" y="438055"/>
                  <a:pt x="43205" y="342043"/>
                </a:cubicBezTo>
                <a:cubicBezTo>
                  <a:pt x="43205" y="246031"/>
                  <a:pt x="84910" y="165021"/>
                  <a:pt x="168321" y="99013"/>
                </a:cubicBezTo>
                <a:cubicBezTo>
                  <a:pt x="251731" y="33004"/>
                  <a:pt x="355844" y="0"/>
                  <a:pt x="48066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6" name="Рисунок 66"/>
          <p:cNvSpPr>
            <a:spLocks noGrp="1"/>
          </p:cNvSpPr>
          <p:nvPr>
            <p:ph type="pic" sz="quarter" idx="103"/>
          </p:nvPr>
        </p:nvSpPr>
        <p:spPr>
          <a:xfrm>
            <a:off x="7394801" y="5436388"/>
            <a:ext cx="305225" cy="423566"/>
          </a:xfrm>
          <a:custGeom>
            <a:avLst/>
            <a:gdLst/>
            <a:ahLst/>
            <a:cxnLst/>
            <a:rect l="l" t="t" r="r" b="b"/>
            <a:pathLst>
              <a:path w="937917" h="1301563">
                <a:moveTo>
                  <a:pt x="446456" y="235830"/>
                </a:moveTo>
                <a:cubicBezTo>
                  <a:pt x="392449" y="235830"/>
                  <a:pt x="348343" y="252932"/>
                  <a:pt x="314139" y="287136"/>
                </a:cubicBezTo>
                <a:cubicBezTo>
                  <a:pt x="279935" y="321340"/>
                  <a:pt x="262833" y="364846"/>
                  <a:pt x="262833" y="417652"/>
                </a:cubicBezTo>
                <a:cubicBezTo>
                  <a:pt x="262833" y="470459"/>
                  <a:pt x="278435" y="515165"/>
                  <a:pt x="309639" y="551769"/>
                </a:cubicBezTo>
                <a:cubicBezTo>
                  <a:pt x="340843" y="588374"/>
                  <a:pt x="384348" y="606676"/>
                  <a:pt x="440155" y="606676"/>
                </a:cubicBezTo>
                <a:cubicBezTo>
                  <a:pt x="495962" y="606676"/>
                  <a:pt x="542468" y="590474"/>
                  <a:pt x="579672" y="558070"/>
                </a:cubicBezTo>
                <a:cubicBezTo>
                  <a:pt x="616877" y="525666"/>
                  <a:pt x="635479" y="483061"/>
                  <a:pt x="635479" y="430254"/>
                </a:cubicBezTo>
                <a:cubicBezTo>
                  <a:pt x="635479" y="377447"/>
                  <a:pt x="617477" y="331842"/>
                  <a:pt x="581473" y="293437"/>
                </a:cubicBezTo>
                <a:cubicBezTo>
                  <a:pt x="545468" y="255032"/>
                  <a:pt x="500462" y="235830"/>
                  <a:pt x="446456" y="235830"/>
                </a:cubicBezTo>
                <a:close/>
                <a:moveTo>
                  <a:pt x="446456" y="0"/>
                </a:moveTo>
                <a:cubicBezTo>
                  <a:pt x="535267" y="0"/>
                  <a:pt x="612376" y="17102"/>
                  <a:pt x="677785" y="51307"/>
                </a:cubicBezTo>
                <a:cubicBezTo>
                  <a:pt x="743193" y="85511"/>
                  <a:pt x="794499" y="133217"/>
                  <a:pt x="831704" y="194425"/>
                </a:cubicBezTo>
                <a:cubicBezTo>
                  <a:pt x="902513" y="313239"/>
                  <a:pt x="937917" y="462058"/>
                  <a:pt x="937917" y="640880"/>
                </a:cubicBezTo>
                <a:cubicBezTo>
                  <a:pt x="937917" y="756095"/>
                  <a:pt x="923815" y="857207"/>
                  <a:pt x="895612" y="944218"/>
                </a:cubicBezTo>
                <a:cubicBezTo>
                  <a:pt x="867408" y="1031229"/>
                  <a:pt x="829304" y="1099938"/>
                  <a:pt x="781298" y="1150344"/>
                </a:cubicBezTo>
                <a:cubicBezTo>
                  <a:pt x="682885" y="1251157"/>
                  <a:pt x="563470" y="1301563"/>
                  <a:pt x="423053" y="1301563"/>
                </a:cubicBezTo>
                <a:cubicBezTo>
                  <a:pt x="364245" y="1301563"/>
                  <a:pt x="307838" y="1292862"/>
                  <a:pt x="253832" y="1275460"/>
                </a:cubicBezTo>
                <a:cubicBezTo>
                  <a:pt x="199825" y="1258058"/>
                  <a:pt x="159020" y="1240655"/>
                  <a:pt x="131416" y="1223253"/>
                </a:cubicBezTo>
                <a:cubicBezTo>
                  <a:pt x="103813" y="1205851"/>
                  <a:pt x="72009" y="1183348"/>
                  <a:pt x="36004" y="1155745"/>
                </a:cubicBezTo>
                <a:lnTo>
                  <a:pt x="176422" y="957720"/>
                </a:lnTo>
                <a:cubicBezTo>
                  <a:pt x="184823" y="964921"/>
                  <a:pt x="195924" y="974222"/>
                  <a:pt x="209726" y="985623"/>
                </a:cubicBezTo>
                <a:cubicBezTo>
                  <a:pt x="223528" y="997025"/>
                  <a:pt x="250231" y="1012327"/>
                  <a:pt x="289836" y="1031529"/>
                </a:cubicBezTo>
                <a:cubicBezTo>
                  <a:pt x="329441" y="1050731"/>
                  <a:pt x="366646" y="1060333"/>
                  <a:pt x="401450" y="1060333"/>
                </a:cubicBezTo>
                <a:cubicBezTo>
                  <a:pt x="479460" y="1060333"/>
                  <a:pt x="539767" y="1034229"/>
                  <a:pt x="582373" y="982023"/>
                </a:cubicBezTo>
                <a:cubicBezTo>
                  <a:pt x="624978" y="929816"/>
                  <a:pt x="651081" y="858708"/>
                  <a:pt x="660683" y="768696"/>
                </a:cubicBezTo>
                <a:cubicBezTo>
                  <a:pt x="583873" y="820303"/>
                  <a:pt x="501063" y="846106"/>
                  <a:pt x="412251" y="846106"/>
                </a:cubicBezTo>
                <a:cubicBezTo>
                  <a:pt x="294637" y="846106"/>
                  <a:pt x="196525" y="807401"/>
                  <a:pt x="117915" y="729991"/>
                </a:cubicBezTo>
                <a:cubicBezTo>
                  <a:pt x="39305" y="652582"/>
                  <a:pt x="0" y="550269"/>
                  <a:pt x="0" y="423053"/>
                </a:cubicBezTo>
                <a:cubicBezTo>
                  <a:pt x="0" y="295837"/>
                  <a:pt x="42305" y="193524"/>
                  <a:pt x="126916" y="116115"/>
                </a:cubicBezTo>
                <a:cubicBezTo>
                  <a:pt x="211526" y="38705"/>
                  <a:pt x="318040" y="0"/>
                  <a:pt x="446456"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7" name="Рисунок 67"/>
          <p:cNvSpPr>
            <a:spLocks noGrp="1"/>
          </p:cNvSpPr>
          <p:nvPr>
            <p:ph type="pic" sz="quarter" idx="104"/>
          </p:nvPr>
        </p:nvSpPr>
        <p:spPr>
          <a:xfrm>
            <a:off x="8042371" y="5436387"/>
            <a:ext cx="338618" cy="423566"/>
          </a:xfrm>
          <a:custGeom>
            <a:avLst/>
            <a:gdLst/>
            <a:ahLst/>
            <a:cxnLst/>
            <a:rect l="l" t="t" r="r" b="b"/>
            <a:pathLst>
              <a:path w="1040530" h="1301563">
                <a:moveTo>
                  <a:pt x="520265" y="232229"/>
                </a:moveTo>
                <a:cubicBezTo>
                  <a:pt x="436255" y="232229"/>
                  <a:pt x="374447" y="270634"/>
                  <a:pt x="334842" y="347444"/>
                </a:cubicBezTo>
                <a:cubicBezTo>
                  <a:pt x="295237" y="424253"/>
                  <a:pt x="275435" y="525666"/>
                  <a:pt x="275435" y="651682"/>
                </a:cubicBezTo>
                <a:cubicBezTo>
                  <a:pt x="275435" y="777697"/>
                  <a:pt x="295237" y="879110"/>
                  <a:pt x="334842" y="955920"/>
                </a:cubicBezTo>
                <a:cubicBezTo>
                  <a:pt x="374447" y="1032729"/>
                  <a:pt x="436255" y="1071134"/>
                  <a:pt x="520265" y="1071134"/>
                </a:cubicBezTo>
                <a:cubicBezTo>
                  <a:pt x="604276" y="1071134"/>
                  <a:pt x="666084" y="1032729"/>
                  <a:pt x="705689" y="955920"/>
                </a:cubicBezTo>
                <a:cubicBezTo>
                  <a:pt x="745294" y="879110"/>
                  <a:pt x="765096" y="777697"/>
                  <a:pt x="765096" y="651682"/>
                </a:cubicBezTo>
                <a:cubicBezTo>
                  <a:pt x="765096" y="525666"/>
                  <a:pt x="745294" y="424253"/>
                  <a:pt x="705689" y="347444"/>
                </a:cubicBezTo>
                <a:cubicBezTo>
                  <a:pt x="666084" y="270634"/>
                  <a:pt x="604276" y="232229"/>
                  <a:pt x="520265" y="232229"/>
                </a:cubicBezTo>
                <a:close/>
                <a:moveTo>
                  <a:pt x="520265" y="0"/>
                </a:moveTo>
                <a:cubicBezTo>
                  <a:pt x="694287" y="0"/>
                  <a:pt x="824503" y="59108"/>
                  <a:pt x="910914" y="177322"/>
                </a:cubicBezTo>
                <a:cubicBezTo>
                  <a:pt x="997325" y="295537"/>
                  <a:pt x="1040530" y="453357"/>
                  <a:pt x="1040530" y="650782"/>
                </a:cubicBezTo>
                <a:cubicBezTo>
                  <a:pt x="1040530" y="848206"/>
                  <a:pt x="997325" y="1006026"/>
                  <a:pt x="910914" y="1124241"/>
                </a:cubicBezTo>
                <a:cubicBezTo>
                  <a:pt x="824503" y="1242456"/>
                  <a:pt x="694287" y="1301563"/>
                  <a:pt x="520265" y="1301563"/>
                </a:cubicBezTo>
                <a:cubicBezTo>
                  <a:pt x="346244" y="1301563"/>
                  <a:pt x="216027" y="1242456"/>
                  <a:pt x="129617" y="1124241"/>
                </a:cubicBezTo>
                <a:cubicBezTo>
                  <a:pt x="43206" y="1006026"/>
                  <a:pt x="0" y="848206"/>
                  <a:pt x="0" y="650782"/>
                </a:cubicBezTo>
                <a:cubicBezTo>
                  <a:pt x="0" y="453357"/>
                  <a:pt x="43206" y="295537"/>
                  <a:pt x="129617" y="177322"/>
                </a:cubicBezTo>
                <a:cubicBezTo>
                  <a:pt x="216027" y="59108"/>
                  <a:pt x="346244" y="0"/>
                  <a:pt x="520265"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8" name="Рисунок 68"/>
          <p:cNvSpPr>
            <a:spLocks noGrp="1"/>
          </p:cNvSpPr>
          <p:nvPr>
            <p:ph type="pic" sz="quarter" idx="105"/>
          </p:nvPr>
        </p:nvSpPr>
        <p:spPr>
          <a:xfrm>
            <a:off x="9199630" y="5755712"/>
            <a:ext cx="103109" cy="103109"/>
          </a:xfrm>
          <a:custGeom>
            <a:avLst/>
            <a:gdLst/>
            <a:ahLst/>
            <a:cxnLst/>
            <a:rect l="l" t="t" r="r" b="b"/>
            <a:pathLst>
              <a:path w="316840" h="316840">
                <a:moveTo>
                  <a:pt x="158420" y="0"/>
                </a:moveTo>
                <a:cubicBezTo>
                  <a:pt x="202826" y="0"/>
                  <a:pt x="240330" y="15302"/>
                  <a:pt x="270934" y="45906"/>
                </a:cubicBezTo>
                <a:cubicBezTo>
                  <a:pt x="301538" y="76510"/>
                  <a:pt x="316840" y="114015"/>
                  <a:pt x="316840" y="158420"/>
                </a:cubicBezTo>
                <a:cubicBezTo>
                  <a:pt x="316840" y="202826"/>
                  <a:pt x="301538" y="240330"/>
                  <a:pt x="270934" y="270934"/>
                </a:cubicBezTo>
                <a:cubicBezTo>
                  <a:pt x="240330" y="301538"/>
                  <a:pt x="202826" y="316840"/>
                  <a:pt x="158420" y="316840"/>
                </a:cubicBezTo>
                <a:cubicBezTo>
                  <a:pt x="114014" y="316840"/>
                  <a:pt x="76510" y="301538"/>
                  <a:pt x="45906" y="270934"/>
                </a:cubicBezTo>
                <a:cubicBezTo>
                  <a:pt x="15302" y="240330"/>
                  <a:pt x="0" y="202826"/>
                  <a:pt x="0" y="158420"/>
                </a:cubicBezTo>
                <a:cubicBezTo>
                  <a:pt x="0" y="114015"/>
                  <a:pt x="15302" y="76510"/>
                  <a:pt x="45906" y="45906"/>
                </a:cubicBezTo>
                <a:cubicBezTo>
                  <a:pt x="76510" y="15302"/>
                  <a:pt x="114014" y="0"/>
                  <a:pt x="158420"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69" name="Рисунок 69"/>
          <p:cNvSpPr>
            <a:spLocks noGrp="1"/>
          </p:cNvSpPr>
          <p:nvPr>
            <p:ph type="pic" sz="quarter" idx="106"/>
          </p:nvPr>
        </p:nvSpPr>
        <p:spPr>
          <a:xfrm>
            <a:off x="9675012" y="5443663"/>
            <a:ext cx="103695" cy="414194"/>
          </a:xfrm>
          <a:custGeom>
            <a:avLst/>
            <a:gdLst/>
            <a:ahLst/>
            <a:cxnLst/>
            <a:rect l="l" t="t" r="r" b="b"/>
            <a:pathLst>
              <a:path w="318640" h="1272759">
                <a:moveTo>
                  <a:pt x="158420" y="955919"/>
                </a:moveTo>
                <a:cubicBezTo>
                  <a:pt x="202825" y="955919"/>
                  <a:pt x="240330" y="971221"/>
                  <a:pt x="270934" y="1001825"/>
                </a:cubicBezTo>
                <a:cubicBezTo>
                  <a:pt x="301537" y="1032429"/>
                  <a:pt x="316839" y="1069934"/>
                  <a:pt x="316839" y="1114339"/>
                </a:cubicBezTo>
                <a:cubicBezTo>
                  <a:pt x="316839" y="1158745"/>
                  <a:pt x="301537" y="1196249"/>
                  <a:pt x="270934" y="1226853"/>
                </a:cubicBezTo>
                <a:cubicBezTo>
                  <a:pt x="240330" y="1257457"/>
                  <a:pt x="202825" y="1272759"/>
                  <a:pt x="158420" y="1272759"/>
                </a:cubicBezTo>
                <a:cubicBezTo>
                  <a:pt x="114014" y="1272759"/>
                  <a:pt x="76509" y="1257457"/>
                  <a:pt x="45905" y="1226853"/>
                </a:cubicBezTo>
                <a:cubicBezTo>
                  <a:pt x="15302" y="1196249"/>
                  <a:pt x="0" y="1158745"/>
                  <a:pt x="0" y="1114339"/>
                </a:cubicBezTo>
                <a:cubicBezTo>
                  <a:pt x="0" y="1069934"/>
                  <a:pt x="15302" y="1032429"/>
                  <a:pt x="45905" y="1001825"/>
                </a:cubicBezTo>
                <a:cubicBezTo>
                  <a:pt x="76509" y="971221"/>
                  <a:pt x="114014" y="955919"/>
                  <a:pt x="158420" y="955919"/>
                </a:cubicBezTo>
                <a:close/>
                <a:moveTo>
                  <a:pt x="0" y="0"/>
                </a:moveTo>
                <a:lnTo>
                  <a:pt x="318640" y="0"/>
                </a:lnTo>
                <a:lnTo>
                  <a:pt x="318640" y="223228"/>
                </a:lnTo>
                <a:lnTo>
                  <a:pt x="264633" y="871309"/>
                </a:lnTo>
                <a:lnTo>
                  <a:pt x="52206" y="871309"/>
                </a:lnTo>
                <a:lnTo>
                  <a:pt x="0" y="223228"/>
                </a:ln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
        <p:nvSpPr>
          <p:cNvPr id="70" name="Рисунок 70"/>
          <p:cNvSpPr>
            <a:spLocks noGrp="1"/>
          </p:cNvSpPr>
          <p:nvPr>
            <p:ph type="pic" sz="quarter" idx="107"/>
          </p:nvPr>
        </p:nvSpPr>
        <p:spPr>
          <a:xfrm>
            <a:off x="10105728" y="5433831"/>
            <a:ext cx="257186" cy="423566"/>
          </a:xfrm>
          <a:custGeom>
            <a:avLst/>
            <a:gdLst/>
            <a:ahLst/>
            <a:cxnLst/>
            <a:rect l="l" t="t" r="r" b="b"/>
            <a:pathLst>
              <a:path w="790299" h="1301563">
                <a:moveTo>
                  <a:pt x="399650" y="984723"/>
                </a:moveTo>
                <a:cubicBezTo>
                  <a:pt x="444056" y="984723"/>
                  <a:pt x="481560" y="1000025"/>
                  <a:pt x="512164" y="1030629"/>
                </a:cubicBezTo>
                <a:cubicBezTo>
                  <a:pt x="542768" y="1061233"/>
                  <a:pt x="558070" y="1098738"/>
                  <a:pt x="558070" y="1143143"/>
                </a:cubicBezTo>
                <a:cubicBezTo>
                  <a:pt x="558070" y="1187549"/>
                  <a:pt x="542768" y="1225053"/>
                  <a:pt x="512164" y="1255657"/>
                </a:cubicBezTo>
                <a:cubicBezTo>
                  <a:pt x="481560" y="1286261"/>
                  <a:pt x="444056" y="1301563"/>
                  <a:pt x="399650" y="1301563"/>
                </a:cubicBezTo>
                <a:cubicBezTo>
                  <a:pt x="355244" y="1301563"/>
                  <a:pt x="317740" y="1286261"/>
                  <a:pt x="287136" y="1255657"/>
                </a:cubicBezTo>
                <a:cubicBezTo>
                  <a:pt x="256532" y="1225053"/>
                  <a:pt x="241230" y="1187549"/>
                  <a:pt x="241230" y="1143143"/>
                </a:cubicBezTo>
                <a:cubicBezTo>
                  <a:pt x="241230" y="1098738"/>
                  <a:pt x="256532" y="1061233"/>
                  <a:pt x="287136" y="1030629"/>
                </a:cubicBezTo>
                <a:cubicBezTo>
                  <a:pt x="317740" y="1000025"/>
                  <a:pt x="355244" y="984723"/>
                  <a:pt x="399650" y="984723"/>
                </a:cubicBezTo>
                <a:close/>
                <a:moveTo>
                  <a:pt x="411351" y="0"/>
                </a:moveTo>
                <a:cubicBezTo>
                  <a:pt x="523566" y="0"/>
                  <a:pt x="614777" y="30604"/>
                  <a:pt x="684986" y="91812"/>
                </a:cubicBezTo>
                <a:cubicBezTo>
                  <a:pt x="755194" y="153019"/>
                  <a:pt x="790299" y="237630"/>
                  <a:pt x="790299" y="345644"/>
                </a:cubicBezTo>
                <a:cubicBezTo>
                  <a:pt x="790299" y="393650"/>
                  <a:pt x="784298" y="429354"/>
                  <a:pt x="772297" y="452757"/>
                </a:cubicBezTo>
                <a:cubicBezTo>
                  <a:pt x="760295" y="476160"/>
                  <a:pt x="751894" y="492962"/>
                  <a:pt x="747093" y="503163"/>
                </a:cubicBezTo>
                <a:cubicBezTo>
                  <a:pt x="742293" y="513364"/>
                  <a:pt x="731191" y="528666"/>
                  <a:pt x="713789" y="549069"/>
                </a:cubicBezTo>
                <a:cubicBezTo>
                  <a:pt x="696387" y="569471"/>
                  <a:pt x="684686" y="582673"/>
                  <a:pt x="678685" y="588674"/>
                </a:cubicBezTo>
                <a:cubicBezTo>
                  <a:pt x="649881" y="617477"/>
                  <a:pt x="622578" y="644481"/>
                  <a:pt x="596775" y="669684"/>
                </a:cubicBezTo>
                <a:cubicBezTo>
                  <a:pt x="570971" y="694887"/>
                  <a:pt x="553869" y="715590"/>
                  <a:pt x="545468" y="731792"/>
                </a:cubicBezTo>
                <a:cubicBezTo>
                  <a:pt x="537067" y="747994"/>
                  <a:pt x="532867" y="772297"/>
                  <a:pt x="532867" y="804701"/>
                </a:cubicBezTo>
                <a:lnTo>
                  <a:pt x="532867" y="912714"/>
                </a:lnTo>
                <a:lnTo>
                  <a:pt x="259233" y="912714"/>
                </a:lnTo>
                <a:lnTo>
                  <a:pt x="259233" y="777697"/>
                </a:lnTo>
                <a:cubicBezTo>
                  <a:pt x="259233" y="728491"/>
                  <a:pt x="265533" y="691587"/>
                  <a:pt x="278135" y="666984"/>
                </a:cubicBezTo>
                <a:cubicBezTo>
                  <a:pt x="290736" y="642381"/>
                  <a:pt x="317440" y="609076"/>
                  <a:pt x="358245" y="567071"/>
                </a:cubicBezTo>
                <a:lnTo>
                  <a:pt x="480660" y="441055"/>
                </a:lnTo>
                <a:cubicBezTo>
                  <a:pt x="498662" y="419453"/>
                  <a:pt x="507664" y="391549"/>
                  <a:pt x="507664" y="357345"/>
                </a:cubicBezTo>
                <a:cubicBezTo>
                  <a:pt x="507664" y="323141"/>
                  <a:pt x="498062" y="294637"/>
                  <a:pt x="478860" y="271834"/>
                </a:cubicBezTo>
                <a:cubicBezTo>
                  <a:pt x="459658" y="249031"/>
                  <a:pt x="434454" y="237630"/>
                  <a:pt x="403251" y="237630"/>
                </a:cubicBezTo>
                <a:cubicBezTo>
                  <a:pt x="372047" y="237630"/>
                  <a:pt x="345943" y="251132"/>
                  <a:pt x="324941" y="278135"/>
                </a:cubicBezTo>
                <a:cubicBezTo>
                  <a:pt x="303938" y="305138"/>
                  <a:pt x="291036" y="340843"/>
                  <a:pt x="286236" y="385248"/>
                </a:cubicBezTo>
                <a:lnTo>
                  <a:pt x="0" y="385248"/>
                </a:lnTo>
                <a:cubicBezTo>
                  <a:pt x="13202" y="265233"/>
                  <a:pt x="57007" y="171022"/>
                  <a:pt x="131417" y="102613"/>
                </a:cubicBezTo>
                <a:cubicBezTo>
                  <a:pt x="205826" y="34204"/>
                  <a:pt x="299137" y="0"/>
                  <a:pt x="411351" y="0"/>
                </a:cubicBezTo>
                <a:close/>
              </a:path>
            </a:pathLst>
          </a:custGeom>
          <a:noFill/>
        </p:spPr>
        <p:txBody>
          <a:bodyPr wrap="square" anchor="ctr">
            <a:noAutofit/>
          </a:bodyPr>
          <a:lstStyle>
            <a:lvl1pPr marL="0" marR="0" indent="0" algn="ctr" defTabSz="447247" rtl="0" eaLnBrk="1" fontAlgn="auto" latinLnBrk="0" hangingPunct="1">
              <a:lnSpc>
                <a:spcPct val="150000"/>
              </a:lnSpc>
              <a:spcBef>
                <a:spcPts val="992"/>
              </a:spcBef>
              <a:spcAft>
                <a:spcPts val="0"/>
              </a:spcAft>
              <a:buClrTx/>
              <a:buSzPct val="100000"/>
              <a:buFontTx/>
              <a:buNone/>
              <a:tabLst/>
              <a:defRPr sz="500"/>
            </a:lvl1pPr>
          </a:lstStyle>
          <a:p>
            <a:endParaRPr lang="en-US" dirty="0"/>
          </a:p>
        </p:txBody>
      </p:sp>
    </p:spTree>
    <p:extLst>
      <p:ext uri="{BB962C8B-B14F-4D97-AF65-F5344CB8AC3E}">
        <p14:creationId xmlns:p14="http://schemas.microsoft.com/office/powerpoint/2010/main" val="142228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Cover O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hasCustomPrompt="1"/>
          </p:nvPr>
        </p:nvSpPr>
        <p:spPr>
          <a:xfrm>
            <a:off x="495300" y="3139843"/>
            <a:ext cx="9144000" cy="2387600"/>
          </a:xfrm>
        </p:spPr>
        <p:txBody>
          <a:bodyPr anchor="b">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495300" y="5527443"/>
            <a:ext cx="9144000" cy="685800"/>
          </a:xfrm>
        </p:spPr>
        <p:txBody>
          <a:bodyPr anchor="t">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prstGeom prst="rect">
            <a:avLst/>
          </a:prstGeom>
        </p:spPr>
        <p:txBody>
          <a:bodyPr/>
          <a:lstStyle>
            <a:lvl1pPr>
              <a:defRPr sz="1800"/>
            </a:lvl1pPr>
          </a:lstStyle>
          <a:p>
            <a:endParaRPr lang="vi-VN" dirty="0"/>
          </a:p>
        </p:txBody>
      </p:sp>
      <p:sp>
        <p:nvSpPr>
          <p:cNvPr id="3" name="Slide Number Placeholder 2"/>
          <p:cNvSpPr>
            <a:spLocks noGrp="1"/>
          </p:cNvSpPr>
          <p:nvPr>
            <p:ph type="sldNum" sz="quarter" idx="10"/>
          </p:nvPr>
        </p:nvSpPr>
        <p:spPr>
          <a:xfrm>
            <a:off x="11313416" y="5943600"/>
            <a:ext cx="1065197" cy="1280160"/>
          </a:xfrm>
        </p:spPr>
        <p:txBody>
          <a:bodyPr/>
          <a:lstStyle>
            <a:lvl1pPr>
              <a:defRPr sz="1400" b="1">
                <a:latin typeface="Ek Mukta"/>
              </a:defRPr>
            </a:lvl1pPr>
          </a:lstStyle>
          <a:p>
            <a:fld id="{263C3AD1-1E60-4BF4-96EC-AB910FAA24E4}" type="slidenum">
              <a:rPr lang="en-US" smtClean="0"/>
              <a:pPr/>
              <a:t>‹#›</a:t>
            </a:fld>
            <a:endParaRPr lang="en-US" dirty="0"/>
          </a:p>
        </p:txBody>
      </p:sp>
    </p:spTree>
    <p:extLst>
      <p:ext uri="{BB962C8B-B14F-4D97-AF65-F5344CB8AC3E}">
        <p14:creationId xmlns:p14="http://schemas.microsoft.com/office/powerpoint/2010/main" val="2092127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263C3AD1-1E60-4BF4-96EC-AB910FAA24E4}" type="slidenum">
              <a:rPr lang="vi-VN" smtClean="0"/>
              <a:pPr/>
              <a:t>‹#›</a:t>
            </a:fld>
            <a:endParaRPr lang="vi-VN"/>
          </a:p>
        </p:txBody>
      </p:sp>
    </p:spTree>
    <p:extLst>
      <p:ext uri="{BB962C8B-B14F-4D97-AF65-F5344CB8AC3E}">
        <p14:creationId xmlns:p14="http://schemas.microsoft.com/office/powerpoint/2010/main" val="4141634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Two">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hasCustomPrompt="1"/>
          </p:nvPr>
        </p:nvSpPr>
        <p:spPr>
          <a:xfrm>
            <a:off x="495300" y="3081788"/>
            <a:ext cx="9144000" cy="2387600"/>
          </a:xfrm>
        </p:spPr>
        <p:txBody>
          <a:bodyPr anchor="b">
            <a:normAutofit/>
          </a:bodyPr>
          <a:lstStyle>
            <a:lvl1pPr algn="l">
              <a:defRPr sz="54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95300" y="5469388"/>
            <a:ext cx="9144000" cy="685800"/>
          </a:xfrm>
        </p:spPr>
        <p:txBody>
          <a:bodyPr anchor="t">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D63AF78F-07A2-734C-9987-3ED3DA0AF97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495300"/>
            <a:ext cx="11201400" cy="5302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95300" y="1825625"/>
            <a:ext cx="11201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95300" y="6356350"/>
            <a:ext cx="10263744" cy="365125"/>
          </a:xfrm>
          <a:prstGeom prst="rect">
            <a:avLst/>
          </a:prstGeom>
        </p:spPr>
        <p:txBody>
          <a:bodyPr vert="horz" lIns="91440" tIns="45720" rIns="91440" bIns="45720" rtlCol="0" anchor="ctr"/>
          <a:lstStyle>
            <a:lvl1pPr algn="l">
              <a:defRPr sz="900">
                <a:solidFill>
                  <a:schemeClr val="bg1">
                    <a:lumMod val="75000"/>
                  </a:schemeClr>
                </a:solidFill>
                <a:latin typeface="Ek Mukta" charset="0"/>
                <a:ea typeface="Ek Mukta" charset="0"/>
                <a:cs typeface="Ek Mukta" charset="0"/>
              </a:defRPr>
            </a:lvl1pPr>
          </a:lstStyle>
          <a:p>
            <a:endParaRPr lang="en-US"/>
          </a:p>
        </p:txBody>
      </p:sp>
      <p:sp>
        <p:nvSpPr>
          <p:cNvPr id="6" name="Slide Number Placeholder 5"/>
          <p:cNvSpPr>
            <a:spLocks noGrp="1"/>
          </p:cNvSpPr>
          <p:nvPr>
            <p:ph type="sldNum" sz="quarter" idx="4"/>
          </p:nvPr>
        </p:nvSpPr>
        <p:spPr>
          <a:xfrm>
            <a:off x="10877796" y="6356350"/>
            <a:ext cx="818903" cy="365125"/>
          </a:xfrm>
          <a:prstGeom prst="rect">
            <a:avLst/>
          </a:prstGeom>
        </p:spPr>
        <p:txBody>
          <a:bodyPr vert="horz" lIns="91440" tIns="45720" rIns="91440" bIns="45720" rtlCol="0" anchor="ctr"/>
          <a:lstStyle>
            <a:lvl1pPr algn="r">
              <a:defRPr sz="1200" b="1" i="0">
                <a:solidFill>
                  <a:schemeClr val="tx2"/>
                </a:solidFill>
                <a:latin typeface="Ek Mukta" charset="0"/>
                <a:ea typeface="Ek Mukta" charset="0"/>
                <a:cs typeface="Ek Mukta" charset="0"/>
              </a:defRPr>
            </a:lvl1pPr>
          </a:lstStyle>
          <a:p>
            <a:fld id="{D63AF78F-07A2-734C-9987-3ED3DA0AF976}" type="slidenum">
              <a:rPr lang="en-US" smtClean="0"/>
              <a:pPr/>
              <a:t>‹#›</a:t>
            </a:fld>
            <a:endParaRPr lang="en-US"/>
          </a:p>
        </p:txBody>
      </p:sp>
      <p:pic>
        <p:nvPicPr>
          <p:cNvPr id="10" name="Picture 9"/>
          <p:cNvPicPr>
            <a:picLocks noChangeAspect="1"/>
          </p:cNvPicPr>
          <p:nvPr userDrawn="1"/>
        </p:nvPicPr>
        <p:blipFill>
          <a:blip r:embed="rId83" cstate="print">
            <a:extLst>
              <a:ext uri="{28A0092B-C50C-407E-A947-70E740481C1C}">
                <a14:useLocalDpi xmlns:a14="http://schemas.microsoft.com/office/drawing/2010/main" val="0"/>
              </a:ext>
            </a:extLst>
          </a:blip>
          <a:stretch>
            <a:fillRect/>
          </a:stretch>
        </p:blipFill>
        <p:spPr>
          <a:xfrm>
            <a:off x="11180725" y="386035"/>
            <a:ext cx="639549" cy="639549"/>
          </a:xfrm>
          <a:prstGeom prst="rect">
            <a:avLst/>
          </a:prstGeom>
        </p:spPr>
      </p:pic>
      <p:sp>
        <p:nvSpPr>
          <p:cNvPr id="12" name="Прямоугольник 16"/>
          <p:cNvSpPr/>
          <p:nvPr userDrawn="1"/>
        </p:nvSpPr>
        <p:spPr>
          <a:xfrm>
            <a:off x="0" y="0"/>
            <a:ext cx="4571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4" r:id="rId1"/>
    <p:sldLayoutId id="2147483671" r:id="rId2"/>
    <p:sldLayoutId id="2147483705" r:id="rId3"/>
    <p:sldLayoutId id="2147483706" r:id="rId4"/>
    <p:sldLayoutId id="2147483734" r:id="rId5"/>
    <p:sldLayoutId id="2147483675" r:id="rId6"/>
    <p:sldLayoutId id="2147483649" r:id="rId7"/>
    <p:sldLayoutId id="2147483662" r:id="rId8"/>
    <p:sldLayoutId id="2147483664" r:id="rId9"/>
    <p:sldLayoutId id="2147483725" r:id="rId10"/>
    <p:sldLayoutId id="2147483663" r:id="rId11"/>
    <p:sldLayoutId id="2147483681" r:id="rId12"/>
    <p:sldLayoutId id="2147483685" r:id="rId13"/>
    <p:sldLayoutId id="2147483690" r:id="rId14"/>
    <p:sldLayoutId id="2147483660" r:id="rId15"/>
    <p:sldLayoutId id="2147483661" r:id="rId16"/>
    <p:sldLayoutId id="2147483665" r:id="rId17"/>
    <p:sldLayoutId id="2147483670" r:id="rId18"/>
    <p:sldLayoutId id="2147483676" r:id="rId19"/>
    <p:sldLayoutId id="2147483677" r:id="rId20"/>
    <p:sldLayoutId id="2147483666" r:id="rId21"/>
    <p:sldLayoutId id="2147483704" r:id="rId22"/>
    <p:sldLayoutId id="2147483682" r:id="rId23"/>
    <p:sldLayoutId id="2147483683" r:id="rId24"/>
    <p:sldLayoutId id="2147483684" r:id="rId25"/>
    <p:sldLayoutId id="2147483650" r:id="rId26"/>
    <p:sldLayoutId id="2147483673" r:id="rId27"/>
    <p:sldLayoutId id="2147483691" r:id="rId28"/>
    <p:sldLayoutId id="2147483726" r:id="rId29"/>
    <p:sldLayoutId id="2147483678" r:id="rId30"/>
    <p:sldLayoutId id="2147483687" r:id="rId31"/>
    <p:sldLayoutId id="2147483689" r:id="rId32"/>
    <p:sldLayoutId id="2147483727" r:id="rId33"/>
    <p:sldLayoutId id="2147483688" r:id="rId34"/>
    <p:sldLayoutId id="2147483692" r:id="rId35"/>
    <p:sldLayoutId id="2147483693" r:id="rId36"/>
    <p:sldLayoutId id="2147483694" r:id="rId37"/>
    <p:sldLayoutId id="2147483679" r:id="rId38"/>
    <p:sldLayoutId id="2147483680" r:id="rId39"/>
    <p:sldLayoutId id="2147483728" r:id="rId40"/>
    <p:sldLayoutId id="2147483686" r:id="rId41"/>
    <p:sldLayoutId id="2147483713" r:id="rId42"/>
    <p:sldLayoutId id="2147483714" r:id="rId43"/>
    <p:sldLayoutId id="2147483715" r:id="rId44"/>
    <p:sldLayoutId id="2147483716" r:id="rId45"/>
    <p:sldLayoutId id="2147483729" r:id="rId46"/>
    <p:sldLayoutId id="2147483724" r:id="rId47"/>
    <p:sldLayoutId id="2147483720" r:id="rId48"/>
    <p:sldLayoutId id="2147483721" r:id="rId49"/>
    <p:sldLayoutId id="2147483717" r:id="rId50"/>
    <p:sldLayoutId id="2147483733" r:id="rId51"/>
    <p:sldLayoutId id="2147483719" r:id="rId52"/>
    <p:sldLayoutId id="2147483718" r:id="rId53"/>
    <p:sldLayoutId id="2147483703" r:id="rId54"/>
    <p:sldLayoutId id="2147483674" r:id="rId55"/>
    <p:sldLayoutId id="2147483710" r:id="rId56"/>
    <p:sldLayoutId id="2147483711" r:id="rId57"/>
    <p:sldLayoutId id="2147483712" r:id="rId58"/>
    <p:sldLayoutId id="2147483667" r:id="rId59"/>
    <p:sldLayoutId id="2147483668" r:id="rId60"/>
    <p:sldLayoutId id="2147483669" r:id="rId61"/>
    <p:sldLayoutId id="2147483651" r:id="rId62"/>
    <p:sldLayoutId id="2147483708" r:id="rId63"/>
    <p:sldLayoutId id="2147483709" r:id="rId64"/>
    <p:sldLayoutId id="2147483707" r:id="rId65"/>
    <p:sldLayoutId id="2147483672" r:id="rId66"/>
    <p:sldLayoutId id="2147483695" r:id="rId67"/>
    <p:sldLayoutId id="2147483696" r:id="rId68"/>
    <p:sldLayoutId id="2147483697" r:id="rId69"/>
    <p:sldLayoutId id="2147483698" r:id="rId70"/>
    <p:sldLayoutId id="2147483699" r:id="rId71"/>
    <p:sldLayoutId id="2147483700" r:id="rId72"/>
    <p:sldLayoutId id="2147483730" r:id="rId73"/>
    <p:sldLayoutId id="2147483731" r:id="rId74"/>
    <p:sldLayoutId id="2147483732" r:id="rId75"/>
    <p:sldLayoutId id="2147483701" r:id="rId76"/>
    <p:sldLayoutId id="2147483702" r:id="rId77"/>
    <p:sldLayoutId id="2147483722" r:id="rId78"/>
    <p:sldLayoutId id="2147483723" r:id="rId79"/>
    <p:sldLayoutId id="2147483737" r:id="rId80"/>
    <p:sldLayoutId id="2147483739" r:id="rId81"/>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algn="l" defTabSz="914400" rtl="0" eaLnBrk="1" latinLnBrk="0" hangingPunct="1">
        <a:lnSpc>
          <a:spcPct val="90000"/>
        </a:lnSpc>
        <a:spcBef>
          <a:spcPct val="0"/>
        </a:spcBef>
        <a:buNone/>
        <a:defRPr sz="3600" b="1" i="0" kern="1200">
          <a:solidFill>
            <a:schemeClr val="tx1"/>
          </a:solidFill>
          <a:latin typeface="Ek Mukta" charset="0"/>
          <a:ea typeface="Ek Mukta" charset="0"/>
          <a:cs typeface="Ek Mukta" charset="0"/>
        </a:defRPr>
      </a:lvl1pPr>
    </p:titleStyle>
    <p:bodyStyle>
      <a:lvl1pPr marL="228600" indent="-228600" algn="l" defTabSz="914400" rtl="0" eaLnBrk="1" latinLnBrk="0" hangingPunct="1">
        <a:lnSpc>
          <a:spcPct val="120000"/>
        </a:lnSpc>
        <a:spcBef>
          <a:spcPts val="1000"/>
        </a:spcBef>
        <a:buFont typeface="Arial"/>
        <a:buChar char="•"/>
        <a:defRPr sz="1600" kern="1200">
          <a:solidFill>
            <a:schemeClr val="tx1">
              <a:lumMod val="75000"/>
              <a:lumOff val="25000"/>
            </a:schemeClr>
          </a:solidFill>
          <a:latin typeface="Ek Mukta" charset="0"/>
          <a:ea typeface="Ek Mukta" charset="0"/>
          <a:cs typeface="Ek Mukta" charset="0"/>
        </a:defRPr>
      </a:lvl1pPr>
      <a:lvl2pPr marL="685800" indent="-228600" algn="l" defTabSz="914400" rtl="0" eaLnBrk="1" latinLnBrk="0" hangingPunct="1">
        <a:lnSpc>
          <a:spcPct val="120000"/>
        </a:lnSpc>
        <a:spcBef>
          <a:spcPts val="500"/>
        </a:spcBef>
        <a:buFont typeface="Arial"/>
        <a:buChar char="•"/>
        <a:defRPr sz="1400" kern="1200">
          <a:solidFill>
            <a:schemeClr val="tx1">
              <a:lumMod val="75000"/>
              <a:lumOff val="25000"/>
            </a:schemeClr>
          </a:solidFill>
          <a:latin typeface="Ek Mukta" charset="0"/>
          <a:ea typeface="Ek Mukta" charset="0"/>
          <a:cs typeface="Ek Mukta" charset="0"/>
        </a:defRPr>
      </a:lvl2pPr>
      <a:lvl3pPr marL="1143000" indent="-228600" algn="l" defTabSz="914400" rtl="0" eaLnBrk="1" latinLnBrk="0" hangingPunct="1">
        <a:lnSpc>
          <a:spcPct val="120000"/>
        </a:lnSpc>
        <a:spcBef>
          <a:spcPts val="500"/>
        </a:spcBef>
        <a:buFont typeface="Arial"/>
        <a:buChar char="•"/>
        <a:defRPr sz="1200" kern="1200">
          <a:solidFill>
            <a:schemeClr val="tx1">
              <a:lumMod val="75000"/>
              <a:lumOff val="25000"/>
            </a:schemeClr>
          </a:solidFill>
          <a:latin typeface="Ek Mukta" charset="0"/>
          <a:ea typeface="Ek Mukta" charset="0"/>
          <a:cs typeface="Ek Mukta" charset="0"/>
        </a:defRPr>
      </a:lvl3pPr>
      <a:lvl4pPr marL="1600200" indent="-228600" algn="l" defTabSz="914400" rtl="0" eaLnBrk="1" latinLnBrk="0" hangingPunct="1">
        <a:lnSpc>
          <a:spcPct val="120000"/>
        </a:lnSpc>
        <a:spcBef>
          <a:spcPts val="500"/>
        </a:spcBef>
        <a:buFont typeface="Arial"/>
        <a:buChar char="•"/>
        <a:defRPr sz="1100" kern="1200">
          <a:solidFill>
            <a:schemeClr val="tx1">
              <a:lumMod val="75000"/>
              <a:lumOff val="25000"/>
            </a:schemeClr>
          </a:solidFill>
          <a:latin typeface="Ek Mukta" charset="0"/>
          <a:ea typeface="Ek Mukta" charset="0"/>
          <a:cs typeface="Ek Mukta" charset="0"/>
        </a:defRPr>
      </a:lvl4pPr>
      <a:lvl5pPr marL="2057400" indent="-228600" algn="l" defTabSz="914400" rtl="0" eaLnBrk="1" latinLnBrk="0" hangingPunct="1">
        <a:lnSpc>
          <a:spcPct val="120000"/>
        </a:lnSpc>
        <a:spcBef>
          <a:spcPts val="500"/>
        </a:spcBef>
        <a:buFont typeface="Arial"/>
        <a:buChar char="•"/>
        <a:defRPr sz="1100" kern="1200">
          <a:solidFill>
            <a:schemeClr val="tx1">
              <a:lumMod val="75000"/>
              <a:lumOff val="25000"/>
            </a:schemeClr>
          </a:solidFill>
          <a:latin typeface="Ek Mukta" charset="0"/>
          <a:ea typeface="Ek Mukta" charset="0"/>
          <a:cs typeface="Ek Mukt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3840" userDrawn="1">
          <p15:clr>
            <a:srgbClr val="F26B43"/>
          </p15:clr>
        </p15:guide>
        <p15:guide id="3" pos="312" userDrawn="1">
          <p15:clr>
            <a:srgbClr val="F26B43"/>
          </p15:clr>
        </p15:guide>
        <p15:guide id="4" pos="7368" userDrawn="1">
          <p15:clr>
            <a:srgbClr val="F26B43"/>
          </p15:clr>
        </p15:guide>
        <p15:guide id="5" orient="horz" pos="2256" userDrawn="1">
          <p15:clr>
            <a:srgbClr val="F26B43"/>
          </p15:clr>
        </p15:guide>
        <p15:guide id="6" pos="7488" userDrawn="1">
          <p15:clr>
            <a:srgbClr val="F26B43"/>
          </p15:clr>
        </p15:guide>
        <p15:guide id="7" orient="horz" pos="3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0.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5718" y="1492308"/>
            <a:ext cx="5367152" cy="1628394"/>
          </a:xfrm>
        </p:spPr>
        <p:txBody>
          <a:bodyPr>
            <a:normAutofit fontScale="90000"/>
          </a:bodyPr>
          <a:lstStyle/>
          <a:p>
            <a:r>
              <a:rPr lang="en-US" dirty="0"/>
              <a:t>Executive Summary</a:t>
            </a:r>
            <a:br>
              <a:rPr lang="en-US" dirty="0"/>
            </a:br>
            <a:r>
              <a:rPr lang="en-US" sz="3600" dirty="0"/>
              <a:t>High Level Accomplishments</a:t>
            </a:r>
            <a:endParaRPr lang="en-US" dirty="0"/>
          </a:p>
        </p:txBody>
      </p:sp>
      <p:sp>
        <p:nvSpPr>
          <p:cNvPr id="5" name="Slide Number Placeholder 4"/>
          <p:cNvSpPr>
            <a:spLocks noGrp="1"/>
          </p:cNvSpPr>
          <p:nvPr>
            <p:ph type="sldNum" sz="quarter" idx="12"/>
          </p:nvPr>
        </p:nvSpPr>
        <p:spPr/>
        <p:txBody>
          <a:bodyPr/>
          <a:lstStyle/>
          <a:p>
            <a:fld id="{D63AF78F-07A2-734C-9987-3ED3DA0AF976}" type="slidenum">
              <a:rPr lang="en-US" smtClean="0"/>
              <a:t>1</a:t>
            </a:fld>
            <a:endParaRPr lang="en-US"/>
          </a:p>
        </p:txBody>
      </p:sp>
      <p:sp>
        <p:nvSpPr>
          <p:cNvPr id="12" name="Rectangle 11">
            <a:extLst>
              <a:ext uri="{FF2B5EF4-FFF2-40B4-BE49-F238E27FC236}">
                <a16:creationId xmlns:a16="http://schemas.microsoft.com/office/drawing/2014/main" id="{F736A4B9-DD85-40B9-9DF2-8BDB991C887A}"/>
              </a:ext>
            </a:extLst>
          </p:cNvPr>
          <p:cNvSpPr/>
          <p:nvPr/>
        </p:nvSpPr>
        <p:spPr>
          <a:xfrm>
            <a:off x="3272525" y="2882738"/>
            <a:ext cx="8175299" cy="4893647"/>
          </a:xfrm>
          <a:prstGeom prst="rect">
            <a:avLst/>
          </a:prstGeom>
        </p:spPr>
        <p:txBody>
          <a:bodyPr wrap="square">
            <a:spAutoFit/>
          </a:bodyPr>
          <a:lstStyle/>
          <a:p>
            <a:pPr marL="568325" lvl="1" indent="-222250">
              <a:buFont typeface="Wingdings" panose="05000000000000000000" pitchFamily="2" charset="2"/>
              <a:buChar char="Ø"/>
            </a:pPr>
            <a:r>
              <a:rPr lang="en-US" sz="1200" dirty="0">
                <a:solidFill>
                  <a:srgbClr val="2E72B5"/>
                </a:solidFill>
                <a:latin typeface="Ek Mukta"/>
                <a:cs typeface="Calibri"/>
              </a:rPr>
              <a:t>SFIMO-1385 Auto PO Issue regarding QOH and reserve QOH</a:t>
            </a:r>
          </a:p>
          <a:p>
            <a:pPr marL="568325" lvl="1" indent="-222250">
              <a:buFont typeface="Wingdings" panose="05000000000000000000" pitchFamily="2" charset="2"/>
              <a:buChar char="Ø"/>
            </a:pPr>
            <a:r>
              <a:rPr lang="es-MX" sz="1200" dirty="0">
                <a:solidFill>
                  <a:srgbClr val="2E72B5"/>
                </a:solidFill>
                <a:latin typeface="Ek Mukta"/>
                <a:cs typeface="Calibri"/>
              </a:rPr>
              <a:t>SFIMO-1760 </a:t>
            </a:r>
            <a:r>
              <a:rPr lang="en-US" sz="1200" dirty="0">
                <a:solidFill>
                  <a:srgbClr val="2E72B5"/>
                </a:solidFill>
                <a:latin typeface="Ek Mukta"/>
                <a:cs typeface="Calibri"/>
              </a:rPr>
              <a:t>Have a </a:t>
            </a:r>
            <a:r>
              <a:rPr lang="en-US" sz="1200" dirty="0" err="1">
                <a:solidFill>
                  <a:srgbClr val="2E72B5"/>
                </a:solidFill>
                <a:latin typeface="Ek Mukta"/>
                <a:cs typeface="Calibri"/>
              </a:rPr>
              <a:t>formattable</a:t>
            </a:r>
            <a:r>
              <a:rPr lang="en-US" sz="1200" dirty="0">
                <a:solidFill>
                  <a:srgbClr val="2E72B5"/>
                </a:solidFill>
                <a:latin typeface="Ek Mukta"/>
                <a:cs typeface="Calibri"/>
              </a:rPr>
              <a:t> calculation </a:t>
            </a:r>
            <a:r>
              <a:rPr lang="en-US" sz="1200" dirty="0" smtClean="0">
                <a:solidFill>
                  <a:srgbClr val="2E72B5"/>
                </a:solidFill>
                <a:latin typeface="Ek Mukta"/>
                <a:cs typeface="Calibri"/>
              </a:rPr>
              <a:t>screen</a:t>
            </a:r>
          </a:p>
          <a:p>
            <a:pPr marL="568325" lvl="1" indent="-222250">
              <a:buFont typeface="Wingdings" panose="05000000000000000000" pitchFamily="2" charset="2"/>
              <a:buChar char="Ø"/>
            </a:pPr>
            <a:r>
              <a:rPr lang="es-MX" sz="1200" dirty="0">
                <a:solidFill>
                  <a:srgbClr val="2E72B5"/>
                </a:solidFill>
                <a:latin typeface="Ek Mukta"/>
                <a:cs typeface="Calibri"/>
              </a:rPr>
              <a:t>SFIMO-1761 </a:t>
            </a:r>
            <a:r>
              <a:rPr lang="en-US" sz="1200" dirty="0">
                <a:solidFill>
                  <a:srgbClr val="2E72B5"/>
                </a:solidFill>
                <a:latin typeface="Ek Mukta"/>
                <a:cs typeface="Calibri"/>
              </a:rPr>
              <a:t>Have option for </a:t>
            </a:r>
            <a:r>
              <a:rPr lang="en-US" sz="1200" dirty="0" smtClean="0">
                <a:solidFill>
                  <a:srgbClr val="2E72B5"/>
                </a:solidFill>
                <a:latin typeface="Ek Mukta"/>
                <a:cs typeface="Calibri"/>
              </a:rPr>
              <a:t>Calendar </a:t>
            </a:r>
            <a:r>
              <a:rPr lang="en-US" sz="1200" dirty="0">
                <a:solidFill>
                  <a:srgbClr val="2E72B5"/>
                </a:solidFill>
                <a:latin typeface="Ek Mukta"/>
                <a:cs typeface="Calibri"/>
              </a:rPr>
              <a:t>Days vs Business </a:t>
            </a:r>
            <a:r>
              <a:rPr lang="en-US" sz="1200" dirty="0" smtClean="0">
                <a:solidFill>
                  <a:srgbClr val="2E72B5"/>
                </a:solidFill>
                <a:latin typeface="Ek Mukta"/>
                <a:cs typeface="Calibri"/>
              </a:rPr>
              <a:t>Days</a:t>
            </a:r>
          </a:p>
          <a:p>
            <a:pPr marL="568325" lvl="1" indent="-222250">
              <a:buFont typeface="Wingdings" panose="05000000000000000000" pitchFamily="2" charset="2"/>
              <a:buChar char="Ø"/>
            </a:pPr>
            <a:r>
              <a:rPr lang="es-MX" sz="1200" dirty="0">
                <a:solidFill>
                  <a:srgbClr val="2E72B5"/>
                </a:solidFill>
                <a:latin typeface="Ek Mukta"/>
                <a:cs typeface="Calibri"/>
              </a:rPr>
              <a:t>SFIMO-1772 </a:t>
            </a:r>
            <a:r>
              <a:rPr lang="en-US" sz="1200" dirty="0">
                <a:solidFill>
                  <a:srgbClr val="2E72B5"/>
                </a:solidFill>
                <a:latin typeface="Ek Mukta"/>
                <a:cs typeface="Calibri"/>
              </a:rPr>
              <a:t>Be able to define by </a:t>
            </a:r>
            <a:r>
              <a:rPr lang="en-US" sz="1200" dirty="0" err="1">
                <a:solidFill>
                  <a:srgbClr val="2E72B5"/>
                </a:solidFill>
                <a:latin typeface="Ek Mukta"/>
                <a:cs typeface="Calibri"/>
              </a:rPr>
              <a:t>RxHome</a:t>
            </a:r>
            <a:r>
              <a:rPr lang="en-US" sz="1200" dirty="0">
                <a:solidFill>
                  <a:srgbClr val="2E72B5"/>
                </a:solidFill>
                <a:latin typeface="Ek Mukta"/>
                <a:cs typeface="Calibri"/>
              </a:rPr>
              <a:t> Inventory </a:t>
            </a:r>
            <a:r>
              <a:rPr lang="en-US" sz="1200" dirty="0" smtClean="0">
                <a:solidFill>
                  <a:srgbClr val="2E72B5"/>
                </a:solidFill>
                <a:latin typeface="Ek Mukta"/>
                <a:cs typeface="Calibri"/>
              </a:rPr>
              <a:t>ID</a:t>
            </a:r>
          </a:p>
          <a:p>
            <a:pPr marL="568325" lvl="1" indent="-222250">
              <a:buFont typeface="Wingdings" panose="05000000000000000000" pitchFamily="2" charset="2"/>
              <a:buChar char="Ø"/>
            </a:pPr>
            <a:r>
              <a:rPr lang="es-MX" sz="1200" dirty="0">
                <a:solidFill>
                  <a:srgbClr val="2E72B5"/>
                </a:solidFill>
                <a:latin typeface="Ek Mukta"/>
                <a:cs typeface="Calibri"/>
              </a:rPr>
              <a:t>SFIMO-1809 </a:t>
            </a:r>
            <a:r>
              <a:rPr lang="en-US" sz="1200" dirty="0">
                <a:solidFill>
                  <a:srgbClr val="2E72B5"/>
                </a:solidFill>
                <a:latin typeface="Ek Mukta"/>
                <a:cs typeface="Calibri"/>
              </a:rPr>
              <a:t>Add new screen to menus and create purchasing </a:t>
            </a:r>
            <a:r>
              <a:rPr lang="en-US" sz="1200" dirty="0" smtClean="0">
                <a:solidFill>
                  <a:srgbClr val="2E72B5"/>
                </a:solidFill>
                <a:latin typeface="Ek Mukta"/>
                <a:cs typeface="Calibri"/>
              </a:rPr>
              <a:t>subgroup</a:t>
            </a:r>
          </a:p>
          <a:p>
            <a:pPr marL="568325" lvl="1" indent="-222250">
              <a:buFont typeface="Wingdings" panose="05000000000000000000" pitchFamily="2" charset="2"/>
              <a:buChar char="Ø"/>
            </a:pPr>
            <a:r>
              <a:rPr lang="es-MX" sz="1200" dirty="0">
                <a:solidFill>
                  <a:srgbClr val="2E72B5"/>
                </a:solidFill>
                <a:latin typeface="Ek Mukta"/>
                <a:cs typeface="Calibri"/>
              </a:rPr>
              <a:t>SFIMO-1817 </a:t>
            </a:r>
            <a:r>
              <a:rPr lang="en-US" sz="1200" dirty="0">
                <a:solidFill>
                  <a:srgbClr val="2E72B5"/>
                </a:solidFill>
                <a:latin typeface="Ek Mukta"/>
                <a:cs typeface="Calibri"/>
              </a:rPr>
              <a:t>DEV- Add service branch block for Contractual DOH </a:t>
            </a:r>
            <a:r>
              <a:rPr lang="en-US" sz="1200" dirty="0" smtClean="0">
                <a:solidFill>
                  <a:srgbClr val="2E72B5"/>
                </a:solidFill>
                <a:latin typeface="Ek Mukta"/>
                <a:cs typeface="Calibri"/>
              </a:rPr>
              <a:t>screen</a:t>
            </a:r>
          </a:p>
          <a:p>
            <a:pPr marL="568325" lvl="1" indent="-222250">
              <a:buFont typeface="Wingdings" panose="05000000000000000000" pitchFamily="2" charset="2"/>
              <a:buChar char="Ø"/>
            </a:pPr>
            <a:r>
              <a:rPr lang="es-MX" sz="1200" dirty="0">
                <a:solidFill>
                  <a:srgbClr val="2E72B5"/>
                </a:solidFill>
                <a:latin typeface="Ek Mukta"/>
                <a:cs typeface="Calibri"/>
              </a:rPr>
              <a:t>SFIMO-1858 </a:t>
            </a:r>
            <a:r>
              <a:rPr lang="en-US" sz="1200" dirty="0">
                <a:solidFill>
                  <a:srgbClr val="2E72B5"/>
                </a:solidFill>
                <a:latin typeface="Ek Mukta"/>
                <a:cs typeface="Calibri"/>
              </a:rPr>
              <a:t>Create 7 Day Alert Calculation </a:t>
            </a:r>
            <a:r>
              <a:rPr lang="en-US" sz="1200" dirty="0" smtClean="0">
                <a:solidFill>
                  <a:srgbClr val="2E72B5"/>
                </a:solidFill>
                <a:latin typeface="Ek Mukta"/>
                <a:cs typeface="Calibri"/>
              </a:rPr>
              <a:t>function</a:t>
            </a:r>
          </a:p>
          <a:p>
            <a:pPr marL="568325" lvl="1" indent="-222250">
              <a:buFont typeface="Wingdings" panose="05000000000000000000" pitchFamily="2" charset="2"/>
              <a:buChar char="Ø"/>
            </a:pPr>
            <a:r>
              <a:rPr lang="es-MX" sz="1200" dirty="0">
                <a:solidFill>
                  <a:srgbClr val="2E72B5"/>
                </a:solidFill>
                <a:latin typeface="Ek Mukta"/>
                <a:cs typeface="Calibri"/>
              </a:rPr>
              <a:t>SFIMO-1859 </a:t>
            </a:r>
            <a:r>
              <a:rPr lang="en-US" sz="1200" dirty="0">
                <a:solidFill>
                  <a:srgbClr val="2E72B5"/>
                </a:solidFill>
                <a:latin typeface="Ek Mukta"/>
                <a:cs typeface="Calibri"/>
              </a:rPr>
              <a:t>Create function for </a:t>
            </a:r>
            <a:r>
              <a:rPr lang="en-US" sz="1200" dirty="0" err="1">
                <a:solidFill>
                  <a:srgbClr val="2E72B5"/>
                </a:solidFill>
                <a:latin typeface="Ek Mukta"/>
                <a:cs typeface="Calibri"/>
              </a:rPr>
              <a:t>qty</a:t>
            </a:r>
            <a:r>
              <a:rPr lang="en-US" sz="1200" dirty="0">
                <a:solidFill>
                  <a:srgbClr val="2E72B5"/>
                </a:solidFill>
                <a:latin typeface="Ek Mukta"/>
                <a:cs typeface="Calibri"/>
              </a:rPr>
              <a:t> to </a:t>
            </a:r>
            <a:r>
              <a:rPr lang="en-US" sz="1200" dirty="0" smtClean="0">
                <a:solidFill>
                  <a:srgbClr val="2E72B5"/>
                </a:solidFill>
                <a:latin typeface="Ek Mukta"/>
                <a:cs typeface="Calibri"/>
              </a:rPr>
              <a:t>Order</a:t>
            </a:r>
          </a:p>
          <a:p>
            <a:pPr marL="568325" lvl="1" indent="-222250">
              <a:buFont typeface="Wingdings" panose="05000000000000000000" pitchFamily="2" charset="2"/>
              <a:buChar char="Ø"/>
            </a:pPr>
            <a:r>
              <a:rPr lang="es-MX" sz="1200" dirty="0" smtClean="0">
                <a:solidFill>
                  <a:srgbClr val="2E72B5"/>
                </a:solidFill>
                <a:latin typeface="Ek Mukta"/>
                <a:cs typeface="Calibri"/>
              </a:rPr>
              <a:t>SFIMO-1860 New </a:t>
            </a:r>
            <a:r>
              <a:rPr lang="es-MX" sz="1200" dirty="0" err="1" smtClean="0">
                <a:solidFill>
                  <a:srgbClr val="2E72B5"/>
                </a:solidFill>
                <a:latin typeface="Ek Mukta"/>
                <a:cs typeface="Calibri"/>
              </a:rPr>
              <a:t>function</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for</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creating</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request</a:t>
            </a:r>
            <a:r>
              <a:rPr lang="es-MX" sz="1200" dirty="0" smtClean="0">
                <a:solidFill>
                  <a:srgbClr val="2E72B5"/>
                </a:solidFill>
                <a:latin typeface="Ek Mukta"/>
                <a:cs typeface="Calibri"/>
              </a:rPr>
              <a:t> ítems</a:t>
            </a:r>
          </a:p>
          <a:p>
            <a:pPr marL="568325" lvl="1" indent="-222250">
              <a:buFont typeface="Wingdings" panose="05000000000000000000" pitchFamily="2" charset="2"/>
              <a:buChar char="Ø"/>
            </a:pPr>
            <a:r>
              <a:rPr lang="es-MX" sz="1200" dirty="0" smtClean="0">
                <a:solidFill>
                  <a:srgbClr val="2E72B5"/>
                </a:solidFill>
                <a:latin typeface="Ek Mukta"/>
                <a:cs typeface="Calibri"/>
              </a:rPr>
              <a:t>SFIMO-1871 </a:t>
            </a:r>
            <a:r>
              <a:rPr lang="es-MX" sz="1200" dirty="0" err="1" smtClean="0">
                <a:solidFill>
                  <a:srgbClr val="2E72B5"/>
                </a:solidFill>
                <a:latin typeface="Ek Mukta"/>
                <a:cs typeface="Calibri"/>
              </a:rPr>
              <a:t>Update</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or</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Create</a:t>
            </a:r>
            <a:r>
              <a:rPr lang="es-MX" sz="1200" dirty="0" smtClean="0">
                <a:solidFill>
                  <a:srgbClr val="2E72B5"/>
                </a:solidFill>
                <a:latin typeface="Ek Mukta"/>
                <a:cs typeface="Calibri"/>
              </a:rPr>
              <a:t> Target DOH </a:t>
            </a:r>
            <a:r>
              <a:rPr lang="es-MX" sz="1200" dirty="0" err="1" smtClean="0">
                <a:solidFill>
                  <a:srgbClr val="2E72B5"/>
                </a:solidFill>
                <a:latin typeface="Ek Mukta"/>
                <a:cs typeface="Calibri"/>
              </a:rPr>
              <a:t>from</a:t>
            </a:r>
            <a:r>
              <a:rPr lang="es-MX" sz="1200" dirty="0" smtClean="0">
                <a:solidFill>
                  <a:srgbClr val="2E72B5"/>
                </a:solidFill>
                <a:latin typeface="Ek Mukta"/>
                <a:cs typeface="Calibri"/>
              </a:rPr>
              <a:t> Contractual DOH </a:t>
            </a:r>
            <a:r>
              <a:rPr lang="es-MX" sz="1200" dirty="0" err="1" smtClean="0">
                <a:solidFill>
                  <a:srgbClr val="2E72B5"/>
                </a:solidFill>
                <a:latin typeface="Ek Mukta"/>
                <a:cs typeface="Calibri"/>
              </a:rPr>
              <a:t>screen</a:t>
            </a:r>
            <a:endParaRPr lang="es-MX" sz="1200" dirty="0" smtClean="0">
              <a:solidFill>
                <a:srgbClr val="2E72B5"/>
              </a:solidFill>
              <a:latin typeface="Ek Mukta"/>
              <a:cs typeface="Calibri"/>
            </a:endParaRPr>
          </a:p>
          <a:p>
            <a:pPr marL="568325" lvl="1" indent="-222250">
              <a:buFont typeface="Wingdings" panose="05000000000000000000" pitchFamily="2" charset="2"/>
              <a:buChar char="Ø"/>
            </a:pPr>
            <a:r>
              <a:rPr lang="es-MX" sz="1200" dirty="0" smtClean="0">
                <a:solidFill>
                  <a:srgbClr val="2E72B5"/>
                </a:solidFill>
                <a:latin typeface="Ek Mukta"/>
                <a:cs typeface="Calibri"/>
              </a:rPr>
              <a:t>SFIMO-1872 </a:t>
            </a:r>
            <a:r>
              <a:rPr lang="es-MX" sz="1200" dirty="0" err="1" smtClean="0">
                <a:solidFill>
                  <a:srgbClr val="2E72B5"/>
                </a:solidFill>
                <a:latin typeface="Ek Mukta"/>
                <a:cs typeface="Calibri"/>
              </a:rPr>
              <a:t>On</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Inactivations</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or</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removing</a:t>
            </a:r>
            <a:r>
              <a:rPr lang="es-MX" sz="1200" dirty="0" smtClean="0">
                <a:solidFill>
                  <a:srgbClr val="2E72B5"/>
                </a:solidFill>
                <a:latin typeface="Ek Mukta"/>
                <a:cs typeface="Calibri"/>
              </a:rPr>
              <a:t> a </a:t>
            </a:r>
            <a:r>
              <a:rPr lang="es-MX" sz="1200" dirty="0" err="1" smtClean="0">
                <a:solidFill>
                  <a:srgbClr val="2E72B5"/>
                </a:solidFill>
                <a:latin typeface="Ek Mukta"/>
                <a:cs typeface="Calibri"/>
              </a:rPr>
              <a:t>branch</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from</a:t>
            </a:r>
            <a:r>
              <a:rPr lang="es-MX" sz="1200" dirty="0" smtClean="0">
                <a:solidFill>
                  <a:srgbClr val="2E72B5"/>
                </a:solidFill>
                <a:latin typeface="Ek Mukta"/>
                <a:cs typeface="Calibri"/>
              </a:rPr>
              <a:t> contractual DOH </a:t>
            </a:r>
            <a:r>
              <a:rPr lang="es-MX" sz="1200" dirty="0" err="1" smtClean="0">
                <a:solidFill>
                  <a:srgbClr val="2E72B5"/>
                </a:solidFill>
                <a:latin typeface="Ek Mukta"/>
                <a:cs typeface="Calibri"/>
              </a:rPr>
              <a:t>screem</a:t>
            </a:r>
            <a:endParaRPr lang="es-MX" sz="1200" dirty="0" smtClean="0">
              <a:solidFill>
                <a:srgbClr val="2E72B5"/>
              </a:solidFill>
              <a:latin typeface="Ek Mukta"/>
              <a:cs typeface="Calibri"/>
            </a:endParaRPr>
          </a:p>
          <a:p>
            <a:pPr marL="568325" lvl="1" indent="-222250">
              <a:buFont typeface="Wingdings" panose="05000000000000000000" pitchFamily="2" charset="2"/>
              <a:buChar char="Ø"/>
            </a:pPr>
            <a:r>
              <a:rPr lang="es-MX" sz="1200" dirty="0" smtClean="0">
                <a:solidFill>
                  <a:srgbClr val="2E72B5"/>
                </a:solidFill>
                <a:latin typeface="Ek Mukta"/>
                <a:cs typeface="Calibri"/>
              </a:rPr>
              <a:t>SFIMO-1939 </a:t>
            </a:r>
            <a:r>
              <a:rPr lang="es-MX" sz="1200" dirty="0" err="1" smtClean="0">
                <a:solidFill>
                  <a:srgbClr val="2E72B5"/>
                </a:solidFill>
                <a:latin typeface="Ek Mukta"/>
                <a:cs typeface="Calibri"/>
              </a:rPr>
              <a:t>Modify</a:t>
            </a:r>
            <a:r>
              <a:rPr lang="es-MX" sz="1200" dirty="0" smtClean="0">
                <a:solidFill>
                  <a:srgbClr val="2E72B5"/>
                </a:solidFill>
                <a:latin typeface="Ek Mukta"/>
                <a:cs typeface="Calibri"/>
              </a:rPr>
              <a:t> 7 </a:t>
            </a:r>
            <a:r>
              <a:rPr lang="es-MX" sz="1200" dirty="0" err="1" smtClean="0">
                <a:solidFill>
                  <a:srgbClr val="2E72B5"/>
                </a:solidFill>
                <a:latin typeface="Ek Mukta"/>
                <a:cs typeface="Calibri"/>
              </a:rPr>
              <a:t>day</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Alert</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calculation</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function</a:t>
            </a:r>
            <a:r>
              <a:rPr lang="es-MX" sz="1200" dirty="0" smtClean="0">
                <a:solidFill>
                  <a:srgbClr val="2E72B5"/>
                </a:solidFill>
                <a:latin typeface="Ek Mukta"/>
                <a:cs typeface="Calibri"/>
              </a:rPr>
              <a:t> to </a:t>
            </a:r>
            <a:r>
              <a:rPr lang="es-MX" sz="1200" dirty="0" err="1" smtClean="0">
                <a:solidFill>
                  <a:srgbClr val="2E72B5"/>
                </a:solidFill>
                <a:latin typeface="Ek Mukta"/>
                <a:cs typeface="Calibri"/>
              </a:rPr>
              <a:t>include</a:t>
            </a:r>
            <a:r>
              <a:rPr lang="es-MX" sz="1200" dirty="0" smtClean="0">
                <a:solidFill>
                  <a:srgbClr val="2E72B5"/>
                </a:solidFill>
                <a:latin typeface="Ek Mukta"/>
                <a:cs typeface="Calibri"/>
              </a:rPr>
              <a:t> contractual DOH</a:t>
            </a:r>
          </a:p>
          <a:p>
            <a:pPr marL="568325" lvl="1" indent="-222250">
              <a:buFont typeface="Wingdings" panose="05000000000000000000" pitchFamily="2" charset="2"/>
              <a:buChar char="Ø"/>
            </a:pPr>
            <a:r>
              <a:rPr lang="es-MX" sz="1200" dirty="0" smtClean="0">
                <a:solidFill>
                  <a:srgbClr val="2E72B5"/>
                </a:solidFill>
                <a:latin typeface="Ek Mukta"/>
                <a:cs typeface="Calibri"/>
              </a:rPr>
              <a:t>SFIMO-1940 </a:t>
            </a:r>
            <a:r>
              <a:rPr lang="es-MX" sz="1200" dirty="0" err="1" smtClean="0">
                <a:solidFill>
                  <a:srgbClr val="2E72B5"/>
                </a:solidFill>
                <a:latin typeface="Ek Mukta"/>
                <a:cs typeface="Calibri"/>
              </a:rPr>
              <a:t>Apply</a:t>
            </a:r>
            <a:r>
              <a:rPr lang="es-MX" sz="1200" dirty="0" smtClean="0">
                <a:solidFill>
                  <a:srgbClr val="2E72B5"/>
                </a:solidFill>
                <a:latin typeface="Ek Mukta"/>
                <a:cs typeface="Calibri"/>
              </a:rPr>
              <a:t> Contractual DOH to </a:t>
            </a:r>
            <a:r>
              <a:rPr lang="es-MX" sz="1200" dirty="0" err="1" smtClean="0">
                <a:solidFill>
                  <a:srgbClr val="2E72B5"/>
                </a:solidFill>
                <a:latin typeface="Ek Mukta"/>
                <a:cs typeface="Calibri"/>
              </a:rPr>
              <a:t>Avg</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Daily</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shio</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Calculation</a:t>
            </a:r>
            <a:endParaRPr lang="es-MX" sz="1200" dirty="0" smtClean="0">
              <a:solidFill>
                <a:srgbClr val="2E72B5"/>
              </a:solidFill>
              <a:latin typeface="Ek Mukta"/>
              <a:cs typeface="Calibri"/>
            </a:endParaRPr>
          </a:p>
          <a:p>
            <a:pPr marL="568325" lvl="1" indent="-222250">
              <a:buFont typeface="Wingdings" panose="05000000000000000000" pitchFamily="2" charset="2"/>
              <a:buChar char="Ø"/>
            </a:pPr>
            <a:r>
              <a:rPr lang="es-MX" sz="1200" dirty="0" smtClean="0">
                <a:solidFill>
                  <a:srgbClr val="2E72B5"/>
                </a:solidFill>
                <a:latin typeface="Ek Mukta"/>
                <a:cs typeface="Calibri"/>
              </a:rPr>
              <a:t>SFIMO-1771 Be </a:t>
            </a:r>
            <a:r>
              <a:rPr lang="es-MX" sz="1200" dirty="0" err="1" smtClean="0">
                <a:solidFill>
                  <a:srgbClr val="2E72B5"/>
                </a:solidFill>
                <a:latin typeface="Ek Mukta"/>
                <a:cs typeface="Calibri"/>
              </a:rPr>
              <a:t>able</a:t>
            </a:r>
            <a:r>
              <a:rPr lang="es-MX" sz="1200" dirty="0" smtClean="0">
                <a:solidFill>
                  <a:srgbClr val="2E72B5"/>
                </a:solidFill>
                <a:latin typeface="Ek Mukta"/>
                <a:cs typeface="Calibri"/>
              </a:rPr>
              <a:t> to define </a:t>
            </a:r>
            <a:r>
              <a:rPr lang="es-MX" sz="1200" dirty="0" err="1" smtClean="0">
                <a:solidFill>
                  <a:srgbClr val="2E72B5"/>
                </a:solidFill>
                <a:latin typeface="Ek Mukta"/>
                <a:cs typeface="Calibri"/>
              </a:rPr>
              <a:t>days</a:t>
            </a:r>
            <a:r>
              <a:rPr lang="es-MX" sz="1200" dirty="0" smtClean="0">
                <a:solidFill>
                  <a:srgbClr val="2E72B5"/>
                </a:solidFill>
                <a:latin typeface="Ek Mukta"/>
                <a:cs typeface="Calibri"/>
              </a:rPr>
              <a:t> to use to </a:t>
            </a:r>
            <a:r>
              <a:rPr lang="es-MX" sz="1200" dirty="0" err="1" smtClean="0">
                <a:solidFill>
                  <a:srgbClr val="2E72B5"/>
                </a:solidFill>
                <a:latin typeface="Ek Mukta"/>
                <a:cs typeface="Calibri"/>
              </a:rPr>
              <a:t>calculate</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avarage</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daily</a:t>
            </a:r>
            <a:r>
              <a:rPr lang="es-MX" sz="1200" dirty="0" smtClean="0">
                <a:solidFill>
                  <a:srgbClr val="2E72B5"/>
                </a:solidFill>
                <a:latin typeface="Ek Mukta"/>
                <a:cs typeface="Calibri"/>
              </a:rPr>
              <a:t> </a:t>
            </a:r>
            <a:r>
              <a:rPr lang="es-MX" sz="1200" dirty="0" err="1" smtClean="0">
                <a:solidFill>
                  <a:srgbClr val="2E72B5"/>
                </a:solidFill>
                <a:latin typeface="Ek Mukta"/>
                <a:cs typeface="Calibri"/>
              </a:rPr>
              <a:t>ship</a:t>
            </a:r>
            <a:endParaRPr lang="es-MX" sz="1200" dirty="0" smtClean="0">
              <a:solidFill>
                <a:srgbClr val="2E72B5"/>
              </a:solidFill>
              <a:latin typeface="Ek Mukta"/>
              <a:cs typeface="Calibri"/>
            </a:endParaRPr>
          </a:p>
          <a:p>
            <a:pPr marL="568325" lvl="1" indent="-222250">
              <a:buFont typeface="Wingdings" panose="05000000000000000000" pitchFamily="2" charset="2"/>
              <a:buChar char="Ø"/>
            </a:pPr>
            <a:endParaRPr lang="en-US" sz="1200" dirty="0">
              <a:solidFill>
                <a:srgbClr val="2E72B5"/>
              </a:solidFill>
              <a:latin typeface="Ek Mukta"/>
              <a:cs typeface="Calibri"/>
            </a:endParaRPr>
          </a:p>
          <a:p>
            <a:pPr marL="568325" lvl="1" indent="-222250">
              <a:buFont typeface="Wingdings" panose="05000000000000000000" pitchFamily="2" charset="2"/>
              <a:buChar char="Ø"/>
            </a:pPr>
            <a:endParaRPr lang="en-US" sz="1600" dirty="0">
              <a:solidFill>
                <a:srgbClr val="2E72B5"/>
              </a:solidFill>
              <a:latin typeface="Ek Mukta"/>
              <a:cs typeface="Calibri"/>
            </a:endParaRPr>
          </a:p>
          <a:p>
            <a:pPr marL="568325" lvl="1" indent="-222250">
              <a:buFont typeface="Wingdings" panose="05000000000000000000" pitchFamily="2" charset="2"/>
              <a:buChar char="Ø"/>
            </a:pPr>
            <a:endParaRPr lang="en-US" sz="1600" dirty="0">
              <a:solidFill>
                <a:srgbClr val="2E72B5"/>
              </a:solidFill>
              <a:latin typeface="Ek Mukta"/>
              <a:cs typeface="Calibri"/>
            </a:endParaRPr>
          </a:p>
          <a:p>
            <a:pPr marL="568325" lvl="1" indent="-222250">
              <a:buFont typeface="Wingdings" panose="05000000000000000000" pitchFamily="2" charset="2"/>
              <a:buChar char="Ø"/>
            </a:pPr>
            <a:endParaRPr lang="en-US" sz="2000" dirty="0">
              <a:solidFill>
                <a:srgbClr val="2E72B5"/>
              </a:solidFill>
              <a:latin typeface="Ek Mukta"/>
              <a:cs typeface="Calibri"/>
            </a:endParaRPr>
          </a:p>
          <a:p>
            <a:pPr marL="568325" lvl="1" indent="-222250">
              <a:buFont typeface="Wingdings" panose="05000000000000000000" pitchFamily="2" charset="2"/>
              <a:buChar char="Ø"/>
            </a:pPr>
            <a:endParaRPr lang="en-US" sz="2000" dirty="0">
              <a:solidFill>
                <a:srgbClr val="2E72B5"/>
              </a:solidFill>
              <a:latin typeface="Ek Mukta"/>
              <a:cs typeface="Calibri"/>
            </a:endParaRPr>
          </a:p>
          <a:p>
            <a:pPr marL="568325" lvl="1" indent="-222250">
              <a:buFont typeface="Wingdings" panose="05000000000000000000" pitchFamily="2" charset="2"/>
              <a:buChar char="Ø"/>
            </a:pPr>
            <a:endParaRPr lang="en-US" sz="2000" dirty="0">
              <a:solidFill>
                <a:srgbClr val="2E72B5"/>
              </a:solidFill>
              <a:latin typeface="Ek Mukta"/>
              <a:cs typeface="Calibri"/>
            </a:endParaRPr>
          </a:p>
          <a:p>
            <a:pPr marL="568325" lvl="1" indent="-222250">
              <a:buFont typeface="Wingdings" panose="05000000000000000000" pitchFamily="2" charset="2"/>
              <a:buChar char="Ø"/>
            </a:pPr>
            <a:endParaRPr lang="en-US" sz="2000" dirty="0">
              <a:solidFill>
                <a:srgbClr val="2E72B5"/>
              </a:solidFill>
              <a:latin typeface="Ek Mukta"/>
              <a:cs typeface="Calibri"/>
            </a:endParaRPr>
          </a:p>
          <a:p>
            <a:pPr lvl="1"/>
            <a:endParaRPr lang="en-US" sz="2000" dirty="0">
              <a:solidFill>
                <a:srgbClr val="FF0000"/>
              </a:solidFill>
              <a:latin typeface="Ek Mukta"/>
              <a:cs typeface="Calibri"/>
            </a:endParaRPr>
          </a:p>
        </p:txBody>
      </p:sp>
      <p:sp>
        <p:nvSpPr>
          <p:cNvPr id="3" name="TextBox 2">
            <a:extLst>
              <a:ext uri="{FF2B5EF4-FFF2-40B4-BE49-F238E27FC236}">
                <a16:creationId xmlns:a16="http://schemas.microsoft.com/office/drawing/2014/main" id="{7FB99421-C514-423B-BC97-CADE09B4326E}"/>
              </a:ext>
            </a:extLst>
          </p:cNvPr>
          <p:cNvSpPr txBox="1"/>
          <p:nvPr/>
        </p:nvSpPr>
        <p:spPr>
          <a:xfrm>
            <a:off x="659954" y="1932116"/>
            <a:ext cx="1292662" cy="2993768"/>
          </a:xfrm>
          <a:prstGeom prst="rect">
            <a:avLst/>
          </a:prstGeom>
          <a:noFill/>
        </p:spPr>
        <p:txBody>
          <a:bodyPr vert="vert270" wrap="none" rtlCol="0">
            <a:spAutoFit/>
          </a:bodyPr>
          <a:lstStyle/>
          <a:p>
            <a:r>
              <a:rPr lang="en-US" sz="7200" dirty="0">
                <a:latin typeface="Ek Mukta SemiBold"/>
              </a:rPr>
              <a:t>Finance</a:t>
            </a:r>
          </a:p>
        </p:txBody>
      </p:sp>
      <p:sp>
        <p:nvSpPr>
          <p:cNvPr id="19" name="TextBox 18"/>
          <p:cNvSpPr txBox="1"/>
          <p:nvPr/>
        </p:nvSpPr>
        <p:spPr>
          <a:xfrm>
            <a:off x="536684" y="2044895"/>
            <a:ext cx="1896124" cy="523220"/>
          </a:xfrm>
          <a:prstGeom prst="rect">
            <a:avLst/>
          </a:prstGeom>
          <a:noFill/>
        </p:spPr>
        <p:txBody>
          <a:bodyPr wrap="square" rtlCol="0">
            <a:spAutoFit/>
          </a:bodyPr>
          <a:lstStyle/>
          <a:p>
            <a:r>
              <a:rPr lang="en-US" sz="2800" b="1" dirty="0" smtClean="0"/>
              <a:t>Finance</a:t>
            </a:r>
            <a:endParaRPr lang="en-US" sz="2800" b="1" dirty="0"/>
          </a:p>
        </p:txBody>
      </p:sp>
      <p:sp>
        <p:nvSpPr>
          <p:cNvPr id="9" name="Rectangle 8">
            <a:extLst>
              <a:ext uri="{FF2B5EF4-FFF2-40B4-BE49-F238E27FC236}">
                <a16:creationId xmlns:a16="http://schemas.microsoft.com/office/drawing/2014/main" id="{F736A4B9-DD85-40B9-9DF2-8BDB991C887A}"/>
              </a:ext>
            </a:extLst>
          </p:cNvPr>
          <p:cNvSpPr/>
          <p:nvPr/>
        </p:nvSpPr>
        <p:spPr>
          <a:xfrm>
            <a:off x="9950163" y="5511349"/>
            <a:ext cx="2241837" cy="400110"/>
          </a:xfrm>
          <a:prstGeom prst="rect">
            <a:avLst/>
          </a:prstGeom>
        </p:spPr>
        <p:txBody>
          <a:bodyPr wrap="square">
            <a:spAutoFit/>
          </a:bodyPr>
          <a:lstStyle/>
          <a:p>
            <a:pPr marL="346075" lvl="1"/>
            <a:r>
              <a:rPr lang="es-MX" sz="2000" dirty="0" smtClean="0">
                <a:solidFill>
                  <a:srgbClr val="2E72B5"/>
                </a:solidFill>
                <a:latin typeface="Ek Mukta"/>
                <a:cs typeface="Calibri"/>
              </a:rPr>
              <a:t>SFIMO</a:t>
            </a:r>
            <a:endParaRPr lang="en-US" sz="2000" dirty="0">
              <a:solidFill>
                <a:srgbClr val="FF0000"/>
              </a:solidFill>
              <a:latin typeface="Ek Mukta"/>
              <a:cs typeface="Calibri"/>
            </a:endParaRPr>
          </a:p>
        </p:txBody>
      </p:sp>
      <p:sp>
        <p:nvSpPr>
          <p:cNvPr id="24" name="Picture Placeholder 23"/>
          <p:cNvSpPr>
            <a:spLocks noGrp="1"/>
          </p:cNvSpPr>
          <p:nvPr>
            <p:ph type="pic" sz="quarter" idx="72"/>
          </p:nvPr>
        </p:nvSpPr>
        <p:spPr/>
      </p:sp>
      <p:pic>
        <p:nvPicPr>
          <p:cNvPr id="23"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6519163"/>
            <a:ext cx="1655067" cy="326137"/>
          </a:xfrm>
          <a:prstGeom prst="rect">
            <a:avLst/>
          </a:prstGeom>
        </p:spPr>
      </p:pic>
    </p:spTree>
    <p:extLst>
      <p:ext uri="{BB962C8B-B14F-4D97-AF65-F5344CB8AC3E}">
        <p14:creationId xmlns:p14="http://schemas.microsoft.com/office/powerpoint/2010/main" val="2613016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0877796" y="5857582"/>
            <a:ext cx="818903" cy="365125"/>
          </a:xfrm>
        </p:spPr>
        <p:txBody>
          <a:bodyPr/>
          <a:lstStyle/>
          <a:p>
            <a:pPr>
              <a:defRPr/>
            </a:pPr>
            <a:fld id="{FAF68230-23E9-4C0E-8D67-93B88F2B8BBE}" type="slidenum">
              <a:rPr lang="vi-VN" altLang="en-US" smtClean="0"/>
              <a:pPr>
                <a:defRPr/>
              </a:pPr>
              <a:t>2</a:t>
            </a:fld>
            <a:endParaRPr lang="vi-VN" altLang="en-US" dirty="0"/>
          </a:p>
        </p:txBody>
      </p:sp>
      <p:sp>
        <p:nvSpPr>
          <p:cNvPr id="3" name="Rectangle 2"/>
          <p:cNvSpPr/>
          <p:nvPr/>
        </p:nvSpPr>
        <p:spPr>
          <a:xfrm>
            <a:off x="383450" y="409748"/>
            <a:ext cx="5331588" cy="584775"/>
          </a:xfrm>
          <a:prstGeom prst="rect">
            <a:avLst/>
          </a:prstGeom>
        </p:spPr>
        <p:txBody>
          <a:bodyPr wrap="none">
            <a:spAutoFit/>
          </a:bodyPr>
          <a:lstStyle/>
          <a:p>
            <a:r>
              <a:rPr lang="es-MX" sz="3200" b="1" dirty="0" smtClean="0">
                <a:cs typeface="Arial" panose="020B0604020202020204" pitchFamily="34" charset="0"/>
              </a:rPr>
              <a:t>SFIMO</a:t>
            </a:r>
            <a:r>
              <a:rPr lang="en-US" sz="2800" b="1" dirty="0" smtClean="0">
                <a:cs typeface="Arial" panose="020B0604020202020204" pitchFamily="34" charset="0"/>
              </a:rPr>
              <a:t>- Auto </a:t>
            </a:r>
            <a:r>
              <a:rPr lang="en-US" sz="2800" b="1" smtClean="0">
                <a:cs typeface="Arial" panose="020B0604020202020204" pitchFamily="34" charset="0"/>
              </a:rPr>
              <a:t>PO Contractual DOH</a:t>
            </a:r>
            <a:endParaRPr lang="en-US" sz="2800" b="1" dirty="0">
              <a:cs typeface="Arial" panose="020B0604020202020204" pitchFamily="34" charset="0"/>
            </a:endParaRPr>
          </a:p>
        </p:txBody>
      </p:sp>
      <p:sp>
        <p:nvSpPr>
          <p:cNvPr id="6" name="TextBox 5"/>
          <p:cNvSpPr txBox="1"/>
          <p:nvPr/>
        </p:nvSpPr>
        <p:spPr>
          <a:xfrm>
            <a:off x="4736086" y="2503907"/>
            <a:ext cx="611809" cy="307777"/>
          </a:xfrm>
          <a:prstGeom prst="rect">
            <a:avLst/>
          </a:prstGeom>
          <a:noFill/>
        </p:spPr>
        <p:txBody>
          <a:bodyPr wrap="square" rtlCol="0">
            <a:spAutoFit/>
          </a:bodyPr>
          <a:lstStyle/>
          <a:p>
            <a:r>
              <a:rPr lang="en-US" sz="1400" b="1" dirty="0" smtClean="0">
                <a:solidFill>
                  <a:schemeClr val="accent6"/>
                </a:solidFill>
              </a:rPr>
              <a:t>DOH</a:t>
            </a:r>
            <a:endParaRPr lang="en-US" sz="1400" b="1" dirty="0">
              <a:solidFill>
                <a:schemeClr val="accent6"/>
              </a:solidFill>
            </a:endParaRPr>
          </a:p>
        </p:txBody>
      </p:sp>
      <p:sp>
        <p:nvSpPr>
          <p:cNvPr id="15" name="Rectangle 14"/>
          <p:cNvSpPr/>
          <p:nvPr/>
        </p:nvSpPr>
        <p:spPr>
          <a:xfrm>
            <a:off x="3071267" y="1870567"/>
            <a:ext cx="1102701" cy="646331"/>
          </a:xfrm>
          <a:prstGeom prst="rect">
            <a:avLst/>
          </a:prstGeom>
        </p:spPr>
        <p:txBody>
          <a:bodyPr wrap="square">
            <a:spAutoFit/>
          </a:bodyPr>
          <a:lstStyle/>
          <a:p>
            <a:pPr algn="ctr"/>
            <a:r>
              <a:rPr lang="en-US" sz="1200" b="1" dirty="0" smtClean="0">
                <a:solidFill>
                  <a:schemeClr val="accent6"/>
                </a:solidFill>
              </a:rPr>
              <a:t>[DOH (Days On Hand ) Screen]</a:t>
            </a:r>
            <a:endParaRPr lang="en-US" sz="1200" b="1" dirty="0">
              <a:solidFill>
                <a:schemeClr val="accent6"/>
              </a:solidFill>
            </a:endParaRPr>
          </a:p>
        </p:txBody>
      </p:sp>
      <p:sp>
        <p:nvSpPr>
          <p:cNvPr id="16" name="Shape 3666"/>
          <p:cNvSpPr/>
          <p:nvPr/>
        </p:nvSpPr>
        <p:spPr>
          <a:xfrm>
            <a:off x="3312404" y="2694753"/>
            <a:ext cx="689682" cy="583081"/>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1"/>
                </a:lnTo>
                <a:cubicBezTo>
                  <a:pt x="19294" y="8426"/>
                  <a:pt x="18482" y="8322"/>
                  <a:pt x="17675" y="8322"/>
                </a:cubicBezTo>
                <a:lnTo>
                  <a:pt x="17150" y="7378"/>
                </a:lnTo>
                <a:cubicBezTo>
                  <a:pt x="17052" y="7203"/>
                  <a:pt x="16911" y="7036"/>
                  <a:pt x="16741" y="6937"/>
                </a:cubicBezTo>
                <a:cubicBezTo>
                  <a:pt x="16601" y="6856"/>
                  <a:pt x="16442" y="6822"/>
                  <a:pt x="16268" y="6868"/>
                </a:cubicBezTo>
                <a:lnTo>
                  <a:pt x="13487" y="7614"/>
                </a:lnTo>
                <a:cubicBezTo>
                  <a:pt x="13102" y="7716"/>
                  <a:pt x="12995" y="8126"/>
                  <a:pt x="12977" y="8496"/>
                </a:cubicBezTo>
                <a:lnTo>
                  <a:pt x="12996" y="9571"/>
                </a:lnTo>
                <a:cubicBezTo>
                  <a:pt x="12293" y="9974"/>
                  <a:pt x="11639" y="10471"/>
                  <a:pt x="11053" y="11057"/>
                </a:cubicBezTo>
                <a:lnTo>
                  <a:pt x="10023" y="10763"/>
                </a:lnTo>
                <a:cubicBezTo>
                  <a:pt x="9673" y="10664"/>
                  <a:pt x="9239" y="10682"/>
                  <a:pt x="9040" y="11026"/>
                </a:cubicBezTo>
                <a:lnTo>
                  <a:pt x="7600" y="13520"/>
                </a:lnTo>
                <a:cubicBezTo>
                  <a:pt x="7401" y="13864"/>
                  <a:pt x="7614" y="14230"/>
                  <a:pt x="7863" y="14504"/>
                </a:cubicBezTo>
                <a:lnTo>
                  <a:pt x="8633" y="15249"/>
                </a:lnTo>
                <a:cubicBezTo>
                  <a:pt x="8419" y="16049"/>
                  <a:pt x="8315" y="16864"/>
                  <a:pt x="8317" y="17674"/>
                </a:cubicBezTo>
                <a:lnTo>
                  <a:pt x="7377" y="18196"/>
                </a:lnTo>
                <a:cubicBezTo>
                  <a:pt x="7060" y="18374"/>
                  <a:pt x="6765" y="18693"/>
                  <a:pt x="6868" y="19077"/>
                </a:cubicBezTo>
                <a:lnTo>
                  <a:pt x="7281" y="20619"/>
                </a:lnTo>
                <a:lnTo>
                  <a:pt x="1964" y="20619"/>
                </a:lnTo>
                <a:cubicBezTo>
                  <a:pt x="1422" y="20619"/>
                  <a:pt x="982" y="20179"/>
                  <a:pt x="982" y="19636"/>
                </a:cubicBezTo>
                <a:lnTo>
                  <a:pt x="982" y="11291"/>
                </a:lnTo>
                <a:lnTo>
                  <a:pt x="1931" y="11291"/>
                </a:lnTo>
                <a:cubicBezTo>
                  <a:pt x="2328" y="11291"/>
                  <a:pt x="2538" y="10924"/>
                  <a:pt x="2651" y="10571"/>
                </a:cubicBezTo>
                <a:lnTo>
                  <a:pt x="2913" y="9523"/>
                </a:lnTo>
                <a:cubicBezTo>
                  <a:pt x="3711" y="9310"/>
                  <a:pt x="4466" y="8994"/>
                  <a:pt x="5164" y="8591"/>
                </a:cubicBezTo>
                <a:lnTo>
                  <a:pt x="6091" y="9146"/>
                </a:lnTo>
                <a:cubicBezTo>
                  <a:pt x="6275" y="9241"/>
                  <a:pt x="6484" y="9318"/>
                  <a:pt x="6681" y="9318"/>
                </a:cubicBezTo>
                <a:cubicBezTo>
                  <a:pt x="6837" y="9318"/>
                  <a:pt x="6985" y="9270"/>
                  <a:pt x="7110" y="9146"/>
                </a:cubicBezTo>
                <a:lnTo>
                  <a:pt x="9146" y="7110"/>
                </a:lnTo>
                <a:cubicBezTo>
                  <a:pt x="9427" y="6829"/>
                  <a:pt x="9332" y="6405"/>
                  <a:pt x="9146" y="6091"/>
                </a:cubicBezTo>
                <a:lnTo>
                  <a:pt x="8593" y="5170"/>
                </a:lnTo>
                <a:cubicBezTo>
                  <a:pt x="8999" y="4469"/>
                  <a:pt x="9317" y="3712"/>
                  <a:pt x="9531" y="2911"/>
                </a:cubicBezTo>
                <a:lnTo>
                  <a:pt x="10571" y="2651"/>
                </a:lnTo>
                <a:cubicBezTo>
                  <a:pt x="10924" y="2539"/>
                  <a:pt x="11291" y="2329"/>
                  <a:pt x="11291" y="1931"/>
                </a:cubicBezTo>
                <a:lnTo>
                  <a:pt x="11291" y="982"/>
                </a:lnTo>
                <a:lnTo>
                  <a:pt x="19636" y="982"/>
                </a:lnTo>
                <a:cubicBezTo>
                  <a:pt x="20178" y="982"/>
                  <a:pt x="20618" y="1422"/>
                  <a:pt x="20618" y="1964"/>
                </a:cubicBezTo>
                <a:cubicBezTo>
                  <a:pt x="20618" y="1964"/>
                  <a:pt x="20618" y="8095"/>
                  <a:pt x="20618" y="8095"/>
                </a:cubicBezTo>
                <a:close/>
                <a:moveTo>
                  <a:pt x="20618" y="12594"/>
                </a:moveTo>
                <a:cubicBezTo>
                  <a:pt x="19750" y="12088"/>
                  <a:pt x="18750" y="11783"/>
                  <a:pt x="17673" y="11783"/>
                </a:cubicBezTo>
                <a:cubicBezTo>
                  <a:pt x="14419" y="11783"/>
                  <a:pt x="11782" y="14419"/>
                  <a:pt x="11782" y="17673"/>
                </a:cubicBezTo>
                <a:cubicBezTo>
                  <a:pt x="11782" y="18751"/>
                  <a:pt x="12088" y="19750"/>
                  <a:pt x="12594" y="20619"/>
                </a:cubicBezTo>
                <a:lnTo>
                  <a:pt x="8298" y="20619"/>
                </a:lnTo>
                <a:lnTo>
                  <a:pt x="7875" y="19042"/>
                </a:lnTo>
                <a:lnTo>
                  <a:pt x="8794" y="18532"/>
                </a:lnTo>
                <a:cubicBezTo>
                  <a:pt x="9106" y="18358"/>
                  <a:pt x="9299" y="18028"/>
                  <a:pt x="9299" y="17672"/>
                </a:cubicBezTo>
                <a:cubicBezTo>
                  <a:pt x="9298" y="16938"/>
                  <a:pt x="9392" y="16209"/>
                  <a:pt x="9582" y="15503"/>
                </a:cubicBezTo>
                <a:cubicBezTo>
                  <a:pt x="9674" y="15159"/>
                  <a:pt x="9572" y="14791"/>
                  <a:pt x="9316" y="14543"/>
                </a:cubicBezTo>
                <a:lnTo>
                  <a:pt x="8572" y="13823"/>
                </a:lnTo>
                <a:cubicBezTo>
                  <a:pt x="8569" y="13820"/>
                  <a:pt x="8566" y="13817"/>
                  <a:pt x="8564" y="13814"/>
                </a:cubicBezTo>
                <a:lnTo>
                  <a:pt x="9776" y="11713"/>
                </a:lnTo>
                <a:lnTo>
                  <a:pt x="10783" y="12001"/>
                </a:lnTo>
                <a:cubicBezTo>
                  <a:pt x="11126" y="12099"/>
                  <a:pt x="11495" y="12003"/>
                  <a:pt x="11748" y="11751"/>
                </a:cubicBezTo>
                <a:cubicBezTo>
                  <a:pt x="12264" y="11234"/>
                  <a:pt x="12848" y="10788"/>
                  <a:pt x="13485" y="10421"/>
                </a:cubicBezTo>
                <a:cubicBezTo>
                  <a:pt x="13794" y="10244"/>
                  <a:pt x="13983" y="9911"/>
                  <a:pt x="13977" y="9554"/>
                </a:cubicBezTo>
                <a:lnTo>
                  <a:pt x="13960" y="8514"/>
                </a:lnTo>
                <a:lnTo>
                  <a:pt x="13960" y="8504"/>
                </a:lnTo>
                <a:lnTo>
                  <a:pt x="16304" y="7876"/>
                </a:lnTo>
                <a:lnTo>
                  <a:pt x="16817" y="8799"/>
                </a:lnTo>
                <a:cubicBezTo>
                  <a:pt x="16905" y="8958"/>
                  <a:pt x="17032" y="9086"/>
                  <a:pt x="17184" y="9173"/>
                </a:cubicBezTo>
                <a:cubicBezTo>
                  <a:pt x="17330" y="9257"/>
                  <a:pt x="17499" y="9304"/>
                  <a:pt x="17675" y="9304"/>
                </a:cubicBezTo>
                <a:cubicBezTo>
                  <a:pt x="18407" y="9304"/>
                  <a:pt x="19135" y="9400"/>
                  <a:pt x="19837" y="9589"/>
                </a:cubicBezTo>
                <a:cubicBezTo>
                  <a:pt x="20106" y="9661"/>
                  <a:pt x="20389" y="9611"/>
                  <a:pt x="20618" y="9464"/>
                </a:cubicBezTo>
                <a:cubicBezTo>
                  <a:pt x="20618" y="9464"/>
                  <a:pt x="20618" y="12594"/>
                  <a:pt x="20618" y="12594"/>
                </a:cubicBezTo>
                <a:close/>
                <a:moveTo>
                  <a:pt x="20618" y="15475"/>
                </a:moveTo>
                <a:lnTo>
                  <a:pt x="19093" y="16323"/>
                </a:lnTo>
                <a:cubicBezTo>
                  <a:pt x="18735" y="15947"/>
                  <a:pt x="18233" y="15709"/>
                  <a:pt x="17673" y="15709"/>
                </a:cubicBezTo>
                <a:cubicBezTo>
                  <a:pt x="17113" y="15709"/>
                  <a:pt x="16610" y="15947"/>
                  <a:pt x="16253" y="16323"/>
                </a:cubicBezTo>
                <a:lnTo>
                  <a:pt x="13643" y="14873"/>
                </a:lnTo>
                <a:cubicBezTo>
                  <a:pt x="14530" y="13600"/>
                  <a:pt x="16003" y="12764"/>
                  <a:pt x="17673" y="12764"/>
                </a:cubicBezTo>
                <a:cubicBezTo>
                  <a:pt x="18783" y="12764"/>
                  <a:pt x="19798" y="13141"/>
                  <a:pt x="20618" y="13764"/>
                </a:cubicBezTo>
                <a:cubicBezTo>
                  <a:pt x="20618" y="13764"/>
                  <a:pt x="20618" y="15475"/>
                  <a:pt x="20618" y="15475"/>
                </a:cubicBezTo>
                <a:close/>
                <a:moveTo>
                  <a:pt x="20618" y="19636"/>
                </a:moveTo>
                <a:cubicBezTo>
                  <a:pt x="20618" y="20179"/>
                  <a:pt x="20178" y="20619"/>
                  <a:pt x="19636" y="20619"/>
                </a:cubicBezTo>
                <a:lnTo>
                  <a:pt x="18164" y="20619"/>
                </a:lnTo>
                <a:lnTo>
                  <a:pt x="18164" y="19567"/>
                </a:lnTo>
                <a:cubicBezTo>
                  <a:pt x="19009" y="19349"/>
                  <a:pt x="19636" y="18587"/>
                  <a:pt x="19636" y="17673"/>
                </a:cubicBezTo>
                <a:cubicBezTo>
                  <a:pt x="19636" y="17503"/>
                  <a:pt x="19608" y="17340"/>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7"/>
                  <a:pt x="13165" y="15730"/>
                </a:cubicBezTo>
                <a:lnTo>
                  <a:pt x="15779" y="17182"/>
                </a:lnTo>
                <a:cubicBezTo>
                  <a:pt x="15738" y="17340"/>
                  <a:pt x="15709" y="17503"/>
                  <a:pt x="15709" y="17673"/>
                </a:cubicBezTo>
                <a:cubicBezTo>
                  <a:pt x="15709" y="18587"/>
                  <a:pt x="16336" y="19349"/>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7"/>
                  <a:pt x="10298" y="1708"/>
                </a:cubicBezTo>
                <a:lnTo>
                  <a:pt x="9293" y="1959"/>
                </a:lnTo>
                <a:cubicBezTo>
                  <a:pt x="8947" y="2045"/>
                  <a:pt x="8675" y="2313"/>
                  <a:pt x="8583" y="2657"/>
                </a:cubicBezTo>
                <a:cubicBezTo>
                  <a:pt x="8394" y="3363"/>
                  <a:pt x="8112" y="4042"/>
                  <a:pt x="7744" y="4677"/>
                </a:cubicBezTo>
                <a:cubicBezTo>
                  <a:pt x="7564" y="4986"/>
                  <a:pt x="7567" y="5368"/>
                  <a:pt x="7751" y="5675"/>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7"/>
                  <a:pt x="2047" y="8939"/>
                  <a:pt x="1960" y="9285"/>
                </a:cubicBezTo>
                <a:lnTo>
                  <a:pt x="1707" y="10299"/>
                </a:lnTo>
                <a:cubicBezTo>
                  <a:pt x="1706" y="10302"/>
                  <a:pt x="1705" y="10305"/>
                  <a:pt x="1703" y="10310"/>
                </a:cubicBezTo>
                <a:lnTo>
                  <a:pt x="982" y="10310"/>
                </a:lnTo>
                <a:cubicBezTo>
                  <a:pt x="982" y="10310"/>
                  <a:pt x="982" y="5376"/>
                  <a:pt x="982" y="5376"/>
                </a:cubicBezTo>
                <a:close/>
                <a:moveTo>
                  <a:pt x="982" y="1964"/>
                </a:moveTo>
                <a:cubicBezTo>
                  <a:pt x="982" y="1422"/>
                  <a:pt x="1422" y="982"/>
                  <a:pt x="1964" y="982"/>
                </a:cubicBezTo>
                <a:lnTo>
                  <a:pt x="4384" y="982"/>
                </a:lnTo>
                <a:cubicBezTo>
                  <a:pt x="4162" y="2758"/>
                  <a:pt x="2758" y="4163"/>
                  <a:pt x="982" y="4385"/>
                </a:cubicBezTo>
                <a:cubicBezTo>
                  <a:pt x="982" y="4385"/>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5"/>
          </a:solidFill>
          <a:ln w="12700">
            <a:noFill/>
            <a:miter lim="400000"/>
          </a:ln>
        </p:spPr>
        <p:txBody>
          <a:bodyPr lIns="38100" tIns="38100" rIns="38100" bIns="38100" anchor="ctr"/>
          <a:lstStyle/>
          <a:p>
            <a:endParaRPr lang="en-US">
              <a:solidFill>
                <a:prstClr val="black"/>
              </a:solidFill>
            </a:endParaRPr>
          </a:p>
        </p:txBody>
      </p:sp>
      <p:sp>
        <p:nvSpPr>
          <p:cNvPr id="40" name="Rectangle 39"/>
          <p:cNvSpPr/>
          <p:nvPr/>
        </p:nvSpPr>
        <p:spPr>
          <a:xfrm>
            <a:off x="6729713" y="2981208"/>
            <a:ext cx="1188116" cy="830997"/>
          </a:xfrm>
          <a:prstGeom prst="rect">
            <a:avLst/>
          </a:prstGeom>
        </p:spPr>
        <p:txBody>
          <a:bodyPr wrap="square">
            <a:spAutoFit/>
          </a:bodyPr>
          <a:lstStyle/>
          <a:p>
            <a:pPr algn="ctr"/>
            <a:r>
              <a:rPr lang="en-US" sz="1200" b="1" dirty="0" smtClean="0">
                <a:solidFill>
                  <a:schemeClr val="tx2">
                    <a:lumMod val="50000"/>
                  </a:schemeClr>
                </a:solidFill>
              </a:rPr>
              <a:t>[DOH Calculations amount based </a:t>
            </a:r>
            <a:r>
              <a:rPr lang="en-US" sz="1200" b="1" dirty="0">
                <a:solidFill>
                  <a:schemeClr val="tx2">
                    <a:lumMod val="50000"/>
                  </a:schemeClr>
                </a:solidFill>
              </a:rPr>
              <a:t>i</a:t>
            </a:r>
            <a:r>
              <a:rPr lang="en-US" sz="1200" b="1" dirty="0" smtClean="0">
                <a:solidFill>
                  <a:schemeClr val="tx2">
                    <a:lumMod val="50000"/>
                  </a:schemeClr>
                </a:solidFill>
              </a:rPr>
              <a:t>nventory] </a:t>
            </a:r>
            <a:endParaRPr lang="en-US" sz="1200" b="1" dirty="0" smtClean="0">
              <a:solidFill>
                <a:schemeClr val="tx2">
                  <a:lumMod val="50000"/>
                </a:schemeClr>
              </a:solidFill>
            </a:endParaRPr>
          </a:p>
        </p:txBody>
      </p:sp>
      <p:sp>
        <p:nvSpPr>
          <p:cNvPr id="35" name="TextBox 26"/>
          <p:cNvSpPr txBox="1"/>
          <p:nvPr/>
        </p:nvSpPr>
        <p:spPr>
          <a:xfrm>
            <a:off x="520675" y="3289205"/>
            <a:ext cx="670953" cy="29912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b="1" dirty="0" smtClean="0">
                <a:solidFill>
                  <a:srgbClr val="0E6BB6"/>
                </a:solidFill>
              </a:rPr>
              <a:t>[actor]</a:t>
            </a:r>
            <a:endParaRPr lang="en-US" b="1" dirty="0">
              <a:solidFill>
                <a:srgbClr val="0E6BB6"/>
              </a:solidFill>
            </a:endParaRPr>
          </a:p>
        </p:txBody>
      </p:sp>
      <p:sp>
        <p:nvSpPr>
          <p:cNvPr id="36" name="Shape 3716"/>
          <p:cNvSpPr/>
          <p:nvPr/>
        </p:nvSpPr>
        <p:spPr>
          <a:xfrm>
            <a:off x="1722907" y="2657796"/>
            <a:ext cx="986151" cy="63469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3"/>
                  <a:pt x="19636" y="16200"/>
                </a:cubicBezTo>
                <a:lnTo>
                  <a:pt x="19636" y="1350"/>
                </a:lnTo>
                <a:cubicBezTo>
                  <a:pt x="19636" y="605"/>
                  <a:pt x="19197" y="0"/>
                  <a:pt x="18655" y="0"/>
                </a:cubicBezTo>
                <a:lnTo>
                  <a:pt x="2945" y="0"/>
                </a:lnTo>
                <a:cubicBezTo>
                  <a:pt x="2403" y="0"/>
                  <a:pt x="1964" y="605"/>
                  <a:pt x="1964" y="1350"/>
                </a:cubicBezTo>
                <a:lnTo>
                  <a:pt x="1964" y="16200"/>
                </a:lnTo>
                <a:cubicBezTo>
                  <a:pt x="1964" y="16333"/>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rgbClr val="0E6BB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sp>
        <p:nvSpPr>
          <p:cNvPr id="37" name="TextBox 32"/>
          <p:cNvSpPr txBox="1"/>
          <p:nvPr/>
        </p:nvSpPr>
        <p:spPr>
          <a:xfrm>
            <a:off x="1831914" y="2723067"/>
            <a:ext cx="87714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0E6BB6"/>
                </a:solidFill>
              </a:rPr>
              <a:t>RxHome</a:t>
            </a:r>
          </a:p>
        </p:txBody>
      </p:sp>
      <p:sp>
        <p:nvSpPr>
          <p:cNvPr id="38" name="TextBox 34"/>
          <p:cNvSpPr txBox="1"/>
          <p:nvPr/>
        </p:nvSpPr>
        <p:spPr>
          <a:xfrm>
            <a:off x="1247207" y="3264355"/>
            <a:ext cx="199313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solidFill>
                  <a:srgbClr val="0E6BB6"/>
                </a:solidFill>
              </a:rPr>
              <a:t>[</a:t>
            </a:r>
            <a:r>
              <a:rPr lang="en-US" b="1" dirty="0" err="1" smtClean="0">
                <a:solidFill>
                  <a:srgbClr val="0E6BB6"/>
                </a:solidFill>
              </a:rPr>
              <a:t>RxHome</a:t>
            </a:r>
            <a:r>
              <a:rPr lang="en-US" b="1" dirty="0" smtClean="0">
                <a:solidFill>
                  <a:srgbClr val="0E6BB6"/>
                </a:solidFill>
              </a:rPr>
              <a:t>]</a:t>
            </a:r>
            <a:endParaRPr lang="en-US" b="1" dirty="0">
              <a:solidFill>
                <a:srgbClr val="0E6BB6"/>
              </a:solidFill>
            </a:endParaRPr>
          </a:p>
          <a:p>
            <a:pPr algn="ctr"/>
            <a:r>
              <a:rPr lang="en-US" b="1" dirty="0" smtClean="0">
                <a:solidFill>
                  <a:srgbClr val="0E6BB6"/>
                </a:solidFill>
              </a:rPr>
              <a:t>(Auto PO and DOH Screen)</a:t>
            </a:r>
            <a:endParaRPr lang="en-US" dirty="0">
              <a:solidFill>
                <a:srgbClr val="0E6BB6"/>
              </a:solidFill>
            </a:endParaRPr>
          </a:p>
        </p:txBody>
      </p:sp>
      <p:sp>
        <p:nvSpPr>
          <p:cNvPr id="39" name="Freeform 38"/>
          <p:cNvSpPr>
            <a:spLocks noChangeArrowheads="1"/>
          </p:cNvSpPr>
          <p:nvPr/>
        </p:nvSpPr>
        <p:spPr bwMode="auto">
          <a:xfrm>
            <a:off x="549105" y="2557233"/>
            <a:ext cx="746485" cy="712294"/>
          </a:xfrm>
          <a:custGeom>
            <a:avLst/>
            <a:gdLst>
              <a:gd name="T0" fmla="*/ 163578 w 461"/>
              <a:gd name="T1" fmla="*/ 150023 h 443"/>
              <a:gd name="T2" fmla="*/ 163578 w 461"/>
              <a:gd name="T3" fmla="*/ 150023 h 443"/>
              <a:gd name="T4" fmla="*/ 127979 w 461"/>
              <a:gd name="T5" fmla="*/ 110731 h 443"/>
              <a:gd name="T6" fmla="*/ 139695 w 461"/>
              <a:gd name="T7" fmla="*/ 87067 h 443"/>
              <a:gd name="T8" fmla="*/ 147806 w 461"/>
              <a:gd name="T9" fmla="*/ 67421 h 443"/>
              <a:gd name="T10" fmla="*/ 143751 w 461"/>
              <a:gd name="T11" fmla="*/ 58938 h 443"/>
              <a:gd name="T12" fmla="*/ 147806 w 461"/>
              <a:gd name="T13" fmla="*/ 39292 h 443"/>
              <a:gd name="T14" fmla="*/ 103645 w 461"/>
              <a:gd name="T15" fmla="*/ 0 h 443"/>
              <a:gd name="T16" fmla="*/ 59483 w 461"/>
              <a:gd name="T17" fmla="*/ 39292 h 443"/>
              <a:gd name="T18" fmla="*/ 63539 w 461"/>
              <a:gd name="T19" fmla="*/ 58938 h 443"/>
              <a:gd name="T20" fmla="*/ 59483 w 461"/>
              <a:gd name="T21" fmla="*/ 67421 h 443"/>
              <a:gd name="T22" fmla="*/ 67594 w 461"/>
              <a:gd name="T23" fmla="*/ 87067 h 443"/>
              <a:gd name="T24" fmla="*/ 79761 w 461"/>
              <a:gd name="T25" fmla="*/ 110731 h 443"/>
              <a:gd name="T26" fmla="*/ 43711 w 461"/>
              <a:gd name="T27" fmla="*/ 150023 h 443"/>
              <a:gd name="T28" fmla="*/ 0 w 461"/>
              <a:gd name="T29" fmla="*/ 177706 h 443"/>
              <a:gd name="T30" fmla="*/ 0 w 461"/>
              <a:gd name="T31" fmla="*/ 197352 h 443"/>
              <a:gd name="T32" fmla="*/ 103645 w 461"/>
              <a:gd name="T33" fmla="*/ 197352 h 443"/>
              <a:gd name="T34" fmla="*/ 207289 w 461"/>
              <a:gd name="T35" fmla="*/ 197352 h 443"/>
              <a:gd name="T36" fmla="*/ 207289 w 461"/>
              <a:gd name="T37" fmla="*/ 177706 h 443"/>
              <a:gd name="T38" fmla="*/ 163578 w 461"/>
              <a:gd name="T39" fmla="*/ 150023 h 4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noFill/>
          <a:ln w="38100">
            <a:solidFill>
              <a:srgbClr val="0E6BB6"/>
            </a:solidFill>
          </a:ln>
          <a:effectLst/>
        </p:spPr>
        <p:txBody>
          <a:bodyPr wrap="none" lIns="45700" tIns="22851" rIns="45700" bIns="22851"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4000" dirty="0"/>
          </a:p>
        </p:txBody>
      </p:sp>
      <p:cxnSp>
        <p:nvCxnSpPr>
          <p:cNvPr id="42" name="Straight Arrow Connector 41"/>
          <p:cNvCxnSpPr/>
          <p:nvPr/>
        </p:nvCxnSpPr>
        <p:spPr>
          <a:xfrm>
            <a:off x="1162114" y="2966124"/>
            <a:ext cx="584707" cy="0"/>
          </a:xfrm>
          <a:prstGeom prst="straightConnector1">
            <a:avLst/>
          </a:prstGeom>
          <a:ln w="76200">
            <a:solidFill>
              <a:srgbClr val="0E6BB6"/>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679743" y="2976410"/>
            <a:ext cx="584707" cy="0"/>
          </a:xfrm>
          <a:prstGeom prst="straightConnector1">
            <a:avLst/>
          </a:prstGeom>
          <a:ln w="76200">
            <a:solidFill>
              <a:srgbClr val="0E6BB6"/>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47" name="Shape 3666"/>
          <p:cNvSpPr/>
          <p:nvPr/>
        </p:nvSpPr>
        <p:spPr>
          <a:xfrm>
            <a:off x="5953830" y="2694753"/>
            <a:ext cx="689682" cy="583081"/>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1"/>
                </a:lnTo>
                <a:cubicBezTo>
                  <a:pt x="19294" y="8426"/>
                  <a:pt x="18482" y="8322"/>
                  <a:pt x="17675" y="8322"/>
                </a:cubicBezTo>
                <a:lnTo>
                  <a:pt x="17150" y="7378"/>
                </a:lnTo>
                <a:cubicBezTo>
                  <a:pt x="17052" y="7203"/>
                  <a:pt x="16911" y="7036"/>
                  <a:pt x="16741" y="6937"/>
                </a:cubicBezTo>
                <a:cubicBezTo>
                  <a:pt x="16601" y="6856"/>
                  <a:pt x="16442" y="6822"/>
                  <a:pt x="16268" y="6868"/>
                </a:cubicBezTo>
                <a:lnTo>
                  <a:pt x="13487" y="7614"/>
                </a:lnTo>
                <a:cubicBezTo>
                  <a:pt x="13102" y="7716"/>
                  <a:pt x="12995" y="8126"/>
                  <a:pt x="12977" y="8496"/>
                </a:cubicBezTo>
                <a:lnTo>
                  <a:pt x="12996" y="9571"/>
                </a:lnTo>
                <a:cubicBezTo>
                  <a:pt x="12293" y="9974"/>
                  <a:pt x="11639" y="10471"/>
                  <a:pt x="11053" y="11057"/>
                </a:cubicBezTo>
                <a:lnTo>
                  <a:pt x="10023" y="10763"/>
                </a:lnTo>
                <a:cubicBezTo>
                  <a:pt x="9673" y="10664"/>
                  <a:pt x="9239" y="10682"/>
                  <a:pt x="9040" y="11026"/>
                </a:cubicBezTo>
                <a:lnTo>
                  <a:pt x="7600" y="13520"/>
                </a:lnTo>
                <a:cubicBezTo>
                  <a:pt x="7401" y="13864"/>
                  <a:pt x="7614" y="14230"/>
                  <a:pt x="7863" y="14504"/>
                </a:cubicBezTo>
                <a:lnTo>
                  <a:pt x="8633" y="15249"/>
                </a:lnTo>
                <a:cubicBezTo>
                  <a:pt x="8419" y="16049"/>
                  <a:pt x="8315" y="16864"/>
                  <a:pt x="8317" y="17674"/>
                </a:cubicBezTo>
                <a:lnTo>
                  <a:pt x="7377" y="18196"/>
                </a:lnTo>
                <a:cubicBezTo>
                  <a:pt x="7060" y="18374"/>
                  <a:pt x="6765" y="18693"/>
                  <a:pt x="6868" y="19077"/>
                </a:cubicBezTo>
                <a:lnTo>
                  <a:pt x="7281" y="20619"/>
                </a:lnTo>
                <a:lnTo>
                  <a:pt x="1964" y="20619"/>
                </a:lnTo>
                <a:cubicBezTo>
                  <a:pt x="1422" y="20619"/>
                  <a:pt x="982" y="20179"/>
                  <a:pt x="982" y="19636"/>
                </a:cubicBezTo>
                <a:lnTo>
                  <a:pt x="982" y="11291"/>
                </a:lnTo>
                <a:lnTo>
                  <a:pt x="1931" y="11291"/>
                </a:lnTo>
                <a:cubicBezTo>
                  <a:pt x="2328" y="11291"/>
                  <a:pt x="2538" y="10924"/>
                  <a:pt x="2651" y="10571"/>
                </a:cubicBezTo>
                <a:lnTo>
                  <a:pt x="2913" y="9523"/>
                </a:lnTo>
                <a:cubicBezTo>
                  <a:pt x="3711" y="9310"/>
                  <a:pt x="4466" y="8994"/>
                  <a:pt x="5164" y="8591"/>
                </a:cubicBezTo>
                <a:lnTo>
                  <a:pt x="6091" y="9146"/>
                </a:lnTo>
                <a:cubicBezTo>
                  <a:pt x="6275" y="9241"/>
                  <a:pt x="6484" y="9318"/>
                  <a:pt x="6681" y="9318"/>
                </a:cubicBezTo>
                <a:cubicBezTo>
                  <a:pt x="6837" y="9318"/>
                  <a:pt x="6985" y="9270"/>
                  <a:pt x="7110" y="9146"/>
                </a:cubicBezTo>
                <a:lnTo>
                  <a:pt x="9146" y="7110"/>
                </a:lnTo>
                <a:cubicBezTo>
                  <a:pt x="9427" y="6829"/>
                  <a:pt x="9332" y="6405"/>
                  <a:pt x="9146" y="6091"/>
                </a:cubicBezTo>
                <a:lnTo>
                  <a:pt x="8593" y="5170"/>
                </a:lnTo>
                <a:cubicBezTo>
                  <a:pt x="8999" y="4469"/>
                  <a:pt x="9317" y="3712"/>
                  <a:pt x="9531" y="2911"/>
                </a:cubicBezTo>
                <a:lnTo>
                  <a:pt x="10571" y="2651"/>
                </a:lnTo>
                <a:cubicBezTo>
                  <a:pt x="10924" y="2539"/>
                  <a:pt x="11291" y="2329"/>
                  <a:pt x="11291" y="1931"/>
                </a:cubicBezTo>
                <a:lnTo>
                  <a:pt x="11291" y="982"/>
                </a:lnTo>
                <a:lnTo>
                  <a:pt x="19636" y="982"/>
                </a:lnTo>
                <a:cubicBezTo>
                  <a:pt x="20178" y="982"/>
                  <a:pt x="20618" y="1422"/>
                  <a:pt x="20618" y="1964"/>
                </a:cubicBezTo>
                <a:cubicBezTo>
                  <a:pt x="20618" y="1964"/>
                  <a:pt x="20618" y="8095"/>
                  <a:pt x="20618" y="8095"/>
                </a:cubicBezTo>
                <a:close/>
                <a:moveTo>
                  <a:pt x="20618" y="12594"/>
                </a:moveTo>
                <a:cubicBezTo>
                  <a:pt x="19750" y="12088"/>
                  <a:pt x="18750" y="11783"/>
                  <a:pt x="17673" y="11783"/>
                </a:cubicBezTo>
                <a:cubicBezTo>
                  <a:pt x="14419" y="11783"/>
                  <a:pt x="11782" y="14419"/>
                  <a:pt x="11782" y="17673"/>
                </a:cubicBezTo>
                <a:cubicBezTo>
                  <a:pt x="11782" y="18751"/>
                  <a:pt x="12088" y="19750"/>
                  <a:pt x="12594" y="20619"/>
                </a:cubicBezTo>
                <a:lnTo>
                  <a:pt x="8298" y="20619"/>
                </a:lnTo>
                <a:lnTo>
                  <a:pt x="7875" y="19042"/>
                </a:lnTo>
                <a:lnTo>
                  <a:pt x="8794" y="18532"/>
                </a:lnTo>
                <a:cubicBezTo>
                  <a:pt x="9106" y="18358"/>
                  <a:pt x="9299" y="18028"/>
                  <a:pt x="9299" y="17672"/>
                </a:cubicBezTo>
                <a:cubicBezTo>
                  <a:pt x="9298" y="16938"/>
                  <a:pt x="9392" y="16209"/>
                  <a:pt x="9582" y="15503"/>
                </a:cubicBezTo>
                <a:cubicBezTo>
                  <a:pt x="9674" y="15159"/>
                  <a:pt x="9572" y="14791"/>
                  <a:pt x="9316" y="14543"/>
                </a:cubicBezTo>
                <a:lnTo>
                  <a:pt x="8572" y="13823"/>
                </a:lnTo>
                <a:cubicBezTo>
                  <a:pt x="8569" y="13820"/>
                  <a:pt x="8566" y="13817"/>
                  <a:pt x="8564" y="13814"/>
                </a:cubicBezTo>
                <a:lnTo>
                  <a:pt x="9776" y="11713"/>
                </a:lnTo>
                <a:lnTo>
                  <a:pt x="10783" y="12001"/>
                </a:lnTo>
                <a:cubicBezTo>
                  <a:pt x="11126" y="12099"/>
                  <a:pt x="11495" y="12003"/>
                  <a:pt x="11748" y="11751"/>
                </a:cubicBezTo>
                <a:cubicBezTo>
                  <a:pt x="12264" y="11234"/>
                  <a:pt x="12848" y="10788"/>
                  <a:pt x="13485" y="10421"/>
                </a:cubicBezTo>
                <a:cubicBezTo>
                  <a:pt x="13794" y="10244"/>
                  <a:pt x="13983" y="9911"/>
                  <a:pt x="13977" y="9554"/>
                </a:cubicBezTo>
                <a:lnTo>
                  <a:pt x="13960" y="8514"/>
                </a:lnTo>
                <a:lnTo>
                  <a:pt x="13960" y="8504"/>
                </a:lnTo>
                <a:lnTo>
                  <a:pt x="16304" y="7876"/>
                </a:lnTo>
                <a:lnTo>
                  <a:pt x="16817" y="8799"/>
                </a:lnTo>
                <a:cubicBezTo>
                  <a:pt x="16905" y="8958"/>
                  <a:pt x="17032" y="9086"/>
                  <a:pt x="17184" y="9173"/>
                </a:cubicBezTo>
                <a:cubicBezTo>
                  <a:pt x="17330" y="9257"/>
                  <a:pt x="17499" y="9304"/>
                  <a:pt x="17675" y="9304"/>
                </a:cubicBezTo>
                <a:cubicBezTo>
                  <a:pt x="18407" y="9304"/>
                  <a:pt x="19135" y="9400"/>
                  <a:pt x="19837" y="9589"/>
                </a:cubicBezTo>
                <a:cubicBezTo>
                  <a:pt x="20106" y="9661"/>
                  <a:pt x="20389" y="9611"/>
                  <a:pt x="20618" y="9464"/>
                </a:cubicBezTo>
                <a:cubicBezTo>
                  <a:pt x="20618" y="9464"/>
                  <a:pt x="20618" y="12594"/>
                  <a:pt x="20618" y="12594"/>
                </a:cubicBezTo>
                <a:close/>
                <a:moveTo>
                  <a:pt x="20618" y="15475"/>
                </a:moveTo>
                <a:lnTo>
                  <a:pt x="19093" y="16323"/>
                </a:lnTo>
                <a:cubicBezTo>
                  <a:pt x="18735" y="15947"/>
                  <a:pt x="18233" y="15709"/>
                  <a:pt x="17673" y="15709"/>
                </a:cubicBezTo>
                <a:cubicBezTo>
                  <a:pt x="17113" y="15709"/>
                  <a:pt x="16610" y="15947"/>
                  <a:pt x="16253" y="16323"/>
                </a:cubicBezTo>
                <a:lnTo>
                  <a:pt x="13643" y="14873"/>
                </a:lnTo>
                <a:cubicBezTo>
                  <a:pt x="14530" y="13600"/>
                  <a:pt x="16003" y="12764"/>
                  <a:pt x="17673" y="12764"/>
                </a:cubicBezTo>
                <a:cubicBezTo>
                  <a:pt x="18783" y="12764"/>
                  <a:pt x="19798" y="13141"/>
                  <a:pt x="20618" y="13764"/>
                </a:cubicBezTo>
                <a:cubicBezTo>
                  <a:pt x="20618" y="13764"/>
                  <a:pt x="20618" y="15475"/>
                  <a:pt x="20618" y="15475"/>
                </a:cubicBezTo>
                <a:close/>
                <a:moveTo>
                  <a:pt x="20618" y="19636"/>
                </a:moveTo>
                <a:cubicBezTo>
                  <a:pt x="20618" y="20179"/>
                  <a:pt x="20178" y="20619"/>
                  <a:pt x="19636" y="20619"/>
                </a:cubicBezTo>
                <a:lnTo>
                  <a:pt x="18164" y="20619"/>
                </a:lnTo>
                <a:lnTo>
                  <a:pt x="18164" y="19567"/>
                </a:lnTo>
                <a:cubicBezTo>
                  <a:pt x="19009" y="19349"/>
                  <a:pt x="19636" y="18587"/>
                  <a:pt x="19636" y="17673"/>
                </a:cubicBezTo>
                <a:cubicBezTo>
                  <a:pt x="19636" y="17503"/>
                  <a:pt x="19608" y="17340"/>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7"/>
                  <a:pt x="13165" y="15730"/>
                </a:cubicBezTo>
                <a:lnTo>
                  <a:pt x="15779" y="17182"/>
                </a:lnTo>
                <a:cubicBezTo>
                  <a:pt x="15738" y="17340"/>
                  <a:pt x="15709" y="17503"/>
                  <a:pt x="15709" y="17673"/>
                </a:cubicBezTo>
                <a:cubicBezTo>
                  <a:pt x="15709" y="18587"/>
                  <a:pt x="16336" y="19349"/>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7"/>
                  <a:pt x="10298" y="1708"/>
                </a:cubicBezTo>
                <a:lnTo>
                  <a:pt x="9293" y="1959"/>
                </a:lnTo>
                <a:cubicBezTo>
                  <a:pt x="8947" y="2045"/>
                  <a:pt x="8675" y="2313"/>
                  <a:pt x="8583" y="2657"/>
                </a:cubicBezTo>
                <a:cubicBezTo>
                  <a:pt x="8394" y="3363"/>
                  <a:pt x="8112" y="4042"/>
                  <a:pt x="7744" y="4677"/>
                </a:cubicBezTo>
                <a:cubicBezTo>
                  <a:pt x="7564" y="4986"/>
                  <a:pt x="7567" y="5368"/>
                  <a:pt x="7751" y="5675"/>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7"/>
                  <a:pt x="2047" y="8939"/>
                  <a:pt x="1960" y="9285"/>
                </a:cubicBezTo>
                <a:lnTo>
                  <a:pt x="1707" y="10299"/>
                </a:lnTo>
                <a:cubicBezTo>
                  <a:pt x="1706" y="10302"/>
                  <a:pt x="1705" y="10305"/>
                  <a:pt x="1703" y="10310"/>
                </a:cubicBezTo>
                <a:lnTo>
                  <a:pt x="982" y="10310"/>
                </a:lnTo>
                <a:cubicBezTo>
                  <a:pt x="982" y="10310"/>
                  <a:pt x="982" y="5376"/>
                  <a:pt x="982" y="5376"/>
                </a:cubicBezTo>
                <a:close/>
                <a:moveTo>
                  <a:pt x="982" y="1964"/>
                </a:moveTo>
                <a:cubicBezTo>
                  <a:pt x="982" y="1422"/>
                  <a:pt x="1422" y="982"/>
                  <a:pt x="1964" y="982"/>
                </a:cubicBezTo>
                <a:lnTo>
                  <a:pt x="4384" y="982"/>
                </a:lnTo>
                <a:cubicBezTo>
                  <a:pt x="4162" y="2758"/>
                  <a:pt x="2758" y="4163"/>
                  <a:pt x="982" y="4385"/>
                </a:cubicBezTo>
                <a:cubicBezTo>
                  <a:pt x="982" y="4385"/>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2">
              <a:lumMod val="50000"/>
            </a:schemeClr>
          </a:solidFill>
          <a:ln w="12700">
            <a:noFill/>
            <a:miter lim="400000"/>
          </a:ln>
        </p:spPr>
        <p:txBody>
          <a:bodyPr lIns="38100" tIns="38100" rIns="38100" bIns="38100" anchor="ctr"/>
          <a:lstStyle/>
          <a:p>
            <a:endParaRPr lang="en-US">
              <a:solidFill>
                <a:prstClr val="black"/>
              </a:solidFill>
            </a:endParaRPr>
          </a:p>
        </p:txBody>
      </p:sp>
      <p:cxnSp>
        <p:nvCxnSpPr>
          <p:cNvPr id="64" name="Straight Arrow Connector 63"/>
          <p:cNvCxnSpPr/>
          <p:nvPr/>
        </p:nvCxnSpPr>
        <p:spPr>
          <a:xfrm>
            <a:off x="6855849" y="2934154"/>
            <a:ext cx="1026388" cy="0"/>
          </a:xfrm>
          <a:prstGeom prst="straightConnector1">
            <a:avLst/>
          </a:prstGeom>
          <a:ln w="76200">
            <a:solidFill>
              <a:schemeClr val="tx2">
                <a:lumMod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6944790" y="2352389"/>
            <a:ext cx="1019793" cy="8899"/>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Shape 3892"/>
          <p:cNvSpPr/>
          <p:nvPr/>
        </p:nvSpPr>
        <p:spPr>
          <a:xfrm>
            <a:off x="4532460" y="2524608"/>
            <a:ext cx="967909" cy="951966"/>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2"/>
                </a:lnTo>
                <a:cubicBezTo>
                  <a:pt x="2993" y="5241"/>
                  <a:pt x="6615" y="5891"/>
                  <a:pt x="10800" y="5891"/>
                </a:cubicBezTo>
                <a:cubicBezTo>
                  <a:pt x="14986" y="5891"/>
                  <a:pt x="18607" y="5241"/>
                  <a:pt x="20400" y="4292"/>
                </a:cubicBezTo>
                <a:cubicBezTo>
                  <a:pt x="20400" y="4292"/>
                  <a:pt x="20400" y="6873"/>
                  <a:pt x="20400" y="6873"/>
                </a:cubicBezTo>
                <a:close/>
                <a:moveTo>
                  <a:pt x="10800" y="10800"/>
                </a:moveTo>
                <a:cubicBezTo>
                  <a:pt x="5498" y="10800"/>
                  <a:pt x="1200" y="9921"/>
                  <a:pt x="1200" y="8836"/>
                </a:cubicBezTo>
                <a:cubicBezTo>
                  <a:pt x="1200" y="8672"/>
                  <a:pt x="1309" y="8514"/>
                  <a:pt x="1494" y="8363"/>
                </a:cubicBezTo>
                <a:cubicBezTo>
                  <a:pt x="3370" y="9232"/>
                  <a:pt x="6830" y="9818"/>
                  <a:pt x="10800" y="9818"/>
                </a:cubicBezTo>
                <a:cubicBezTo>
                  <a:pt x="14770" y="9818"/>
                  <a:pt x="18230" y="9232"/>
                  <a:pt x="20106" y="8363"/>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3"/>
                </a:lnTo>
                <a:cubicBezTo>
                  <a:pt x="2993" y="11132"/>
                  <a:pt x="6615" y="11782"/>
                  <a:pt x="10800" y="11782"/>
                </a:cubicBezTo>
                <a:cubicBezTo>
                  <a:pt x="14986" y="11782"/>
                  <a:pt x="18607" y="11132"/>
                  <a:pt x="20400" y="10183"/>
                </a:cubicBezTo>
                <a:cubicBezTo>
                  <a:pt x="20400" y="10183"/>
                  <a:pt x="20400" y="12764"/>
                  <a:pt x="20400" y="12764"/>
                </a:cubicBezTo>
                <a:close/>
                <a:moveTo>
                  <a:pt x="10800" y="16691"/>
                </a:moveTo>
                <a:cubicBezTo>
                  <a:pt x="5498" y="16691"/>
                  <a:pt x="1200" y="15812"/>
                  <a:pt x="1200" y="14727"/>
                </a:cubicBezTo>
                <a:cubicBezTo>
                  <a:pt x="1200" y="14563"/>
                  <a:pt x="1309" y="14405"/>
                  <a:pt x="1494" y="14254"/>
                </a:cubicBezTo>
                <a:cubicBezTo>
                  <a:pt x="3370" y="15123"/>
                  <a:pt x="6830" y="15709"/>
                  <a:pt x="10800" y="15709"/>
                </a:cubicBezTo>
                <a:cubicBezTo>
                  <a:pt x="14770" y="15709"/>
                  <a:pt x="18230" y="15123"/>
                  <a:pt x="20106" y="14254"/>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3"/>
                  <a:pt x="6615" y="17673"/>
                  <a:pt x="10800" y="17673"/>
                </a:cubicBezTo>
                <a:cubicBezTo>
                  <a:pt x="14986" y="17673"/>
                  <a:pt x="18607" y="17023"/>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8"/>
                  <a:pt x="628" y="7855"/>
                </a:cubicBezTo>
                <a:cubicBezTo>
                  <a:pt x="229" y="8162"/>
                  <a:pt x="0" y="8492"/>
                  <a:pt x="0" y="8836"/>
                </a:cubicBezTo>
                <a:lnTo>
                  <a:pt x="0" y="12764"/>
                </a:lnTo>
                <a:cubicBezTo>
                  <a:pt x="0" y="13109"/>
                  <a:pt x="229" y="13439"/>
                  <a:pt x="628" y="13745"/>
                </a:cubicBezTo>
                <a:cubicBezTo>
                  <a:pt x="229" y="14053"/>
                  <a:pt x="0" y="14383"/>
                  <a:pt x="0" y="14727"/>
                </a:cubicBezTo>
                <a:lnTo>
                  <a:pt x="0" y="18655"/>
                </a:lnTo>
                <a:cubicBezTo>
                  <a:pt x="0" y="20282"/>
                  <a:pt x="4835" y="21600"/>
                  <a:pt x="10800" y="21600"/>
                </a:cubicBezTo>
                <a:cubicBezTo>
                  <a:pt x="16765" y="21600"/>
                  <a:pt x="21600" y="20282"/>
                  <a:pt x="21600" y="18655"/>
                </a:cubicBezTo>
                <a:lnTo>
                  <a:pt x="21600" y="14727"/>
                </a:lnTo>
                <a:cubicBezTo>
                  <a:pt x="21600" y="14383"/>
                  <a:pt x="21371" y="14053"/>
                  <a:pt x="20972" y="13745"/>
                </a:cubicBezTo>
                <a:cubicBezTo>
                  <a:pt x="21371" y="13439"/>
                  <a:pt x="21600" y="13109"/>
                  <a:pt x="21600" y="12764"/>
                </a:cubicBezTo>
                <a:lnTo>
                  <a:pt x="21600" y="8836"/>
                </a:lnTo>
                <a:cubicBezTo>
                  <a:pt x="21600" y="8492"/>
                  <a:pt x="21371" y="8162"/>
                  <a:pt x="20972" y="7855"/>
                </a:cubicBezTo>
                <a:cubicBezTo>
                  <a:pt x="21371" y="7548"/>
                  <a:pt x="21600" y="7218"/>
                  <a:pt x="21600" y="6873"/>
                </a:cubicBezTo>
                <a:cubicBezTo>
                  <a:pt x="21600" y="6873"/>
                  <a:pt x="21600" y="2945"/>
                  <a:pt x="21600" y="2945"/>
                </a:cubicBezTo>
                <a:close/>
              </a:path>
            </a:pathLst>
          </a:custGeom>
          <a:solidFill>
            <a:schemeClr val="accent5"/>
          </a:solidFill>
          <a:ln w="12700">
            <a:noFill/>
            <a:miter lim="400000"/>
          </a:ln>
        </p:spPr>
        <p:txBody>
          <a:bodyPr lIns="38100" tIns="38100" rIns="38100" bIns="38100" anchor="ctr"/>
          <a:lstStyle/>
          <a:p>
            <a:endParaRPr lang="en-US">
              <a:solidFill>
                <a:prstClr val="black"/>
              </a:solidFill>
            </a:endParaRPr>
          </a:p>
        </p:txBody>
      </p:sp>
      <p:sp>
        <p:nvSpPr>
          <p:cNvPr id="44" name="Rectangle 43"/>
          <p:cNvSpPr/>
          <p:nvPr/>
        </p:nvSpPr>
        <p:spPr>
          <a:xfrm>
            <a:off x="6881523" y="1660387"/>
            <a:ext cx="1230606" cy="461665"/>
          </a:xfrm>
          <a:prstGeom prst="rect">
            <a:avLst/>
          </a:prstGeom>
        </p:spPr>
        <p:txBody>
          <a:bodyPr wrap="square">
            <a:spAutoFit/>
          </a:bodyPr>
          <a:lstStyle/>
          <a:p>
            <a:pPr algn="ctr"/>
            <a:r>
              <a:rPr lang="en-US" sz="1200" b="1" dirty="0" smtClean="0">
                <a:solidFill>
                  <a:schemeClr val="bg1">
                    <a:lumMod val="50000"/>
                  </a:schemeClr>
                </a:solidFill>
              </a:rPr>
              <a:t>[Record Into log table]</a:t>
            </a:r>
            <a:endParaRPr lang="en-US" sz="1200" b="1" dirty="0">
              <a:solidFill>
                <a:schemeClr val="bg1">
                  <a:lumMod val="50000"/>
                </a:schemeClr>
              </a:solidFill>
            </a:endParaRPr>
          </a:p>
        </p:txBody>
      </p:sp>
      <p:sp>
        <p:nvSpPr>
          <p:cNvPr id="45" name="Title 1"/>
          <p:cNvSpPr txBox="1">
            <a:spLocks/>
          </p:cNvSpPr>
          <p:nvPr/>
        </p:nvSpPr>
        <p:spPr>
          <a:xfrm>
            <a:off x="7763230" y="5090513"/>
            <a:ext cx="2515298" cy="318338"/>
          </a:xfrm>
          <a:prstGeom prst="rect">
            <a:avLst/>
          </a:prstGeom>
        </p:spPr>
        <p:txBody>
          <a:bodyPr/>
          <a:lstStyle>
            <a:defPPr>
              <a:defRPr lang="en-US"/>
            </a:defPPr>
            <a:lvl1pPr marL="285750" indent="-285750">
              <a:lnSpc>
                <a:spcPct val="90000"/>
              </a:lnSpc>
              <a:spcBef>
                <a:spcPct val="0"/>
              </a:spcBef>
              <a:buFont typeface="Wingdings" panose="05000000000000000000" pitchFamily="2" charset="2"/>
              <a:buChar char="Ø"/>
              <a:defRPr sz="1600" b="0" i="0">
                <a:solidFill>
                  <a:srgbClr val="0E6BB6"/>
                </a:solidFill>
                <a:latin typeface="Arial" panose="020B0604020202020204" pitchFamily="34" charset="0"/>
                <a:ea typeface="Ek Mukta" charset="0"/>
                <a:cs typeface="Arial" panose="020B0604020202020204" pitchFamily="34" charset="0"/>
              </a:defRPr>
            </a:lvl1pPr>
          </a:lstStyle>
          <a:p>
            <a:endParaRPr lang="en-US" dirty="0"/>
          </a:p>
        </p:txBody>
      </p:sp>
      <p:sp>
        <p:nvSpPr>
          <p:cNvPr id="57" name="Rectangle 56"/>
          <p:cNvSpPr/>
          <p:nvPr/>
        </p:nvSpPr>
        <p:spPr>
          <a:xfrm>
            <a:off x="7964583" y="3946512"/>
            <a:ext cx="3536118" cy="1015663"/>
          </a:xfrm>
          <a:prstGeom prst="rect">
            <a:avLst/>
          </a:prstGeom>
        </p:spPr>
        <p:txBody>
          <a:bodyPr wrap="square">
            <a:spAutoFit/>
          </a:bodyPr>
          <a:lstStyle/>
          <a:p>
            <a:pPr marL="171450" indent="-171450">
              <a:buFont typeface="Wingdings" panose="05000000000000000000" pitchFamily="2" charset="2"/>
              <a:buChar char="Ø"/>
            </a:pPr>
            <a:r>
              <a:rPr lang="en-US" sz="1200" dirty="0" smtClean="0">
                <a:solidFill>
                  <a:schemeClr val="accent6"/>
                </a:solidFill>
              </a:rPr>
              <a:t>Calculate Contractual Average Daily Ship used DOH Setup screen</a:t>
            </a:r>
            <a:endParaRPr lang="en-US" sz="1200" dirty="0" smtClean="0">
              <a:solidFill>
                <a:schemeClr val="accent6"/>
              </a:solidFill>
            </a:endParaRPr>
          </a:p>
          <a:p>
            <a:pPr marL="171450" indent="-171450">
              <a:buFont typeface="Wingdings" panose="05000000000000000000" pitchFamily="2" charset="2"/>
              <a:buChar char="Ø"/>
            </a:pPr>
            <a:r>
              <a:rPr lang="es-MX" sz="1200" dirty="0" smtClean="0">
                <a:solidFill>
                  <a:schemeClr val="accent6"/>
                </a:solidFill>
              </a:rPr>
              <a:t>7 </a:t>
            </a:r>
            <a:r>
              <a:rPr lang="es-MX" sz="1200" dirty="0" err="1" smtClean="0">
                <a:solidFill>
                  <a:schemeClr val="accent6"/>
                </a:solidFill>
              </a:rPr>
              <a:t>days</a:t>
            </a:r>
            <a:r>
              <a:rPr lang="es-MX" sz="1200" dirty="0" smtClean="0">
                <a:solidFill>
                  <a:schemeClr val="accent6"/>
                </a:solidFill>
              </a:rPr>
              <a:t> </a:t>
            </a:r>
            <a:r>
              <a:rPr lang="es-MX" sz="1200" dirty="0" err="1" smtClean="0">
                <a:solidFill>
                  <a:schemeClr val="accent6"/>
                </a:solidFill>
              </a:rPr>
              <a:t>alert</a:t>
            </a:r>
            <a:r>
              <a:rPr lang="es-MX" sz="1200" dirty="0" smtClean="0">
                <a:solidFill>
                  <a:schemeClr val="accent6"/>
                </a:solidFill>
              </a:rPr>
              <a:t> in DOH </a:t>
            </a:r>
            <a:r>
              <a:rPr lang="es-MX" sz="1200" dirty="0" err="1" smtClean="0">
                <a:solidFill>
                  <a:schemeClr val="accent6"/>
                </a:solidFill>
              </a:rPr>
              <a:t>screen</a:t>
            </a:r>
            <a:endParaRPr lang="es-MX" sz="1200" dirty="0" smtClean="0">
              <a:solidFill>
                <a:schemeClr val="accent6"/>
              </a:solidFill>
            </a:endParaRPr>
          </a:p>
          <a:p>
            <a:pPr marL="171450" indent="-171450">
              <a:buFont typeface="Wingdings" panose="05000000000000000000" pitchFamily="2" charset="2"/>
              <a:buChar char="Ø"/>
            </a:pPr>
            <a:r>
              <a:rPr lang="es-MX" sz="1200" dirty="0" err="1" smtClean="0">
                <a:solidFill>
                  <a:schemeClr val="accent6"/>
                </a:solidFill>
              </a:rPr>
              <a:t>Start</a:t>
            </a:r>
            <a:r>
              <a:rPr lang="es-MX" sz="1200" dirty="0" smtClean="0">
                <a:solidFill>
                  <a:schemeClr val="accent6"/>
                </a:solidFill>
              </a:rPr>
              <a:t> date </a:t>
            </a:r>
            <a:r>
              <a:rPr lang="es-MX" sz="1200" dirty="0" err="1" smtClean="0">
                <a:solidFill>
                  <a:schemeClr val="accent6"/>
                </a:solidFill>
              </a:rPr>
              <a:t>according</a:t>
            </a:r>
            <a:r>
              <a:rPr lang="es-MX" sz="1200" dirty="0" smtClean="0">
                <a:solidFill>
                  <a:schemeClr val="accent6"/>
                </a:solidFill>
              </a:rPr>
              <a:t> </a:t>
            </a:r>
            <a:r>
              <a:rPr lang="es-MX" sz="1200" dirty="0" err="1" smtClean="0">
                <a:solidFill>
                  <a:schemeClr val="accent6"/>
                </a:solidFill>
              </a:rPr>
              <a:t>Days</a:t>
            </a:r>
            <a:r>
              <a:rPr lang="es-MX" sz="1200" dirty="0" smtClean="0">
                <a:solidFill>
                  <a:schemeClr val="accent6"/>
                </a:solidFill>
              </a:rPr>
              <a:t> in </a:t>
            </a:r>
            <a:r>
              <a:rPr lang="es-MX" sz="1200" dirty="0" err="1" smtClean="0">
                <a:solidFill>
                  <a:schemeClr val="accent6"/>
                </a:solidFill>
              </a:rPr>
              <a:t>Calculation</a:t>
            </a:r>
            <a:r>
              <a:rPr lang="es-MX" sz="1200" dirty="0" smtClean="0">
                <a:solidFill>
                  <a:schemeClr val="accent6"/>
                </a:solidFill>
              </a:rPr>
              <a:t> in DOH </a:t>
            </a:r>
            <a:r>
              <a:rPr lang="es-MX" sz="1200" dirty="0" err="1" smtClean="0">
                <a:solidFill>
                  <a:schemeClr val="accent6"/>
                </a:solidFill>
              </a:rPr>
              <a:t>Screen</a:t>
            </a:r>
            <a:endParaRPr lang="en-US" sz="1200" dirty="0">
              <a:solidFill>
                <a:schemeClr val="accent6"/>
              </a:solidFill>
            </a:endParaRPr>
          </a:p>
        </p:txBody>
      </p:sp>
      <p:cxnSp>
        <p:nvCxnSpPr>
          <p:cNvPr id="41" name="Straight Arrow Connector 40"/>
          <p:cNvCxnSpPr/>
          <p:nvPr/>
        </p:nvCxnSpPr>
        <p:spPr>
          <a:xfrm>
            <a:off x="4028775" y="2966124"/>
            <a:ext cx="467812" cy="0"/>
          </a:xfrm>
          <a:prstGeom prst="straightConnector1">
            <a:avLst/>
          </a:prstGeom>
          <a:ln w="76200">
            <a:solidFill>
              <a:schemeClr val="tx2">
                <a:lumMod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778822" y="1232557"/>
            <a:ext cx="1102701" cy="1384995"/>
          </a:xfrm>
          <a:prstGeom prst="rect">
            <a:avLst/>
          </a:prstGeom>
        </p:spPr>
        <p:txBody>
          <a:bodyPr wrap="square">
            <a:spAutoFit/>
          </a:bodyPr>
          <a:lstStyle/>
          <a:p>
            <a:pPr algn="ctr"/>
            <a:r>
              <a:rPr lang="en-US" sz="1200" b="1" dirty="0" smtClean="0">
                <a:solidFill>
                  <a:schemeClr val="accent6"/>
                </a:solidFill>
              </a:rPr>
              <a:t>[Calculate Amounts on current Auto PO using contractual DOH calculation ]</a:t>
            </a:r>
            <a:endParaRPr lang="en-US" sz="1200" b="1" dirty="0">
              <a:solidFill>
                <a:schemeClr val="accent6"/>
              </a:solidFill>
            </a:endParaRPr>
          </a:p>
        </p:txBody>
      </p:sp>
      <p:cxnSp>
        <p:nvCxnSpPr>
          <p:cNvPr id="53" name="Straight Arrow Connector 52"/>
          <p:cNvCxnSpPr/>
          <p:nvPr/>
        </p:nvCxnSpPr>
        <p:spPr>
          <a:xfrm>
            <a:off x="5500369" y="2998002"/>
            <a:ext cx="467812" cy="0"/>
          </a:xfrm>
          <a:prstGeom prst="straightConnector1">
            <a:avLst/>
          </a:prstGeom>
          <a:ln w="76200">
            <a:solidFill>
              <a:schemeClr val="tx2">
                <a:lumMod val="50000"/>
              </a:schemeClr>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4" name="Shape 3666"/>
          <p:cNvSpPr/>
          <p:nvPr/>
        </p:nvSpPr>
        <p:spPr>
          <a:xfrm>
            <a:off x="8081545" y="2679994"/>
            <a:ext cx="689682" cy="583081"/>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1"/>
                </a:lnTo>
                <a:cubicBezTo>
                  <a:pt x="19294" y="8426"/>
                  <a:pt x="18482" y="8322"/>
                  <a:pt x="17675" y="8322"/>
                </a:cubicBezTo>
                <a:lnTo>
                  <a:pt x="17150" y="7378"/>
                </a:lnTo>
                <a:cubicBezTo>
                  <a:pt x="17052" y="7203"/>
                  <a:pt x="16911" y="7036"/>
                  <a:pt x="16741" y="6937"/>
                </a:cubicBezTo>
                <a:cubicBezTo>
                  <a:pt x="16601" y="6856"/>
                  <a:pt x="16442" y="6822"/>
                  <a:pt x="16268" y="6868"/>
                </a:cubicBezTo>
                <a:lnTo>
                  <a:pt x="13487" y="7614"/>
                </a:lnTo>
                <a:cubicBezTo>
                  <a:pt x="13102" y="7716"/>
                  <a:pt x="12995" y="8126"/>
                  <a:pt x="12977" y="8496"/>
                </a:cubicBezTo>
                <a:lnTo>
                  <a:pt x="12996" y="9571"/>
                </a:lnTo>
                <a:cubicBezTo>
                  <a:pt x="12293" y="9974"/>
                  <a:pt x="11639" y="10471"/>
                  <a:pt x="11053" y="11057"/>
                </a:cubicBezTo>
                <a:lnTo>
                  <a:pt x="10023" y="10763"/>
                </a:lnTo>
                <a:cubicBezTo>
                  <a:pt x="9673" y="10664"/>
                  <a:pt x="9239" y="10682"/>
                  <a:pt x="9040" y="11026"/>
                </a:cubicBezTo>
                <a:lnTo>
                  <a:pt x="7600" y="13520"/>
                </a:lnTo>
                <a:cubicBezTo>
                  <a:pt x="7401" y="13864"/>
                  <a:pt x="7614" y="14230"/>
                  <a:pt x="7863" y="14504"/>
                </a:cubicBezTo>
                <a:lnTo>
                  <a:pt x="8633" y="15249"/>
                </a:lnTo>
                <a:cubicBezTo>
                  <a:pt x="8419" y="16049"/>
                  <a:pt x="8315" y="16864"/>
                  <a:pt x="8317" y="17674"/>
                </a:cubicBezTo>
                <a:lnTo>
                  <a:pt x="7377" y="18196"/>
                </a:lnTo>
                <a:cubicBezTo>
                  <a:pt x="7060" y="18374"/>
                  <a:pt x="6765" y="18693"/>
                  <a:pt x="6868" y="19077"/>
                </a:cubicBezTo>
                <a:lnTo>
                  <a:pt x="7281" y="20619"/>
                </a:lnTo>
                <a:lnTo>
                  <a:pt x="1964" y="20619"/>
                </a:lnTo>
                <a:cubicBezTo>
                  <a:pt x="1422" y="20619"/>
                  <a:pt x="982" y="20179"/>
                  <a:pt x="982" y="19636"/>
                </a:cubicBezTo>
                <a:lnTo>
                  <a:pt x="982" y="11291"/>
                </a:lnTo>
                <a:lnTo>
                  <a:pt x="1931" y="11291"/>
                </a:lnTo>
                <a:cubicBezTo>
                  <a:pt x="2328" y="11291"/>
                  <a:pt x="2538" y="10924"/>
                  <a:pt x="2651" y="10571"/>
                </a:cubicBezTo>
                <a:lnTo>
                  <a:pt x="2913" y="9523"/>
                </a:lnTo>
                <a:cubicBezTo>
                  <a:pt x="3711" y="9310"/>
                  <a:pt x="4466" y="8994"/>
                  <a:pt x="5164" y="8591"/>
                </a:cubicBezTo>
                <a:lnTo>
                  <a:pt x="6091" y="9146"/>
                </a:lnTo>
                <a:cubicBezTo>
                  <a:pt x="6275" y="9241"/>
                  <a:pt x="6484" y="9318"/>
                  <a:pt x="6681" y="9318"/>
                </a:cubicBezTo>
                <a:cubicBezTo>
                  <a:pt x="6837" y="9318"/>
                  <a:pt x="6985" y="9270"/>
                  <a:pt x="7110" y="9146"/>
                </a:cubicBezTo>
                <a:lnTo>
                  <a:pt x="9146" y="7110"/>
                </a:lnTo>
                <a:cubicBezTo>
                  <a:pt x="9427" y="6829"/>
                  <a:pt x="9332" y="6405"/>
                  <a:pt x="9146" y="6091"/>
                </a:cubicBezTo>
                <a:lnTo>
                  <a:pt x="8593" y="5170"/>
                </a:lnTo>
                <a:cubicBezTo>
                  <a:pt x="8999" y="4469"/>
                  <a:pt x="9317" y="3712"/>
                  <a:pt x="9531" y="2911"/>
                </a:cubicBezTo>
                <a:lnTo>
                  <a:pt x="10571" y="2651"/>
                </a:lnTo>
                <a:cubicBezTo>
                  <a:pt x="10924" y="2539"/>
                  <a:pt x="11291" y="2329"/>
                  <a:pt x="11291" y="1931"/>
                </a:cubicBezTo>
                <a:lnTo>
                  <a:pt x="11291" y="982"/>
                </a:lnTo>
                <a:lnTo>
                  <a:pt x="19636" y="982"/>
                </a:lnTo>
                <a:cubicBezTo>
                  <a:pt x="20178" y="982"/>
                  <a:pt x="20618" y="1422"/>
                  <a:pt x="20618" y="1964"/>
                </a:cubicBezTo>
                <a:cubicBezTo>
                  <a:pt x="20618" y="1964"/>
                  <a:pt x="20618" y="8095"/>
                  <a:pt x="20618" y="8095"/>
                </a:cubicBezTo>
                <a:close/>
                <a:moveTo>
                  <a:pt x="20618" y="12594"/>
                </a:moveTo>
                <a:cubicBezTo>
                  <a:pt x="19750" y="12088"/>
                  <a:pt x="18750" y="11783"/>
                  <a:pt x="17673" y="11783"/>
                </a:cubicBezTo>
                <a:cubicBezTo>
                  <a:pt x="14419" y="11783"/>
                  <a:pt x="11782" y="14419"/>
                  <a:pt x="11782" y="17673"/>
                </a:cubicBezTo>
                <a:cubicBezTo>
                  <a:pt x="11782" y="18751"/>
                  <a:pt x="12088" y="19750"/>
                  <a:pt x="12594" y="20619"/>
                </a:cubicBezTo>
                <a:lnTo>
                  <a:pt x="8298" y="20619"/>
                </a:lnTo>
                <a:lnTo>
                  <a:pt x="7875" y="19042"/>
                </a:lnTo>
                <a:lnTo>
                  <a:pt x="8794" y="18532"/>
                </a:lnTo>
                <a:cubicBezTo>
                  <a:pt x="9106" y="18358"/>
                  <a:pt x="9299" y="18028"/>
                  <a:pt x="9299" y="17672"/>
                </a:cubicBezTo>
                <a:cubicBezTo>
                  <a:pt x="9298" y="16938"/>
                  <a:pt x="9392" y="16209"/>
                  <a:pt x="9582" y="15503"/>
                </a:cubicBezTo>
                <a:cubicBezTo>
                  <a:pt x="9674" y="15159"/>
                  <a:pt x="9572" y="14791"/>
                  <a:pt x="9316" y="14543"/>
                </a:cubicBezTo>
                <a:lnTo>
                  <a:pt x="8572" y="13823"/>
                </a:lnTo>
                <a:cubicBezTo>
                  <a:pt x="8569" y="13820"/>
                  <a:pt x="8566" y="13817"/>
                  <a:pt x="8564" y="13814"/>
                </a:cubicBezTo>
                <a:lnTo>
                  <a:pt x="9776" y="11713"/>
                </a:lnTo>
                <a:lnTo>
                  <a:pt x="10783" y="12001"/>
                </a:lnTo>
                <a:cubicBezTo>
                  <a:pt x="11126" y="12099"/>
                  <a:pt x="11495" y="12003"/>
                  <a:pt x="11748" y="11751"/>
                </a:cubicBezTo>
                <a:cubicBezTo>
                  <a:pt x="12264" y="11234"/>
                  <a:pt x="12848" y="10788"/>
                  <a:pt x="13485" y="10421"/>
                </a:cubicBezTo>
                <a:cubicBezTo>
                  <a:pt x="13794" y="10244"/>
                  <a:pt x="13983" y="9911"/>
                  <a:pt x="13977" y="9554"/>
                </a:cubicBezTo>
                <a:lnTo>
                  <a:pt x="13960" y="8514"/>
                </a:lnTo>
                <a:lnTo>
                  <a:pt x="13960" y="8504"/>
                </a:lnTo>
                <a:lnTo>
                  <a:pt x="16304" y="7876"/>
                </a:lnTo>
                <a:lnTo>
                  <a:pt x="16817" y="8799"/>
                </a:lnTo>
                <a:cubicBezTo>
                  <a:pt x="16905" y="8958"/>
                  <a:pt x="17032" y="9086"/>
                  <a:pt x="17184" y="9173"/>
                </a:cubicBezTo>
                <a:cubicBezTo>
                  <a:pt x="17330" y="9257"/>
                  <a:pt x="17499" y="9304"/>
                  <a:pt x="17675" y="9304"/>
                </a:cubicBezTo>
                <a:cubicBezTo>
                  <a:pt x="18407" y="9304"/>
                  <a:pt x="19135" y="9400"/>
                  <a:pt x="19837" y="9589"/>
                </a:cubicBezTo>
                <a:cubicBezTo>
                  <a:pt x="20106" y="9661"/>
                  <a:pt x="20389" y="9611"/>
                  <a:pt x="20618" y="9464"/>
                </a:cubicBezTo>
                <a:cubicBezTo>
                  <a:pt x="20618" y="9464"/>
                  <a:pt x="20618" y="12594"/>
                  <a:pt x="20618" y="12594"/>
                </a:cubicBezTo>
                <a:close/>
                <a:moveTo>
                  <a:pt x="20618" y="15475"/>
                </a:moveTo>
                <a:lnTo>
                  <a:pt x="19093" y="16323"/>
                </a:lnTo>
                <a:cubicBezTo>
                  <a:pt x="18735" y="15947"/>
                  <a:pt x="18233" y="15709"/>
                  <a:pt x="17673" y="15709"/>
                </a:cubicBezTo>
                <a:cubicBezTo>
                  <a:pt x="17113" y="15709"/>
                  <a:pt x="16610" y="15947"/>
                  <a:pt x="16253" y="16323"/>
                </a:cubicBezTo>
                <a:lnTo>
                  <a:pt x="13643" y="14873"/>
                </a:lnTo>
                <a:cubicBezTo>
                  <a:pt x="14530" y="13600"/>
                  <a:pt x="16003" y="12764"/>
                  <a:pt x="17673" y="12764"/>
                </a:cubicBezTo>
                <a:cubicBezTo>
                  <a:pt x="18783" y="12764"/>
                  <a:pt x="19798" y="13141"/>
                  <a:pt x="20618" y="13764"/>
                </a:cubicBezTo>
                <a:cubicBezTo>
                  <a:pt x="20618" y="13764"/>
                  <a:pt x="20618" y="15475"/>
                  <a:pt x="20618" y="15475"/>
                </a:cubicBezTo>
                <a:close/>
                <a:moveTo>
                  <a:pt x="20618" y="19636"/>
                </a:moveTo>
                <a:cubicBezTo>
                  <a:pt x="20618" y="20179"/>
                  <a:pt x="20178" y="20619"/>
                  <a:pt x="19636" y="20619"/>
                </a:cubicBezTo>
                <a:lnTo>
                  <a:pt x="18164" y="20619"/>
                </a:lnTo>
                <a:lnTo>
                  <a:pt x="18164" y="19567"/>
                </a:lnTo>
                <a:cubicBezTo>
                  <a:pt x="19009" y="19349"/>
                  <a:pt x="19636" y="18587"/>
                  <a:pt x="19636" y="17673"/>
                </a:cubicBezTo>
                <a:cubicBezTo>
                  <a:pt x="19636" y="17503"/>
                  <a:pt x="19608" y="17340"/>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7"/>
                  <a:pt x="13165" y="15730"/>
                </a:cubicBezTo>
                <a:lnTo>
                  <a:pt x="15779" y="17182"/>
                </a:lnTo>
                <a:cubicBezTo>
                  <a:pt x="15738" y="17340"/>
                  <a:pt x="15709" y="17503"/>
                  <a:pt x="15709" y="17673"/>
                </a:cubicBezTo>
                <a:cubicBezTo>
                  <a:pt x="15709" y="18587"/>
                  <a:pt x="16336" y="19349"/>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7"/>
                  <a:pt x="10298" y="1708"/>
                </a:cubicBezTo>
                <a:lnTo>
                  <a:pt x="9293" y="1959"/>
                </a:lnTo>
                <a:cubicBezTo>
                  <a:pt x="8947" y="2045"/>
                  <a:pt x="8675" y="2313"/>
                  <a:pt x="8583" y="2657"/>
                </a:cubicBezTo>
                <a:cubicBezTo>
                  <a:pt x="8394" y="3363"/>
                  <a:pt x="8112" y="4042"/>
                  <a:pt x="7744" y="4677"/>
                </a:cubicBezTo>
                <a:cubicBezTo>
                  <a:pt x="7564" y="4986"/>
                  <a:pt x="7567" y="5368"/>
                  <a:pt x="7751" y="5675"/>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7"/>
                  <a:pt x="2047" y="8939"/>
                  <a:pt x="1960" y="9285"/>
                </a:cubicBezTo>
                <a:lnTo>
                  <a:pt x="1707" y="10299"/>
                </a:lnTo>
                <a:cubicBezTo>
                  <a:pt x="1706" y="10302"/>
                  <a:pt x="1705" y="10305"/>
                  <a:pt x="1703" y="10310"/>
                </a:cubicBezTo>
                <a:lnTo>
                  <a:pt x="982" y="10310"/>
                </a:lnTo>
                <a:cubicBezTo>
                  <a:pt x="982" y="10310"/>
                  <a:pt x="982" y="5376"/>
                  <a:pt x="982" y="5376"/>
                </a:cubicBezTo>
                <a:close/>
                <a:moveTo>
                  <a:pt x="982" y="1964"/>
                </a:moveTo>
                <a:cubicBezTo>
                  <a:pt x="982" y="1422"/>
                  <a:pt x="1422" y="982"/>
                  <a:pt x="1964" y="982"/>
                </a:cubicBezTo>
                <a:lnTo>
                  <a:pt x="4384" y="982"/>
                </a:lnTo>
                <a:cubicBezTo>
                  <a:pt x="4162" y="2758"/>
                  <a:pt x="2758" y="4163"/>
                  <a:pt x="982" y="4385"/>
                </a:cubicBezTo>
                <a:cubicBezTo>
                  <a:pt x="982" y="4385"/>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4"/>
          </a:solidFill>
          <a:ln w="12700">
            <a:noFill/>
            <a:miter lim="400000"/>
          </a:ln>
        </p:spPr>
        <p:txBody>
          <a:bodyPr lIns="38100" tIns="38100" rIns="38100" bIns="38100" anchor="ctr"/>
          <a:lstStyle/>
          <a:p>
            <a:endParaRPr lang="en-US">
              <a:solidFill>
                <a:prstClr val="black"/>
              </a:solidFill>
            </a:endParaRPr>
          </a:p>
        </p:txBody>
      </p:sp>
      <p:sp>
        <p:nvSpPr>
          <p:cNvPr id="55" name="Rectangle 54"/>
          <p:cNvSpPr/>
          <p:nvPr/>
        </p:nvSpPr>
        <p:spPr>
          <a:xfrm>
            <a:off x="7872856" y="3238881"/>
            <a:ext cx="1111536" cy="461665"/>
          </a:xfrm>
          <a:prstGeom prst="rect">
            <a:avLst/>
          </a:prstGeom>
        </p:spPr>
        <p:txBody>
          <a:bodyPr wrap="square">
            <a:spAutoFit/>
          </a:bodyPr>
          <a:lstStyle/>
          <a:p>
            <a:pPr algn="ctr"/>
            <a:r>
              <a:rPr lang="en-US" sz="1200" b="1" dirty="0">
                <a:solidFill>
                  <a:schemeClr val="accent4"/>
                </a:solidFill>
              </a:rPr>
              <a:t>[Process </a:t>
            </a:r>
            <a:r>
              <a:rPr lang="en-US" sz="1200" b="1" dirty="0" smtClean="0">
                <a:solidFill>
                  <a:schemeClr val="accent4"/>
                </a:solidFill>
              </a:rPr>
              <a:t>continue]</a:t>
            </a:r>
            <a:endParaRPr lang="en-US" sz="1200" b="1" dirty="0">
              <a:solidFill>
                <a:schemeClr val="accent4"/>
              </a:solidFill>
            </a:endParaRPr>
          </a:p>
        </p:txBody>
      </p:sp>
      <p:sp>
        <p:nvSpPr>
          <p:cNvPr id="56" name="TextBox 55"/>
          <p:cNvSpPr txBox="1"/>
          <p:nvPr/>
        </p:nvSpPr>
        <p:spPr>
          <a:xfrm>
            <a:off x="9514994" y="2498803"/>
            <a:ext cx="877144" cy="307777"/>
          </a:xfrm>
          <a:prstGeom prst="rect">
            <a:avLst/>
          </a:prstGeom>
          <a:noFill/>
        </p:spPr>
        <p:txBody>
          <a:bodyPr wrap="square" rtlCol="0">
            <a:spAutoFit/>
          </a:bodyPr>
          <a:lstStyle/>
          <a:p>
            <a:r>
              <a:rPr lang="en-US" sz="1400" b="1" dirty="0">
                <a:solidFill>
                  <a:srgbClr val="0E6BB6"/>
                </a:solidFill>
              </a:rPr>
              <a:t>RxHome</a:t>
            </a:r>
          </a:p>
        </p:txBody>
      </p:sp>
      <p:cxnSp>
        <p:nvCxnSpPr>
          <p:cNvPr id="58" name="Straight Arrow Connector 57"/>
          <p:cNvCxnSpPr/>
          <p:nvPr/>
        </p:nvCxnSpPr>
        <p:spPr>
          <a:xfrm>
            <a:off x="8838199" y="3020458"/>
            <a:ext cx="532044" cy="10386"/>
          </a:xfrm>
          <a:prstGeom prst="straightConnector1">
            <a:avLst/>
          </a:prstGeom>
          <a:ln w="76200">
            <a:solidFill>
              <a:srgbClr val="0E6BB6"/>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9" name="Shape 3892"/>
          <p:cNvSpPr/>
          <p:nvPr/>
        </p:nvSpPr>
        <p:spPr>
          <a:xfrm>
            <a:off x="9452447" y="2533637"/>
            <a:ext cx="967909" cy="951966"/>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2"/>
                </a:lnTo>
                <a:cubicBezTo>
                  <a:pt x="2993" y="5241"/>
                  <a:pt x="6615" y="5891"/>
                  <a:pt x="10800" y="5891"/>
                </a:cubicBezTo>
                <a:cubicBezTo>
                  <a:pt x="14986" y="5891"/>
                  <a:pt x="18607" y="5241"/>
                  <a:pt x="20400" y="4292"/>
                </a:cubicBezTo>
                <a:cubicBezTo>
                  <a:pt x="20400" y="4292"/>
                  <a:pt x="20400" y="6873"/>
                  <a:pt x="20400" y="6873"/>
                </a:cubicBezTo>
                <a:close/>
                <a:moveTo>
                  <a:pt x="10800" y="10800"/>
                </a:moveTo>
                <a:cubicBezTo>
                  <a:pt x="5498" y="10800"/>
                  <a:pt x="1200" y="9921"/>
                  <a:pt x="1200" y="8836"/>
                </a:cubicBezTo>
                <a:cubicBezTo>
                  <a:pt x="1200" y="8672"/>
                  <a:pt x="1309" y="8514"/>
                  <a:pt x="1494" y="8363"/>
                </a:cubicBezTo>
                <a:cubicBezTo>
                  <a:pt x="3370" y="9232"/>
                  <a:pt x="6830" y="9818"/>
                  <a:pt x="10800" y="9818"/>
                </a:cubicBezTo>
                <a:cubicBezTo>
                  <a:pt x="14770" y="9818"/>
                  <a:pt x="18230" y="9232"/>
                  <a:pt x="20106" y="8363"/>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3"/>
                </a:lnTo>
                <a:cubicBezTo>
                  <a:pt x="2993" y="11132"/>
                  <a:pt x="6615" y="11782"/>
                  <a:pt x="10800" y="11782"/>
                </a:cubicBezTo>
                <a:cubicBezTo>
                  <a:pt x="14986" y="11782"/>
                  <a:pt x="18607" y="11132"/>
                  <a:pt x="20400" y="10183"/>
                </a:cubicBezTo>
                <a:cubicBezTo>
                  <a:pt x="20400" y="10183"/>
                  <a:pt x="20400" y="12764"/>
                  <a:pt x="20400" y="12764"/>
                </a:cubicBezTo>
                <a:close/>
                <a:moveTo>
                  <a:pt x="10800" y="16691"/>
                </a:moveTo>
                <a:cubicBezTo>
                  <a:pt x="5498" y="16691"/>
                  <a:pt x="1200" y="15812"/>
                  <a:pt x="1200" y="14727"/>
                </a:cubicBezTo>
                <a:cubicBezTo>
                  <a:pt x="1200" y="14563"/>
                  <a:pt x="1309" y="14405"/>
                  <a:pt x="1494" y="14254"/>
                </a:cubicBezTo>
                <a:cubicBezTo>
                  <a:pt x="3370" y="15123"/>
                  <a:pt x="6830" y="15709"/>
                  <a:pt x="10800" y="15709"/>
                </a:cubicBezTo>
                <a:cubicBezTo>
                  <a:pt x="14770" y="15709"/>
                  <a:pt x="18230" y="15123"/>
                  <a:pt x="20106" y="14254"/>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3"/>
                  <a:pt x="6615" y="17673"/>
                  <a:pt x="10800" y="17673"/>
                </a:cubicBezTo>
                <a:cubicBezTo>
                  <a:pt x="14986" y="17673"/>
                  <a:pt x="18607" y="17023"/>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8"/>
                  <a:pt x="628" y="7855"/>
                </a:cubicBezTo>
                <a:cubicBezTo>
                  <a:pt x="229" y="8162"/>
                  <a:pt x="0" y="8492"/>
                  <a:pt x="0" y="8836"/>
                </a:cubicBezTo>
                <a:lnTo>
                  <a:pt x="0" y="12764"/>
                </a:lnTo>
                <a:cubicBezTo>
                  <a:pt x="0" y="13109"/>
                  <a:pt x="229" y="13439"/>
                  <a:pt x="628" y="13745"/>
                </a:cubicBezTo>
                <a:cubicBezTo>
                  <a:pt x="229" y="14053"/>
                  <a:pt x="0" y="14383"/>
                  <a:pt x="0" y="14727"/>
                </a:cubicBezTo>
                <a:lnTo>
                  <a:pt x="0" y="18655"/>
                </a:lnTo>
                <a:cubicBezTo>
                  <a:pt x="0" y="20282"/>
                  <a:pt x="4835" y="21600"/>
                  <a:pt x="10800" y="21600"/>
                </a:cubicBezTo>
                <a:cubicBezTo>
                  <a:pt x="16765" y="21600"/>
                  <a:pt x="21600" y="20282"/>
                  <a:pt x="21600" y="18655"/>
                </a:cubicBezTo>
                <a:lnTo>
                  <a:pt x="21600" y="14727"/>
                </a:lnTo>
                <a:cubicBezTo>
                  <a:pt x="21600" y="14383"/>
                  <a:pt x="21371" y="14053"/>
                  <a:pt x="20972" y="13745"/>
                </a:cubicBezTo>
                <a:cubicBezTo>
                  <a:pt x="21371" y="13439"/>
                  <a:pt x="21600" y="13109"/>
                  <a:pt x="21600" y="12764"/>
                </a:cubicBezTo>
                <a:lnTo>
                  <a:pt x="21600" y="8836"/>
                </a:lnTo>
                <a:cubicBezTo>
                  <a:pt x="21600" y="8492"/>
                  <a:pt x="21371" y="8162"/>
                  <a:pt x="20972" y="7855"/>
                </a:cubicBezTo>
                <a:cubicBezTo>
                  <a:pt x="21371" y="7548"/>
                  <a:pt x="21600" y="7218"/>
                  <a:pt x="21600" y="6873"/>
                </a:cubicBezTo>
                <a:cubicBezTo>
                  <a:pt x="21600" y="6873"/>
                  <a:pt x="21600" y="2945"/>
                  <a:pt x="21600" y="2945"/>
                </a:cubicBezTo>
                <a:close/>
              </a:path>
            </a:pathLst>
          </a:custGeom>
          <a:solidFill>
            <a:srgbClr val="0E6BB6"/>
          </a:solidFill>
          <a:ln w="12700">
            <a:noFill/>
            <a:miter lim="400000"/>
          </a:ln>
        </p:spPr>
        <p:txBody>
          <a:bodyPr lIns="38100" tIns="38100" rIns="38100" bIns="38100" anchor="ctr"/>
          <a:lstStyle/>
          <a:p>
            <a:endParaRPr lang="en-US">
              <a:solidFill>
                <a:prstClr val="black"/>
              </a:solidFill>
            </a:endParaRPr>
          </a:p>
        </p:txBody>
      </p:sp>
      <p:pic>
        <p:nvPicPr>
          <p:cNvPr id="14"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6519163"/>
            <a:ext cx="1655067" cy="326137"/>
          </a:xfrm>
          <a:prstGeom prst="rect">
            <a:avLst/>
          </a:prstGeom>
        </p:spPr>
      </p:pic>
    </p:spTree>
    <p:extLst>
      <p:ext uri="{BB962C8B-B14F-4D97-AF65-F5344CB8AC3E}">
        <p14:creationId xmlns:p14="http://schemas.microsoft.com/office/powerpoint/2010/main" val="3334037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gradFill>
            <a:gsLst>
              <a:gs pos="40000">
                <a:srgbClr val="2E72B5"/>
              </a:gs>
              <a:gs pos="100000">
                <a:srgbClr val="979E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8762" y="83676"/>
            <a:ext cx="3588697" cy="6858000"/>
          </a:xfrm>
          <a:prstGeom prst="rect">
            <a:avLst/>
          </a:prstGeom>
        </p:spPr>
      </p:pic>
      <p:sp>
        <p:nvSpPr>
          <p:cNvPr id="10" name="Title 1"/>
          <p:cNvSpPr txBox="1">
            <a:spLocks/>
          </p:cNvSpPr>
          <p:nvPr/>
        </p:nvSpPr>
        <p:spPr>
          <a:xfrm>
            <a:off x="5048918" y="2894390"/>
            <a:ext cx="3794832" cy="13674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a:solidFill>
                  <a:schemeClr val="bg1"/>
                </a:solidFill>
                <a:latin typeface="Ek Mukta" charset="0"/>
                <a:ea typeface="Ek Mukta" charset="0"/>
                <a:cs typeface="Ek Mukta" charset="0"/>
              </a:rPr>
              <a:t>YOU</a:t>
            </a:r>
            <a:endParaRPr lang="en-US" sz="9600" b="1" dirty="0">
              <a:solidFill>
                <a:schemeClr val="bg1"/>
              </a:solidFill>
              <a:latin typeface="Ek Mukta" charset="0"/>
              <a:ea typeface="Ek Mukta" charset="0"/>
              <a:cs typeface="Ek Mukta" charset="0"/>
            </a:endParaRPr>
          </a:p>
        </p:txBody>
      </p:sp>
      <p:sp>
        <p:nvSpPr>
          <p:cNvPr id="12" name="Title 1"/>
          <p:cNvSpPr txBox="1">
            <a:spLocks/>
          </p:cNvSpPr>
          <p:nvPr/>
        </p:nvSpPr>
        <p:spPr>
          <a:xfrm>
            <a:off x="3629550" y="1501939"/>
            <a:ext cx="4141787" cy="26100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dirty="0">
                <a:solidFill>
                  <a:schemeClr val="bg1"/>
                </a:solidFill>
                <a:latin typeface="Ek Mukta ExtraLight" charset="0"/>
                <a:ea typeface="Ek Mukta ExtraLight" charset="0"/>
                <a:cs typeface="Ek Mukta ExtraLight" charset="0"/>
              </a:rPr>
              <a:t>THANK</a:t>
            </a:r>
          </a:p>
        </p:txBody>
      </p:sp>
      <p:pic>
        <p:nvPicPr>
          <p:cNvPr id="8" name="bjClassifierImageBott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 y="6519163"/>
            <a:ext cx="1655067" cy="326137"/>
          </a:xfrm>
          <a:prstGeom prst="rect">
            <a:avLst/>
          </a:prstGeom>
        </p:spPr>
      </p:pic>
    </p:spTree>
    <p:extLst>
      <p:ext uri="{BB962C8B-B14F-4D97-AF65-F5344CB8AC3E}">
        <p14:creationId xmlns:p14="http://schemas.microsoft.com/office/powerpoint/2010/main" val="862161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gradFill>
            <a:gsLst>
              <a:gs pos="40000">
                <a:srgbClr val="2E72B5"/>
              </a:gs>
              <a:gs pos="100000">
                <a:srgbClr val="979E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8762" y="83676"/>
            <a:ext cx="3588697" cy="6858000"/>
          </a:xfrm>
          <a:prstGeom prst="rect">
            <a:avLst/>
          </a:prstGeom>
        </p:spPr>
      </p:pic>
      <p:sp>
        <p:nvSpPr>
          <p:cNvPr id="2" name="Rectangle 1"/>
          <p:cNvSpPr/>
          <p:nvPr/>
        </p:nvSpPr>
        <p:spPr>
          <a:xfrm>
            <a:off x="2408283" y="2106440"/>
            <a:ext cx="7332617" cy="3570208"/>
          </a:xfrm>
          <a:prstGeom prst="rect">
            <a:avLst/>
          </a:prstGeom>
        </p:spPr>
        <p:txBody>
          <a:bodyPr wrap="square">
            <a:spAutoFit/>
          </a:bodyPr>
          <a:lstStyle/>
          <a:p>
            <a:pPr algn="ctr"/>
            <a:r>
              <a:rPr lang="en-US" sz="2200" b="1" dirty="0">
                <a:solidFill>
                  <a:schemeClr val="bg1"/>
                </a:solidFill>
                <a:latin typeface="Ek Mukta"/>
              </a:rPr>
              <a:t>About</a:t>
            </a:r>
            <a:endParaRPr lang="en-US" b="1" dirty="0">
              <a:solidFill>
                <a:schemeClr val="bg1"/>
              </a:solidFill>
              <a:latin typeface="Ek Mukta"/>
            </a:endParaRPr>
          </a:p>
          <a:p>
            <a:r>
              <a:rPr lang="en-US" dirty="0">
                <a:solidFill>
                  <a:schemeClr val="bg1"/>
                </a:solidFill>
                <a:latin typeface="Ek Mukta"/>
              </a:rPr>
              <a:t>Make your business digital strong with powerful, cost-effective IT. 4th Source is a software development and IT services company headquartered in Tampa, Florida. 4th Source offers a hybrid approach to IT delivery, having evolved from the nearshore model that balances capability, cost and culture from teams in the US and Mexico. Inc. magazine has recognized 4th Source as one of the 5000 fastest growing companies in the US six times.</a:t>
            </a:r>
          </a:p>
          <a:p>
            <a:endParaRPr lang="en-US" dirty="0">
              <a:solidFill>
                <a:schemeClr val="bg1"/>
              </a:solidFill>
              <a:latin typeface="Ek Mukta"/>
            </a:endParaRPr>
          </a:p>
          <a:p>
            <a:pPr algn="ctr"/>
            <a:r>
              <a:rPr lang="en-US" sz="2000" b="1" dirty="0">
                <a:solidFill>
                  <a:schemeClr val="bg1"/>
                </a:solidFill>
                <a:latin typeface="Ek Mukta"/>
              </a:rPr>
              <a:t>Contact</a:t>
            </a:r>
            <a:endParaRPr lang="en-US" sz="2000" dirty="0">
              <a:solidFill>
                <a:schemeClr val="bg1"/>
              </a:solidFill>
              <a:latin typeface="Ek Mukta"/>
            </a:endParaRPr>
          </a:p>
          <a:p>
            <a:pPr algn="ctr"/>
            <a:r>
              <a:rPr lang="en-US" sz="2000" b="1" dirty="0">
                <a:solidFill>
                  <a:schemeClr val="bg1"/>
                </a:solidFill>
                <a:latin typeface="Ek Mukta"/>
              </a:rPr>
              <a:t>2502 N. Rocky Point Drive, Suite 960 Tampa, FL 33607</a:t>
            </a:r>
            <a:br>
              <a:rPr lang="en-US" sz="2000" b="1" dirty="0">
                <a:solidFill>
                  <a:schemeClr val="bg1"/>
                </a:solidFill>
                <a:latin typeface="Ek Mukta"/>
              </a:rPr>
            </a:br>
            <a:r>
              <a:rPr lang="en-US" sz="2000" b="1" dirty="0">
                <a:solidFill>
                  <a:schemeClr val="bg1"/>
                </a:solidFill>
                <a:latin typeface="Ek Mukta"/>
              </a:rPr>
              <a:t>(855) 875-4700</a:t>
            </a:r>
            <a:endParaRPr lang="en-US" dirty="0">
              <a:solidFill>
                <a:schemeClr val="bg1"/>
              </a:solidFill>
              <a:latin typeface="Ek Mukta"/>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1100" y="266412"/>
            <a:ext cx="7289800" cy="1756352"/>
          </a:xfrm>
          <a:prstGeom prst="rect">
            <a:avLst/>
          </a:prstGeom>
        </p:spPr>
      </p:pic>
      <p:pic>
        <p:nvPicPr>
          <p:cNvPr id="10" name="bjClassifierImageBotto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0" y="6519163"/>
            <a:ext cx="1655067" cy="326137"/>
          </a:xfrm>
          <a:prstGeom prst="rect">
            <a:avLst/>
          </a:prstGeom>
        </p:spPr>
      </p:pic>
    </p:spTree>
    <p:extLst>
      <p:ext uri="{BB962C8B-B14F-4D97-AF65-F5344CB8AC3E}">
        <p14:creationId xmlns:p14="http://schemas.microsoft.com/office/powerpoint/2010/main" val="3497043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Custom 1">
      <a:dk1>
        <a:srgbClr val="262626"/>
      </a:dk1>
      <a:lt1>
        <a:srgbClr val="FFFFFF"/>
      </a:lt1>
      <a:dk2>
        <a:srgbClr val="0F6CB6"/>
      </a:dk2>
      <a:lt2>
        <a:srgbClr val="EAEAEA"/>
      </a:lt2>
      <a:accent1>
        <a:srgbClr val="0E6BB6"/>
      </a:accent1>
      <a:accent2>
        <a:srgbClr val="FFAA57"/>
      </a:accent2>
      <a:accent3>
        <a:srgbClr val="BDD8F1"/>
      </a:accent3>
      <a:accent4>
        <a:srgbClr val="026CB6"/>
      </a:accent4>
      <a:accent5>
        <a:srgbClr val="003C79"/>
      </a:accent5>
      <a:accent6>
        <a:srgbClr val="021572"/>
      </a:accent6>
      <a:hlink>
        <a:srgbClr val="FF5757"/>
      </a:hlink>
      <a:folHlink>
        <a:srgbClr val="BFBFB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88DCC02E7A0747B0A69F3E52DF4E48" ma:contentTypeVersion="4" ma:contentTypeDescription="Create a new document." ma:contentTypeScope="" ma:versionID="434c3976ba931c00407ded75b2ad7dc7">
  <xsd:schema xmlns:xsd="http://www.w3.org/2001/XMLSchema" xmlns:xs="http://www.w3.org/2001/XMLSchema" xmlns:p="http://schemas.microsoft.com/office/2006/metadata/properties" xmlns:ns2="afeed6ef-fb50-4b1d-89b9-b0e5d925dd2f" xmlns:ns3="4512a54f-a20a-4bc8-85e0-e3d638a25f88" targetNamespace="http://schemas.microsoft.com/office/2006/metadata/properties" ma:root="true" ma:fieldsID="9ee3b31d60f6633936f2301e768769aa" ns2:_="" ns3:_="">
    <xsd:import namespace="afeed6ef-fb50-4b1d-89b9-b0e5d925dd2f"/>
    <xsd:import namespace="4512a54f-a20a-4bc8-85e0-e3d638a25f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eed6ef-fb50-4b1d-89b9-b0e5d925dd2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12a54f-a20a-4bc8-85e0-e3d638a25f8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sisl xmlns:xsi="http://www.w3.org/2001/XMLSchema-instance" xmlns:xsd="http://www.w3.org/2001/XMLSchema" xmlns="http://www.boldonjames.com/2008/01/sie/internal/label" sislVersion="0" policy="06dbc50a-7c40-497c-8ead-392c4a2b388e" origin="userSelected">
  <element uid="3a0f620a-74f7-4504-a030-448d9ea0e08a" value=""/>
  <element uid="4ccf64bc-f240-4d04-9210-66ba0df04095" value=""/>
  <element uid="id_classification_generalbusiness" value=""/>
</sisl>
</file>

<file path=customXml/itemProps1.xml><?xml version="1.0" encoding="utf-8"?>
<ds:datastoreItem xmlns:ds="http://schemas.openxmlformats.org/officeDocument/2006/customXml" ds:itemID="{A4AC55D5-35F6-4E2F-9B5E-91E5FC5E11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eed6ef-fb50-4b1d-89b9-b0e5d925dd2f"/>
    <ds:schemaRef ds:uri="4512a54f-a20a-4bc8-85e0-e3d638a25f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45C58-EADF-4744-B2B1-12FE9CF5C8A8}">
  <ds:schemaRefs>
    <ds:schemaRef ds:uri="http://schemas.microsoft.com/office/2006/metadata/properties"/>
    <ds:schemaRef ds:uri="http://purl.org/dc/elements/1.1/"/>
    <ds:schemaRef ds:uri="afeed6ef-fb50-4b1d-89b9-b0e5d925dd2f"/>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4512a54f-a20a-4bc8-85e0-e3d638a25f88"/>
    <ds:schemaRef ds:uri="http://purl.org/dc/dcmitype/"/>
  </ds:schemaRefs>
</ds:datastoreItem>
</file>

<file path=customXml/itemProps3.xml><?xml version="1.0" encoding="utf-8"?>
<ds:datastoreItem xmlns:ds="http://schemas.openxmlformats.org/officeDocument/2006/customXml" ds:itemID="{CAEAA9D8-1DE7-455E-93B2-E3F5D823294E}">
  <ds:schemaRefs>
    <ds:schemaRef ds:uri="http://schemas.microsoft.com/sharepoint/v3/contenttype/forms"/>
  </ds:schemaRefs>
</ds:datastoreItem>
</file>

<file path=customXml/itemProps4.xml><?xml version="1.0" encoding="utf-8"?>
<ds:datastoreItem xmlns:ds="http://schemas.openxmlformats.org/officeDocument/2006/customXml" ds:itemID="{BFE38EEC-C9D1-49D0-846F-3E00E9688C3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4564</TotalTime>
  <Words>319</Words>
  <Application>Microsoft Office PowerPoint</Application>
  <PresentationFormat>Widescreen</PresentationFormat>
  <Paragraphs>52</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Arial</vt:lpstr>
      <vt:lpstr>Calibri</vt:lpstr>
      <vt:lpstr>Calibri Light</vt:lpstr>
      <vt:lpstr>Ek Mukta</vt:lpstr>
      <vt:lpstr>Ek Mukta ExtraBold</vt:lpstr>
      <vt:lpstr>Ek Mukta ExtraLight</vt:lpstr>
      <vt:lpstr>Ek Mukta SemiBold</vt:lpstr>
      <vt:lpstr>Raleway Light</vt:lpstr>
      <vt:lpstr>Titillium</vt:lpstr>
      <vt:lpstr>Wingdings</vt:lpstr>
      <vt:lpstr>Office Theme</vt:lpstr>
      <vt:lpstr>Executive Summary High Level Accomplishments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Gilberto Reyes</dc:creator>
  <cp:lastModifiedBy>Lopez, Aldo (STL) - contr</cp:lastModifiedBy>
  <cp:revision>212</cp:revision>
  <dcterms:created xsi:type="dcterms:W3CDTF">2017-08-07T13:14:59Z</dcterms:created>
  <dcterms:modified xsi:type="dcterms:W3CDTF">2019-04-08T21:25:16Z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0x010100FC88DCC02E7A0747B0A69F3E52DF4E48</vt:lpwstr>
  </property>
  <property fmtid="{D5CDD505-2E9C-101B-9397-08002B2CF9AE}" pid="3" name="docIndexRef">
    <vt:lpwstr>732c01d8-4e33-4ce3-b3f7-23e1b34bf2e4</vt:lpwstr>
  </property>
  <property fmtid="{D5CDD505-2E9C-101B-9397-08002B2CF9AE}" pid="4" name="bjSaver">
    <vt:lpwstr>GSOHM/e55CtFvMKd12Q13VbrTb9SFFWf</vt:lpwstr>
  </property>
  <property fmtid="{D5CDD505-2E9C-101B-9397-08002B2CF9AE}" pid="5" name="bjDocumentLabelXML">
    <vt:lpwstr>&lt;?xml version="1.0" encoding="us-ascii"?&gt;&lt;sisl xmlns:xsi="http://www.w3.org/2001/XMLSchema-instance" xmlns:xsd="http://www.w3.org/2001/XMLSchema" sislVersion="0" policy="06dbc50a-7c40-497c-8ead-392c4a2b388e" origin="userSelected" xmlns="http://www.boldonj</vt:lpwstr>
  </property>
  <property fmtid="{D5CDD505-2E9C-101B-9397-08002B2CF9AE}" pid="6" name="bjDocumentLabelXML-0">
    <vt:lpwstr>ames.com/2008/01/sie/internal/label"&gt;&lt;element uid="3a0f620a-74f7-4504-a030-448d9ea0e08a" value="" /&gt;&lt;element uid="4ccf64bc-f240-4d04-9210-66ba0df04095" value="" /&gt;&lt;element uid="id_classification_generalbusiness" value="" /&gt;&lt;/sisl&gt;</vt:lpwstr>
  </property>
  <property fmtid="{D5CDD505-2E9C-101B-9397-08002B2CF9AE}" pid="7" name="bjDocumentSecurityLabel">
    <vt:lpwstr>Internal</vt:lpwstr>
  </property>
  <property fmtid="{D5CDD505-2E9C-101B-9397-08002B2CF9AE}" pid="8" name="bjESIDataClassification">
    <vt:lpwstr>XYZZYInternalfwo[qei34890ty@^C@#%^11dc45</vt:lpwstr>
  </property>
</Properties>
</file>