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wJ78J+L6dW218+/QiGTcQ5J9C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3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3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3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3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dme.so/es/edito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596348" y="1188692"/>
            <a:ext cx="7719516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PY" sz="3600">
                <a:solidFill>
                  <a:schemeClr val="lt1"/>
                </a:solidFill>
              </a:rPr>
              <a:t>PYTHON EXPERT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96348" y="2460694"/>
            <a:ext cx="544664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s-PY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Derlis Caballero Mendoza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s-PY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derliscaballero91@gmail.com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s-PY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96347" y="3934445"/>
            <a:ext cx="544664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Y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s-PY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Ejercicios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4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README:</a:t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Bonus, crear un md customizado en la página:</a:t>
            </a:r>
            <a:endParaRPr b="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https://readme.so/es/editor</a:t>
            </a:r>
            <a:endParaRPr b="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s-PY"/>
            </a:b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62" y="2233425"/>
            <a:ext cx="6831201" cy="40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Ejercicio</a:t>
            </a: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5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 una carpeta para el curso: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Curso_Python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 otro directorio con </a:t>
            </a: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clase: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Clase1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Inicializar el </a:t>
            </a: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repositorio</a:t>
            </a: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raíz</a:t>
            </a: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None/>
            </a:pPr>
            <a:r>
              <a:rPr lang="es-PY">
                <a:solidFill>
                  <a:srgbClr val="0D0D0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Dentro de Curso_Python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 un Readme: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README.md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Hacer push de los cambios.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2767244" y="1043014"/>
            <a:ext cx="25490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Y" sz="4000" u="none" cap="none" strike="noStrike">
                <a:solidFill>
                  <a:srgbClr val="42457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b="1" i="0" sz="4000" u="none" cap="none" strike="noStrike">
              <a:solidFill>
                <a:srgbClr val="424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" y="1133504"/>
            <a:ext cx="1935480" cy="173956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5" name="Google Shape;175;p36"/>
          <p:cNvSpPr txBox="1"/>
          <p:nvPr/>
        </p:nvSpPr>
        <p:spPr>
          <a:xfrm>
            <a:off x="2743200" y="2003285"/>
            <a:ext cx="2573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Y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Lic. Derlis Caballero Mendoza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0238" y="2563447"/>
            <a:ext cx="943107" cy="94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244" y="2202180"/>
            <a:ext cx="2191512" cy="24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Tabla de contenidos</a:t>
            </a:r>
            <a:endParaRPr/>
          </a:p>
        </p:txBody>
      </p:sp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1162228" y="1247686"/>
            <a:ext cx="598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s-PY" sz="2000"/>
              <a:t>Instalar Herramienta Git.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PY" sz="2000"/>
              <a:t>Windows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PY" sz="2000"/>
              <a:t>Linux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s-PY" sz="2000"/>
              <a:t>Inicializar un proyecto local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s-PY" sz="2000"/>
              <a:t>Trabajar con Ramas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s-PY" sz="2000"/>
              <a:t>Crear repo WEB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s-PY" sz="2000"/>
              <a:t>Crear un Readme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PY" sz="2000"/>
              <a:t>Hacer push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Git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Git: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Instalación y uso de git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u="sng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endParaRPr b="1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971" y="2400522"/>
            <a:ext cx="65341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Git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Comandos: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trabajar con git hay que ubicarnos en la carpeta del proyecto que queremos gestionar.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Iniciar el repo con: git init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Agregar todos los archivos modificados al momento: git add .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 el primer cambio: git commit -m "commit en la rama master"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 los registros de los cambios guardados: git log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 en qué rama se está trabajando: git branch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 el repo remoto: git remote -v</a:t>
            </a:r>
            <a:endParaRPr b="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s-PY"/>
            </a:b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4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Git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Trabajar con ramas: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Trabajar con ramas: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Crear: git branch develop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Cambiarse a la rama: git checkout develop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 cambios: git add . | git commit -m “cambio en la rama develop”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Cambiar de rama: git checkout master</a:t>
            </a:r>
            <a:endParaRPr b="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Unir las ramas: git merge develop</a:t>
            </a:r>
            <a:endParaRPr b="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s-PY"/>
            </a:b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Git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Trabajar con ramas: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Volver atrás un cambio:</a:t>
            </a:r>
            <a:endParaRPr b="0" sz="14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 git log saco el commit id </a:t>
            </a:r>
            <a:endParaRPr b="0" sz="14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con: git checkout 07252c695070d404d623e1c28164dc3146d2979a</a:t>
            </a:r>
            <a:endParaRPr b="0" sz="14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vuelvo atrás.</a:t>
            </a:r>
            <a:endParaRPr b="0" sz="1400"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s-PY" sz="1400"/>
            </a:br>
            <a:br>
              <a:rPr lang="es-PY"/>
            </a:b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Git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1"/>
          <p:cNvSpPr txBox="1"/>
          <p:nvPr>
            <p:ph idx="1" type="subTitle"/>
          </p:nvPr>
        </p:nvSpPr>
        <p:spPr>
          <a:xfrm>
            <a:off x="811850" y="1055405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Trabajar con ramas: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 muy importante nunca hacer un git reset hard si no se visualiza o no se sabe dónde está el head. </a:t>
            </a:r>
            <a:br>
              <a:rPr lang="es-PY" sz="1400"/>
            </a:br>
            <a:br>
              <a:rPr lang="es-PY"/>
            </a:br>
            <a:endParaRPr b="0" i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833" y="2321296"/>
            <a:ext cx="62293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Git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 un repo remoto: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https://github.com/</a:t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384" y="1903624"/>
            <a:ext cx="4219901" cy="447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PY" sz="2400">
                <a:latin typeface="Verdana"/>
                <a:ea typeface="Verdana"/>
                <a:cs typeface="Verdana"/>
                <a:sym typeface="Verdana"/>
              </a:rPr>
              <a:t>Condicionales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3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s-PY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Usar el comando sugerido para un repo existente:</a:t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046" y="2055619"/>
            <a:ext cx="61722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2020-02-20T19:44:45Z</dcterms:created>
  <dc:creator>Monserrat Duarte</dc:creator>
</cp:coreProperties>
</file>