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04FF1-C02B-0442-AA2B-413CE5A50CFC}" type="datetimeFigureOut">
              <a:rPr lang="fr-FR" smtClean="0"/>
              <a:t>16/03/15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2964A-DF35-0A4F-B720-DCAD7E435AB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Icône à rajouter « Mozilla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foundation</a:t>
            </a:r>
            <a:r>
              <a:rPr lang="fr-FR" baseline="0" dirty="0" smtClean="0"/>
              <a:t> »</a:t>
            </a:r>
          </a:p>
          <a:p>
            <a:r>
              <a:rPr lang="fr-FR" baseline="0" dirty="0" smtClean="0"/>
              <a:t>CFA AFIA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2964A-DF35-0A4F-B720-DCAD7E435AB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9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développement de logiciel libre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Axel AJAVON</a:t>
            </a:r>
          </a:p>
          <a:p>
            <a:r>
              <a:rPr lang="fr-FR" dirty="0" smtClean="0"/>
              <a:t>Mohamed </a:t>
            </a:r>
            <a:r>
              <a:rPr lang="fr-FR" dirty="0" err="1" smtClean="0"/>
              <a:t>Belkhir</a:t>
            </a:r>
            <a:endParaRPr lang="fr-FR" dirty="0" smtClean="0"/>
          </a:p>
          <a:p>
            <a:r>
              <a:rPr lang="fr-FR" dirty="0" err="1" smtClean="0"/>
              <a:t>Youness</a:t>
            </a:r>
            <a:r>
              <a:rPr lang="fr-FR" dirty="0" smtClean="0"/>
              <a:t> </a:t>
            </a:r>
            <a:r>
              <a:rPr lang="fr-FR" dirty="0" err="1" smtClean="0"/>
              <a:t>Gharbaoui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4" y="356174"/>
            <a:ext cx="843196" cy="8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670900" y="3126678"/>
            <a:ext cx="5580806" cy="1134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smtClean="0"/>
              <a:t>DEMONSTRATION</a:t>
            </a:r>
            <a:endParaRPr lang="fr-FR" sz="4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5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Présentation du projet</a:t>
            </a:r>
          </a:p>
          <a:p>
            <a:r>
              <a:rPr lang="fr-FR" sz="3200" dirty="0" smtClean="0"/>
              <a:t>Problématique du projet</a:t>
            </a:r>
          </a:p>
          <a:p>
            <a:r>
              <a:rPr lang="fr-FR" sz="3200" dirty="0" smtClean="0"/>
              <a:t>Evolution</a:t>
            </a:r>
          </a:p>
          <a:p>
            <a:r>
              <a:rPr lang="fr-FR" sz="3200" dirty="0" smtClean="0"/>
              <a:t>Démonstration</a:t>
            </a:r>
            <a:endParaRPr lang="fr-FR" sz="3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9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815467" y="2675467"/>
            <a:ext cx="5464934" cy="188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Transimétro est une application qui permet de faciliter vos déplacements quotidiens en Ile-de-France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6" name="Imag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0" y="2675466"/>
            <a:ext cx="1896473" cy="1886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/>
          <p:cNvSpPr txBox="1"/>
          <p:nvPr/>
        </p:nvSpPr>
        <p:spPr>
          <a:xfrm>
            <a:off x="726840" y="4687588"/>
            <a:ext cx="77678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Notre application </a:t>
            </a:r>
            <a:r>
              <a:rPr lang="fr-FR" sz="2800" dirty="0">
                <a:solidFill>
                  <a:schemeClr val="tx2"/>
                </a:solidFill>
              </a:rPr>
              <a:t>contient les sources de l’application </a:t>
            </a:r>
            <a:r>
              <a:rPr lang="fr-FR" sz="2800" dirty="0" err="1" smtClean="0">
                <a:solidFill>
                  <a:schemeClr val="tx2"/>
                </a:solidFill>
              </a:rPr>
              <a:t>Métrosilien</a:t>
            </a:r>
            <a:r>
              <a:rPr lang="fr-FR" sz="2800" dirty="0" smtClean="0">
                <a:solidFill>
                  <a:schemeClr val="tx2"/>
                </a:solidFill>
              </a:rPr>
              <a:t> (web application et Firefox OS application)</a:t>
            </a:r>
            <a:endParaRPr lang="fr-FR" sz="2800" dirty="0">
              <a:solidFill>
                <a:schemeClr val="tx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08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Fonctionnalités de l’application</a:t>
            </a:r>
          </a:p>
          <a:p>
            <a:pPr lvl="1"/>
            <a:r>
              <a:rPr lang="fr-FR" dirty="0" smtClean="0"/>
              <a:t>Trouver le meilleur itinéraire à Paris et en Ile de France en transports en commun (métro/train/RER)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9563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fr-FR" dirty="0"/>
              <a:t>Visualiser le plan des lignes (métro/RER/</a:t>
            </a:r>
            <a:r>
              <a:rPr lang="fr-FR" dirty="0" err="1"/>
              <a:t>Transilien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5020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fr-FR" dirty="0"/>
              <a:t>Connaître les horaires des prochains trains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5320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fr-FR" dirty="0" err="1"/>
              <a:t>Géolocaliser</a:t>
            </a:r>
            <a:r>
              <a:rPr lang="fr-FR" dirty="0"/>
              <a:t> la gare la plus proche et visualiser l’itinéraire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05648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Traiter les données provenant de la </a:t>
            </a:r>
            <a:r>
              <a:rPr lang="fr-FR" dirty="0" err="1" smtClean="0"/>
              <a:t>ratp</a:t>
            </a:r>
            <a:r>
              <a:rPr lang="fr-FR" dirty="0" smtClean="0"/>
              <a:t> et de la SNCF</a:t>
            </a:r>
          </a:p>
          <a:p>
            <a:endParaRPr lang="fr-FR" dirty="0" smtClean="0"/>
          </a:p>
          <a:p>
            <a:r>
              <a:rPr lang="fr-FR" dirty="0" smtClean="0"/>
              <a:t>Le temps réel</a:t>
            </a:r>
          </a:p>
          <a:p>
            <a:endParaRPr lang="fr-FR" dirty="0"/>
          </a:p>
          <a:p>
            <a:r>
              <a:rPr lang="fr-FR" dirty="0" smtClean="0"/>
              <a:t>Itinéraire MAP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Problématique du </a:t>
            </a:r>
            <a:r>
              <a:rPr lang="fr-FR" dirty="0" smtClean="0"/>
              <a:t>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37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réel </a:t>
            </a:r>
          </a:p>
          <a:p>
            <a:endParaRPr lang="fr-FR" dirty="0" smtClean="0"/>
          </a:p>
          <a:p>
            <a:r>
              <a:rPr lang="fr-FR" dirty="0" smtClean="0"/>
              <a:t>Itinéraire MAP</a:t>
            </a:r>
          </a:p>
          <a:p>
            <a:endParaRPr lang="fr-FR" dirty="0" smtClean="0"/>
          </a:p>
          <a:p>
            <a:r>
              <a:rPr lang="fr-FR" dirty="0" smtClean="0"/>
              <a:t>Amélioration du design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18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cilloscop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541</TotalTime>
  <Words>154</Words>
  <Application>Microsoft Macintosh PowerPoint</Application>
  <PresentationFormat>Présentation à l'écran (4:3)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Oscilloscope</vt:lpstr>
      <vt:lpstr>Projet de développement de logiciel libre</vt:lpstr>
      <vt:lpstr>SOMMAIRE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Problématique du projet</vt:lpstr>
      <vt:lpstr>Evolution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recherche et développement </dc:title>
  <dc:creator>Axel Ajavon</dc:creator>
  <cp:lastModifiedBy>Axel Ajavon</cp:lastModifiedBy>
  <cp:revision>10</cp:revision>
  <dcterms:created xsi:type="dcterms:W3CDTF">2015-03-16T08:14:32Z</dcterms:created>
  <dcterms:modified xsi:type="dcterms:W3CDTF">2015-03-16T17:16:21Z</dcterms:modified>
</cp:coreProperties>
</file>