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89F2833-D3BB-4880-AF37-0D88BC4D3BCA}" type="datetimeFigureOut">
              <a:rPr lang="es-PE" smtClean="0"/>
              <a:t>09/07/2018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F15A1E2-B095-4C26-9A8A-0C65AF2BBF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3015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2833-D3BB-4880-AF37-0D88BC4D3BCA}" type="datetimeFigureOut">
              <a:rPr lang="es-PE" smtClean="0"/>
              <a:t>09/07/2018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A1E2-B095-4C26-9A8A-0C65AF2BBF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7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2833-D3BB-4880-AF37-0D88BC4D3BCA}" type="datetimeFigureOut">
              <a:rPr lang="es-PE" smtClean="0"/>
              <a:t>09/07/2018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A1E2-B095-4C26-9A8A-0C65AF2BBF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6847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2833-D3BB-4880-AF37-0D88BC4D3BCA}" type="datetimeFigureOut">
              <a:rPr lang="es-PE" smtClean="0"/>
              <a:t>09/07/2018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A1E2-B095-4C26-9A8A-0C65AF2BBF4D}" type="slidenum">
              <a:rPr lang="es-PE" smtClean="0"/>
              <a:t>‹Nº›</a:t>
            </a:fld>
            <a:endParaRPr lang="es-P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1353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2833-D3BB-4880-AF37-0D88BC4D3BCA}" type="datetimeFigureOut">
              <a:rPr lang="es-PE" smtClean="0"/>
              <a:t>09/07/2018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A1E2-B095-4C26-9A8A-0C65AF2BBF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6126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2833-D3BB-4880-AF37-0D88BC4D3BCA}" type="datetimeFigureOut">
              <a:rPr lang="es-PE" smtClean="0"/>
              <a:t>09/07/2018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A1E2-B095-4C26-9A8A-0C65AF2BBF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38581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2833-D3BB-4880-AF37-0D88BC4D3BCA}" type="datetimeFigureOut">
              <a:rPr lang="es-PE" smtClean="0"/>
              <a:t>09/07/2018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A1E2-B095-4C26-9A8A-0C65AF2BBF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9385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2833-D3BB-4880-AF37-0D88BC4D3BCA}" type="datetimeFigureOut">
              <a:rPr lang="es-PE" smtClean="0"/>
              <a:t>09/07/2018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A1E2-B095-4C26-9A8A-0C65AF2BBF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5431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2833-D3BB-4880-AF37-0D88BC4D3BCA}" type="datetimeFigureOut">
              <a:rPr lang="es-PE" smtClean="0"/>
              <a:t>09/07/2018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A1E2-B095-4C26-9A8A-0C65AF2BBF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970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2833-D3BB-4880-AF37-0D88BC4D3BCA}" type="datetimeFigureOut">
              <a:rPr lang="es-PE" smtClean="0"/>
              <a:t>09/07/2018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A1E2-B095-4C26-9A8A-0C65AF2BBF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1115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2833-D3BB-4880-AF37-0D88BC4D3BCA}" type="datetimeFigureOut">
              <a:rPr lang="es-PE" smtClean="0"/>
              <a:t>09/07/2018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A1E2-B095-4C26-9A8A-0C65AF2BBF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159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2833-D3BB-4880-AF37-0D88BC4D3BCA}" type="datetimeFigureOut">
              <a:rPr lang="es-PE" smtClean="0"/>
              <a:t>09/07/2018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A1E2-B095-4C26-9A8A-0C65AF2BBF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61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2833-D3BB-4880-AF37-0D88BC4D3BCA}" type="datetimeFigureOut">
              <a:rPr lang="es-PE" smtClean="0"/>
              <a:t>09/07/2018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A1E2-B095-4C26-9A8A-0C65AF2BBF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473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2833-D3BB-4880-AF37-0D88BC4D3BCA}" type="datetimeFigureOut">
              <a:rPr lang="es-PE" smtClean="0"/>
              <a:t>09/07/2018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A1E2-B095-4C26-9A8A-0C65AF2BBF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988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2833-D3BB-4880-AF37-0D88BC4D3BCA}" type="datetimeFigureOut">
              <a:rPr lang="es-PE" smtClean="0"/>
              <a:t>09/07/2018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A1E2-B095-4C26-9A8A-0C65AF2BBF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112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2833-D3BB-4880-AF37-0D88BC4D3BCA}" type="datetimeFigureOut">
              <a:rPr lang="es-PE" smtClean="0"/>
              <a:t>09/07/2018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A1E2-B095-4C26-9A8A-0C65AF2BBF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433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2833-D3BB-4880-AF37-0D88BC4D3BCA}" type="datetimeFigureOut">
              <a:rPr lang="es-PE" smtClean="0"/>
              <a:t>09/07/2018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A1E2-B095-4C26-9A8A-0C65AF2BBF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380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F2833-D3BB-4880-AF37-0D88BC4D3BCA}" type="datetimeFigureOut">
              <a:rPr lang="es-PE" smtClean="0"/>
              <a:t>09/07/2018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5A1E2-B095-4C26-9A8A-0C65AF2BBF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04705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21684" y="211256"/>
            <a:ext cx="1043349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PROYECTO FINAL DE DESARROLLO</a:t>
            </a:r>
          </a:p>
          <a:p>
            <a:pPr algn="ctr"/>
            <a:r>
              <a:rPr lang="es-E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 HERRAMIENTAS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49548" y="2529453"/>
            <a:ext cx="1017778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NOMBRE DEL PROYECTO : EDITOR DE NIVELES PRO</a:t>
            </a:r>
            <a:endParaRPr lang="es-ES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180337" y="3416489"/>
            <a:ext cx="531619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INTEGRANTES</a:t>
            </a:r>
            <a:r>
              <a:rPr lang="es-ES" sz="3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: </a:t>
            </a:r>
          </a:p>
          <a:p>
            <a:pPr algn="ctr"/>
            <a:r>
              <a:rPr lang="es-ES" sz="3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-Chávez Campos Axel Jair</a:t>
            </a:r>
          </a:p>
          <a:p>
            <a:pPr algn="ctr"/>
            <a:r>
              <a:rPr lang="es-E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- Josué González Agüero</a:t>
            </a:r>
            <a:endParaRPr lang="es-ES" sz="3600" b="1" cap="none" spc="0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127719" y="5524444"/>
            <a:ext cx="1165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2018</a:t>
            </a:r>
            <a:endParaRPr lang="es-ES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381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196910" y="117558"/>
            <a:ext cx="502733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Explicaci</a:t>
            </a:r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ó</a:t>
            </a:r>
            <a:r>
              <a:rPr lang="es-ES" sz="3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 del Problema</a:t>
            </a:r>
            <a:endParaRPr lang="es-ES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82" y="1251502"/>
            <a:ext cx="10058400" cy="44105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34359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1192695" y="1152939"/>
            <a:ext cx="2146853" cy="901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Proyecto</a:t>
            </a:r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4784034" y="1040296"/>
            <a:ext cx="2146853" cy="9011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Room</a:t>
            </a:r>
            <a:endParaRPr lang="es-PE" dirty="0"/>
          </a:p>
        </p:txBody>
      </p:sp>
      <p:sp>
        <p:nvSpPr>
          <p:cNvPr id="6" name="Rectángulo redondeado 5"/>
          <p:cNvSpPr/>
          <p:nvPr/>
        </p:nvSpPr>
        <p:spPr>
          <a:xfrm>
            <a:off x="1311964" y="3064564"/>
            <a:ext cx="2146853" cy="90114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Asset</a:t>
            </a:r>
            <a:endParaRPr lang="es-PE" dirty="0"/>
          </a:p>
        </p:txBody>
      </p:sp>
      <p:sp>
        <p:nvSpPr>
          <p:cNvPr id="7" name="Rectángulo redondeado 6"/>
          <p:cNvSpPr/>
          <p:nvPr/>
        </p:nvSpPr>
        <p:spPr>
          <a:xfrm>
            <a:off x="5976730" y="3114260"/>
            <a:ext cx="2146853" cy="90114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Layer</a:t>
            </a:r>
            <a:r>
              <a:rPr lang="es-PE" dirty="0" smtClean="0"/>
              <a:t> </a:t>
            </a:r>
            <a:r>
              <a:rPr lang="es-PE" dirty="0" err="1" smtClean="0"/>
              <a:t>Group</a:t>
            </a:r>
            <a:endParaRPr lang="es-PE" dirty="0"/>
          </a:p>
        </p:txBody>
      </p:sp>
      <p:sp>
        <p:nvSpPr>
          <p:cNvPr id="8" name="Rectángulo redondeado 7"/>
          <p:cNvSpPr/>
          <p:nvPr/>
        </p:nvSpPr>
        <p:spPr>
          <a:xfrm>
            <a:off x="2266121" y="4923183"/>
            <a:ext cx="2146853" cy="9011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Sprite</a:t>
            </a:r>
            <a:endParaRPr lang="es-PE" dirty="0"/>
          </a:p>
        </p:txBody>
      </p:sp>
      <p:sp>
        <p:nvSpPr>
          <p:cNvPr id="9" name="Rectángulo redondeado 8"/>
          <p:cNvSpPr/>
          <p:nvPr/>
        </p:nvSpPr>
        <p:spPr>
          <a:xfrm>
            <a:off x="5936972" y="4850297"/>
            <a:ext cx="2146853" cy="9011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Single </a:t>
            </a:r>
            <a:r>
              <a:rPr lang="es-PE" dirty="0" err="1" smtClean="0"/>
              <a:t>Layer</a:t>
            </a:r>
            <a:endParaRPr lang="es-PE" dirty="0"/>
          </a:p>
        </p:txBody>
      </p:sp>
      <p:sp>
        <p:nvSpPr>
          <p:cNvPr id="10" name="Rectángulo redondeado 9"/>
          <p:cNvSpPr/>
          <p:nvPr/>
        </p:nvSpPr>
        <p:spPr>
          <a:xfrm>
            <a:off x="9051234" y="606286"/>
            <a:ext cx="2146853" cy="9011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Scene</a:t>
            </a:r>
            <a:endParaRPr lang="es-PE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9051234" y="1941444"/>
            <a:ext cx="2146853" cy="9011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Colsiion</a:t>
            </a:r>
            <a:endParaRPr lang="es-PE" dirty="0"/>
          </a:p>
        </p:txBody>
      </p:sp>
      <p:cxnSp>
        <p:nvCxnSpPr>
          <p:cNvPr id="13" name="Conector recto de flecha 12"/>
          <p:cNvCxnSpPr/>
          <p:nvPr/>
        </p:nvCxnSpPr>
        <p:spPr>
          <a:xfrm flipV="1">
            <a:off x="7010399" y="1056860"/>
            <a:ext cx="1908313" cy="434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7036904" y="1603513"/>
            <a:ext cx="1775792" cy="788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3458817" y="149087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6188765" y="2054087"/>
            <a:ext cx="450574" cy="927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H="1">
            <a:off x="2544418" y="2107093"/>
            <a:ext cx="53008" cy="927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2531165" y="4015408"/>
            <a:ext cx="331305" cy="8348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6930887" y="4045223"/>
            <a:ext cx="79511" cy="563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H="1">
            <a:off x="4558748" y="5274365"/>
            <a:ext cx="1232452" cy="119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9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829911" y="117558"/>
            <a:ext cx="77613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Desarrollo de la Interfaz con Control P5</a:t>
            </a:r>
            <a:endParaRPr lang="es-ES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99" y="976499"/>
            <a:ext cx="10058400" cy="514323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69487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38</TotalTime>
  <Words>46</Words>
  <Application>Microsoft Office PowerPoint</Application>
  <PresentationFormat>Panorámica</PresentationFormat>
  <Paragraphs>17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Circuito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Alumno-CT</dc:creator>
  <cp:lastModifiedBy>Alumno-CT</cp:lastModifiedBy>
  <cp:revision>5</cp:revision>
  <dcterms:created xsi:type="dcterms:W3CDTF">2018-07-10T00:53:47Z</dcterms:created>
  <dcterms:modified xsi:type="dcterms:W3CDTF">2018-07-10T01:32:38Z</dcterms:modified>
</cp:coreProperties>
</file>