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7B04-1E22-41E0-BA82-B9D0C50BE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9FE97-812A-43B9-8300-FD643D71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6831A-5176-426D-AD21-314F3AB4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CE3-377C-4D3A-8911-3F55B8C87B73}" type="datetimeFigureOut">
              <a:rPr lang="en-US" smtClean="0"/>
              <a:t>21-Jan-21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FF63D-5BF3-4157-9671-5BA207F25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03EBF-6C56-4C15-80B9-E516F030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F1B-CD43-408B-9FBE-B9C348BB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5996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3A39-AF2F-48DE-9E24-BD175AC7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E858B-473E-4ABB-B766-214E14F2A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1A-C6F2-41FA-8EA6-9D6C64E5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CE3-377C-4D3A-8911-3F55B8C87B73}" type="datetimeFigureOut">
              <a:rPr lang="en-US" smtClean="0"/>
              <a:t>21-Jan-21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C7411-1781-46CF-9810-93848507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1FB9E-87E3-4DB9-B299-91A3B15C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F1B-CD43-408B-9FBE-B9C348BB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517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2A84B-AC3E-44B1-AE8B-A3E0C3015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5D34D-64C7-4DC2-AA44-2B26B062A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84683-E457-4B52-9AF1-236C9853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CE3-377C-4D3A-8911-3F55B8C87B73}" type="datetimeFigureOut">
              <a:rPr lang="en-US" smtClean="0"/>
              <a:t>21-Jan-21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C17C2-C157-428A-9DC3-190EA6A5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E500E-5BE4-43F2-83E0-A3EAE51E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F1B-CD43-408B-9FBE-B9C348BB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777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036F-3265-4D0D-9C63-BF8746B1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EEEB-4545-4D18-BEA0-1F9D36C7F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A93-5EA1-47B6-B209-8A6BF86C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CE3-377C-4D3A-8911-3F55B8C87B73}" type="datetimeFigureOut">
              <a:rPr lang="en-US" smtClean="0"/>
              <a:t>21-Jan-21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709F5-94FA-4A41-8B2A-803C7683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354DB-A167-4396-A210-E53A2C48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F1B-CD43-408B-9FBE-B9C348BB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055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2BF1-0B33-4D9C-8D9E-769F2C37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00109-12E2-4CB8-A0F2-3AEA1E466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EC71F-1568-4109-8DE6-5D99AB60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CE3-377C-4D3A-8911-3F55B8C87B73}" type="datetimeFigureOut">
              <a:rPr lang="en-US" smtClean="0"/>
              <a:t>21-Jan-21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C343F-EAC4-475B-B823-A7A85306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F3913-72DF-45EB-8589-E45E8D99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F1B-CD43-408B-9FBE-B9C348BB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725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52D5-8FC0-49FA-9A49-78AEDBC6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BBFBA-C4FC-4BCB-AB48-87D6F75C1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DB4B3-8764-40A3-9F22-B44918F60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8622C-B849-46FB-8449-4FADAAAD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CE3-377C-4D3A-8911-3F55B8C87B73}" type="datetimeFigureOut">
              <a:rPr lang="en-US" smtClean="0"/>
              <a:t>21-Jan-21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C3C7-DCB0-4461-907C-F30BC555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371FA-E9F8-4B3E-8468-66988882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F1B-CD43-408B-9FBE-B9C348BB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9713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ACBB-4F89-4920-8122-CC494285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494C1-A2AD-4B12-B084-75BEFFBF0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3875C-1C9E-4F03-AF86-14E932FF6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0DB17-01AD-496C-B48C-15E74506E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F040B-A2D8-49B6-AF5E-8AB0CF015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AEEAF-FD7B-466B-8947-C22744A0B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CE3-377C-4D3A-8911-3F55B8C87B73}" type="datetimeFigureOut">
              <a:rPr lang="en-US" smtClean="0"/>
              <a:t>21-Jan-21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FDE68-5D3D-4593-BFE8-B0CB32BC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02621-438D-4016-9E3D-F686BA02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F1B-CD43-408B-9FBE-B9C348BB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750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A500-8198-482F-891C-D4B0A3D4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531BD-1CD2-427C-B5F7-79B5607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CE3-377C-4D3A-8911-3F55B8C87B73}" type="datetimeFigureOut">
              <a:rPr lang="en-US" smtClean="0"/>
              <a:t>21-Jan-21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1776-3966-494E-A7F9-009951AE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A4998-3FC6-48ED-AC41-0F260391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F1B-CD43-408B-9FBE-B9C348BB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3811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631AE-45EE-40A3-B07E-E8A62E09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CE3-377C-4D3A-8911-3F55B8C87B73}" type="datetimeFigureOut">
              <a:rPr lang="en-US" smtClean="0"/>
              <a:t>21-Jan-21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4E1DF5-EA0B-4F67-B75D-FFB7C258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21901-C477-4337-BEEF-C6E5EE4A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F1B-CD43-408B-9FBE-B9C348BB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7479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BDF3-7C2E-4B40-9753-C99448F38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4871-AD8C-41D0-9C09-F9F4AEE10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F9AE2-62A6-4A12-8EE3-46A12C78B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4A59B-F155-4F7E-A9F5-562935E9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CE3-377C-4D3A-8911-3F55B8C87B73}" type="datetimeFigureOut">
              <a:rPr lang="en-US" smtClean="0"/>
              <a:t>21-Jan-21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B67DC-4F72-44F1-949F-E9D23C67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61EB8-80E6-4572-869B-8FFBF479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F1B-CD43-408B-9FBE-B9C348BB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2951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8A45-A8A0-43CE-B636-9119CEA6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30FAD-8535-48B8-ABB9-7C0CA249E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CBDD0-0AF7-4691-96F8-26865B756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8CFE8-043D-480E-BEB4-E3EB336D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CE3-377C-4D3A-8911-3F55B8C87B73}" type="datetimeFigureOut">
              <a:rPr lang="en-US" smtClean="0"/>
              <a:t>21-Jan-21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3440B-6DD6-4B27-9F71-95AC0D33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44A6F-3272-41E6-A473-F9573AA9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F1B-CD43-408B-9FBE-B9C348BB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7026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D105F-7888-44CE-A24B-7E14A491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2C287-6502-4976-BD81-DCD931EAB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74872-7465-41E9-928A-B0A115F10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BACE3-377C-4D3A-8911-3F55B8C87B73}" type="datetimeFigureOut">
              <a:rPr lang="en-US" smtClean="0"/>
              <a:t>21-Jan-21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CC155-4B9E-4962-BEE4-C2F47B11B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DD656-0BC8-478D-8709-020D704E6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91F1B-CD43-408B-9FBE-B9C348BB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6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74FC-979E-4F4F-91B3-89A32515F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Horse Reality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80DE1-7239-4BB5-AAAB-A696A314C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1" y="475088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Door Luuk Eglem, Levi Meslan, Axel de </a:t>
            </a:r>
            <a:r>
              <a:rPr lang="en-US" sz="2000" dirty="0" err="1"/>
              <a:t>Gier</a:t>
            </a:r>
            <a:r>
              <a:rPr lang="en-US" sz="2000" dirty="0"/>
              <a:t> en Alex Klasser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Home - Horse Reality">
            <a:extLst>
              <a:ext uri="{FF2B5EF4-FFF2-40B4-BE49-F238E27FC236}">
                <a16:creationId xmlns:a16="http://schemas.microsoft.com/office/drawing/2014/main" id="{D2D2EE8C-3B9D-4A05-A1F1-AABF4041CA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4" r="16022"/>
          <a:stretch/>
        </p:blipFill>
        <p:spPr bwMode="auto">
          <a:xfrm>
            <a:off x="0" y="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308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B55F-D8D9-495C-8865-7DA829A5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Inhoudsopgave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F92F8-55C5-40D3-9875-63A94A502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Idee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Concept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Codeertalen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Responsiviteit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Problemen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Demo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169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450AC32-5799-4BE0-B528-D25DC24A9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3" r="-1" b="-1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F332C-86DF-48DF-A292-D3DB73E0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Idee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F4C5E-82D5-47E2-A5F8-E10B5201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Avatar Creator</a:t>
            </a:r>
          </a:p>
          <a:p>
            <a:r>
              <a:rPr lang="en-US" sz="1700" dirty="0" err="1">
                <a:solidFill>
                  <a:schemeClr val="bg1"/>
                </a:solidFill>
              </a:rPr>
              <a:t>Gebruiksvriendelijk</a:t>
            </a: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Responsive</a:t>
            </a:r>
          </a:p>
        </p:txBody>
      </p:sp>
    </p:spTree>
    <p:extLst>
      <p:ext uri="{BB962C8B-B14F-4D97-AF65-F5344CB8AC3E}">
        <p14:creationId xmlns:p14="http://schemas.microsoft.com/office/powerpoint/2010/main" val="1887758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BD648-0384-45BA-A31D-63E0882AF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35" y="320040"/>
            <a:ext cx="8922881" cy="4305291"/>
          </a:xfrm>
          <a:prstGeom prst="rect">
            <a:avLst/>
          </a:prstGeom>
        </p:spPr>
      </p:pic>
      <p:sp>
        <p:nvSpPr>
          <p:cNvPr id="17" name="Rectangle 11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F332C-86DF-48DF-A292-D3DB73E0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Concept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F4C5E-82D5-47E2-A5F8-E10B5201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Plan van </a:t>
            </a:r>
            <a:r>
              <a:rPr lang="en-US" sz="1700" dirty="0" err="1">
                <a:solidFill>
                  <a:schemeClr val="bg1"/>
                </a:solidFill>
              </a:rPr>
              <a:t>aanpak</a:t>
            </a:r>
            <a:endParaRPr lang="en-US" sz="1700" dirty="0">
              <a:solidFill>
                <a:schemeClr val="bg1"/>
              </a:solidFill>
            </a:endParaRPr>
          </a:p>
          <a:p>
            <a:endParaRPr lang="en-US" sz="1700" dirty="0">
              <a:solidFill>
                <a:schemeClr val="bg1"/>
              </a:solidFill>
            </a:endParaRPr>
          </a:p>
          <a:p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84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F332C-86DF-48DF-A292-D3DB73E0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Codeertalen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F4C5E-82D5-47E2-A5F8-E10B5201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HTML</a:t>
            </a:r>
          </a:p>
          <a:p>
            <a:r>
              <a:rPr lang="en-US" sz="2400" dirty="0">
                <a:solidFill>
                  <a:schemeClr val="bg1"/>
                </a:solidFill>
              </a:rPr>
              <a:t>CSS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53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F332C-86DF-48DF-A292-D3DB73E0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Responsiviteit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F4C5E-82D5-47E2-A5F8-E10B5201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Bootstrap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Mobiel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Hamburgermenu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8639D0-B43D-4C03-A609-DAD8223496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" b="29130"/>
          <a:stretch/>
        </p:blipFill>
        <p:spPr bwMode="auto">
          <a:xfrm>
            <a:off x="6525453" y="0"/>
            <a:ext cx="566654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558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F332C-86DF-48DF-A292-D3DB73E0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Problemen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F4C5E-82D5-47E2-A5F8-E10B5201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Tijd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Moeilijk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samenwerken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57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F332C-86DF-48DF-A292-D3DB73E0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Demo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F4C5E-82D5-47E2-A5F8-E10B5201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34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F332C-86DF-48DF-A292-D3DB73E0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Vragen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F4C5E-82D5-47E2-A5F8-E10B5201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Zijn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er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nog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vragen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040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Office Theme</vt:lpstr>
      <vt:lpstr>Horse Reality</vt:lpstr>
      <vt:lpstr>Inhoudsopgave</vt:lpstr>
      <vt:lpstr>Idee</vt:lpstr>
      <vt:lpstr>Concept</vt:lpstr>
      <vt:lpstr>Codeertalen</vt:lpstr>
      <vt:lpstr>Responsiviteit</vt:lpstr>
      <vt:lpstr>Problemen</vt:lpstr>
      <vt:lpstr>Demo</vt:lpstr>
      <vt:lpstr>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Horse Reality</dc:title>
  <dc:creator>luuk ja</dc:creator>
  <cp:lastModifiedBy>luuk ja</cp:lastModifiedBy>
  <cp:revision>3</cp:revision>
  <dcterms:created xsi:type="dcterms:W3CDTF">2021-01-20T14:33:29Z</dcterms:created>
  <dcterms:modified xsi:type="dcterms:W3CDTF">2021-01-21T21:43:30Z</dcterms:modified>
</cp:coreProperties>
</file>