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600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057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41000" lvl="5" marL="2400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34600" lvl="6" marL="2800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40900" lvl="7" marL="3200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34500" lvl="8" marL="36000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120000" w="12000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2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600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057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41000" lvl="5" marL="2400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34600" lvl="6" marL="2800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40900" lvl="7" marL="3200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34500" lvl="8" marL="36000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681212" y="-160713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s-ES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McRONALD's</a:t>
            </a:r>
            <a:endParaRPr b="1" i="0" sz="54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7141" y="3029279"/>
            <a:ext cx="1619048" cy="17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s-E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McRONALD's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818712" y="2222287"/>
            <a:ext cx="1705547" cy="7527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 Historial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1093" y="157192"/>
            <a:ext cx="1619048" cy="17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9346" y="2222287"/>
            <a:ext cx="2623636" cy="4457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9612" y="2222286"/>
            <a:ext cx="2623636" cy="445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s-E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McRONALD's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818712" y="2222287"/>
            <a:ext cx="1705547" cy="7527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*Perfil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1093" y="157192"/>
            <a:ext cx="1619048" cy="17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6911" y="2222286"/>
            <a:ext cx="2623636" cy="4329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5999" y="2222285"/>
            <a:ext cx="2623636" cy="4329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55087" y="2161474"/>
            <a:ext cx="2623636" cy="4390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s-E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McRONALD's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810000" y="2222287"/>
            <a:ext cx="1705547" cy="7527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 Cerrar Sesión 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1093" y="157192"/>
            <a:ext cx="1619048" cy="17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4181" y="2222287"/>
            <a:ext cx="2623636" cy="4471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s-E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Problemática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Empresa McRONALD's  cuenta con su primera sucursal en el distrito de  comas , actualmente se realizan pedidos mediante llamadas telefónicas. Por ser un buen lugar  de comidas rápida , los pedidos han aumentado notoriamente  y por la cual no se llega abastecer todos los pedidos por el teléfono.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3762" y="105677"/>
            <a:ext cx="1619048" cy="17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s-E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Solución 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solución para los pedidos de comida rápida, se crea una alternativa novedosa  implementando una app de  Comida Rapida McRONALD's , para poder cubrir todos los pedidos  comida rápido y poder tener mejorar la  atención al cliente.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3834" y="4368682"/>
            <a:ext cx="1619048" cy="17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2758" y="105677"/>
            <a:ext cx="1619048" cy="17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054013" y="550219"/>
            <a:ext cx="4083972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s-E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McRONALD's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818712" y="2222287"/>
            <a:ext cx="1705547" cy="7527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Login: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32" y="2222286"/>
            <a:ext cx="2623636" cy="441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2290" y="2222285"/>
            <a:ext cx="2623636" cy="441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11093" y="157192"/>
            <a:ext cx="1619048" cy="17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s-E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McRONALD's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820" y="2222287"/>
            <a:ext cx="2266431" cy="37898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pic>
        <p:nvPicPr>
          <p:cNvPr id="147" name="Google Shape;14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9278" y="2222287"/>
            <a:ext cx="2272604" cy="378984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818712" y="2222287"/>
            <a:ext cx="1705547" cy="7527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Creación de Usuario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11093" y="157192"/>
            <a:ext cx="1619048" cy="17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s-E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McRONALD's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818712" y="2222287"/>
            <a:ext cx="1705547" cy="7527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Menu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1093" y="157192"/>
            <a:ext cx="1619048" cy="17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4811" y="2222287"/>
            <a:ext cx="2623636" cy="4230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s-E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McRONALD's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818712" y="2222287"/>
            <a:ext cx="1705547" cy="7527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 Productos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1093" y="157192"/>
            <a:ext cx="1619048" cy="17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6520" y="2318196"/>
            <a:ext cx="2623636" cy="4259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s-E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McRONALD's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818712" y="2222287"/>
            <a:ext cx="1705547" cy="7527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Selección de producto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1093" y="157192"/>
            <a:ext cx="1619048" cy="17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3292" y="2222286"/>
            <a:ext cx="2623636" cy="435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9067" y="2222285"/>
            <a:ext cx="2623636" cy="435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93875" y="2222284"/>
            <a:ext cx="2623636" cy="4329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entury Gothic"/>
              <a:buNone/>
            </a:pPr>
            <a:r>
              <a:rPr b="1" i="0" lang="es-E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McRONALD's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818712" y="2222287"/>
            <a:ext cx="1705547" cy="7527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 Compra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1093" y="157192"/>
            <a:ext cx="1619048" cy="17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5147" y="2099257"/>
            <a:ext cx="2623636" cy="4573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1921" y="2129147"/>
            <a:ext cx="2623636" cy="4513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