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5" r:id="rId4"/>
    <p:sldMasterId id="2147483696" r:id="rId5"/>
    <p:sldMasterId id="2147483697" r:id="rId6"/>
    <p:sldMasterId id="214748369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ca96dbe6ba_2_1119:notes"/>
          <p:cNvSpPr/>
          <p:nvPr>
            <p:ph idx="2" type="sldImg"/>
          </p:nvPr>
        </p:nvSpPr>
        <p:spPr>
          <a:xfrm>
            <a:off x="1185309" y="1143094"/>
            <a:ext cx="44868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1" name="Google Shape;2351;gca96dbe6ba_2_1119:notes"/>
          <p:cNvSpPr txBox="1"/>
          <p:nvPr>
            <p:ph idx="1" type="body"/>
          </p:nvPr>
        </p:nvSpPr>
        <p:spPr>
          <a:xfrm>
            <a:off x="685666" y="4400532"/>
            <a:ext cx="5486042" cy="3600137"/>
          </a:xfrm>
          <a:prstGeom prst="rect">
            <a:avLst/>
          </a:prstGeom>
          <a:noFill/>
          <a:ln>
            <a:noFill/>
          </a:ln>
        </p:spPr>
        <p:txBody>
          <a:bodyPr anchorCtr="0" anchor="t" bIns="43550" lIns="87125" spcFirstLastPara="1" rIns="87125" wrap="square" tIns="43550">
            <a:noAutofit/>
          </a:bodyPr>
          <a:lstStyle/>
          <a:p>
            <a:pPr indent="0" lvl="0" marL="0" rtl="0" algn="l">
              <a:spcBef>
                <a:spcPts val="0"/>
              </a:spcBef>
              <a:spcAft>
                <a:spcPts val="0"/>
              </a:spcAft>
              <a:buNone/>
            </a:pPr>
            <a:r>
              <a:t/>
            </a:r>
            <a:endParaRPr b="0" sz="1900" strike="noStrike">
              <a:latin typeface="Arial"/>
              <a:ea typeface="Arial"/>
              <a:cs typeface="Arial"/>
              <a:sym typeface="Arial"/>
            </a:endParaRPr>
          </a:p>
        </p:txBody>
      </p:sp>
      <p:sp>
        <p:nvSpPr>
          <p:cNvPr id="2352" name="Google Shape;2352;gca96dbe6ba_2_1119:notes"/>
          <p:cNvSpPr txBox="1"/>
          <p:nvPr/>
        </p:nvSpPr>
        <p:spPr>
          <a:xfrm>
            <a:off x="3884602" y="8685079"/>
            <a:ext cx="2971337" cy="458355"/>
          </a:xfrm>
          <a:prstGeom prst="rect">
            <a:avLst/>
          </a:prstGeom>
          <a:noFill/>
          <a:ln>
            <a:noFill/>
          </a:ln>
        </p:spPr>
        <p:txBody>
          <a:bodyPr anchorCtr="0" anchor="t" bIns="43550" lIns="87125" spcFirstLastPara="1" rIns="87125" wrap="square" tIns="43550">
            <a:noAutofit/>
          </a:bodyPr>
          <a:lstStyle/>
          <a:p>
            <a:pPr indent="0" lvl="0" marL="0" marR="0" rtl="0" algn="l">
              <a:spcBef>
                <a:spcPts val="0"/>
              </a:spcBef>
              <a:spcAft>
                <a:spcPts val="0"/>
              </a:spcAft>
              <a:buNone/>
            </a:pPr>
            <a:fld id="{00000000-1234-1234-1234-123412341234}" type="slidenum">
              <a:rPr b="0" i="0" lang="fr" sz="1700" u="none" cap="none" strike="noStrike">
                <a:solidFill>
                  <a:srgbClr val="231F20"/>
                </a:solidFill>
                <a:latin typeface="Arial"/>
                <a:ea typeface="Arial"/>
                <a:cs typeface="Arial"/>
                <a:sym typeface="Arial"/>
              </a:rPr>
              <a:t>‹#›</a:t>
            </a:fld>
            <a:endParaRPr b="0" sz="170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7" name="Shape 2457"/>
        <p:cNvGrpSpPr/>
        <p:nvPr/>
      </p:nvGrpSpPr>
      <p:grpSpPr>
        <a:xfrm>
          <a:off x="0" y="0"/>
          <a:ext cx="0" cy="0"/>
          <a:chOff x="0" y="0"/>
          <a:chExt cx="0" cy="0"/>
        </a:xfrm>
      </p:grpSpPr>
      <p:sp>
        <p:nvSpPr>
          <p:cNvPr id="2458" name="Google Shape;2458;gca96dbe6ba_2_1280: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459" name="Google Shape;2459;gca96dbe6ba_2_1280: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2" name="Shape 2492"/>
        <p:cNvGrpSpPr/>
        <p:nvPr/>
      </p:nvGrpSpPr>
      <p:grpSpPr>
        <a:xfrm>
          <a:off x="0" y="0"/>
          <a:ext cx="0" cy="0"/>
          <a:chOff x="0" y="0"/>
          <a:chExt cx="0" cy="0"/>
        </a:xfrm>
      </p:grpSpPr>
      <p:sp>
        <p:nvSpPr>
          <p:cNvPr id="2493" name="Google Shape;2493;gca96dbe6ba_2_1312: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494" name="Google Shape;2494;gca96dbe6ba_2_1312: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9" name="Shape 2559"/>
        <p:cNvGrpSpPr/>
        <p:nvPr/>
      </p:nvGrpSpPr>
      <p:grpSpPr>
        <a:xfrm>
          <a:off x="0" y="0"/>
          <a:ext cx="0" cy="0"/>
          <a:chOff x="0" y="0"/>
          <a:chExt cx="0" cy="0"/>
        </a:xfrm>
      </p:grpSpPr>
      <p:sp>
        <p:nvSpPr>
          <p:cNvPr id="2560" name="Google Shape;2560;gca96dbe6ba_2_1416: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561" name="Google Shape;2561;gca96dbe6ba_2_1416: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ca96dbe6ba_2_1456: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04" name="Google Shape;2604;gca96dbe6ba_2_1456: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3" name="Shape 2613"/>
        <p:cNvGrpSpPr/>
        <p:nvPr/>
      </p:nvGrpSpPr>
      <p:grpSpPr>
        <a:xfrm>
          <a:off x="0" y="0"/>
          <a:ext cx="0" cy="0"/>
          <a:chOff x="0" y="0"/>
          <a:chExt cx="0" cy="0"/>
        </a:xfrm>
      </p:grpSpPr>
      <p:sp>
        <p:nvSpPr>
          <p:cNvPr id="2614" name="Google Shape;2614;gca96dbe6ba_2_1466: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15" name="Google Shape;2615;gca96dbe6ba_2_1466: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ca96dbe6ba_2_1471: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21" name="Google Shape;2621;gca96dbe6ba_2_1471: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ca96dbe6ba_2_1478: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29" name="Google Shape;2629;gca96dbe6ba_2_1478: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3" name="Shape 2633"/>
        <p:cNvGrpSpPr/>
        <p:nvPr/>
      </p:nvGrpSpPr>
      <p:grpSpPr>
        <a:xfrm>
          <a:off x="0" y="0"/>
          <a:ext cx="0" cy="0"/>
          <a:chOff x="0" y="0"/>
          <a:chExt cx="0" cy="0"/>
        </a:xfrm>
      </p:grpSpPr>
      <p:sp>
        <p:nvSpPr>
          <p:cNvPr id="2634" name="Google Shape;2634;gca96dbe6ba_2_1483: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35" name="Google Shape;2635;gca96dbe6ba_2_1483: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1" name="Shape 2641"/>
        <p:cNvGrpSpPr/>
        <p:nvPr/>
      </p:nvGrpSpPr>
      <p:grpSpPr>
        <a:xfrm>
          <a:off x="0" y="0"/>
          <a:ext cx="0" cy="0"/>
          <a:chOff x="0" y="0"/>
          <a:chExt cx="0" cy="0"/>
        </a:xfrm>
      </p:grpSpPr>
      <p:sp>
        <p:nvSpPr>
          <p:cNvPr id="2642" name="Google Shape;2642;gca96dbe6ba_2_1490: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43" name="Google Shape;2643;gca96dbe6ba_2_1490: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gca96dbe6ba_2_1497: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51" name="Google Shape;2651;gca96dbe6ba_2_1497: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7" name="Shape 2357"/>
        <p:cNvGrpSpPr/>
        <p:nvPr/>
      </p:nvGrpSpPr>
      <p:grpSpPr>
        <a:xfrm>
          <a:off x="0" y="0"/>
          <a:ext cx="0" cy="0"/>
          <a:chOff x="0" y="0"/>
          <a:chExt cx="0" cy="0"/>
        </a:xfrm>
      </p:grpSpPr>
      <p:sp>
        <p:nvSpPr>
          <p:cNvPr id="2358" name="Google Shape;2358;gca96dbe6ba_2_1188: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359" name="Google Shape;2359;gca96dbe6ba_2_1188: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ca96dbe6ba_2_1503: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58" name="Google Shape;2658;gca96dbe6ba_2_1503: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ca96dbe6ba_2_1510: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66" name="Google Shape;2666;gca96dbe6ba_2_1510: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ca96dbe6ba_2_1517: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74" name="Google Shape;2674;gca96dbe6ba_2_1517: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ca96dbe6ba_2_1524: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82" name="Google Shape;2682;gca96dbe6ba_2_1524: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ca96dbe6ba_2_1531: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90" name="Google Shape;2690;gca96dbe6ba_2_1531: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6" name="Shape 2696"/>
        <p:cNvGrpSpPr/>
        <p:nvPr/>
      </p:nvGrpSpPr>
      <p:grpSpPr>
        <a:xfrm>
          <a:off x="0" y="0"/>
          <a:ext cx="0" cy="0"/>
          <a:chOff x="0" y="0"/>
          <a:chExt cx="0" cy="0"/>
        </a:xfrm>
      </p:grpSpPr>
      <p:sp>
        <p:nvSpPr>
          <p:cNvPr id="2697" name="Google Shape;2697;g7a10a85102_0_3:notes"/>
          <p:cNvSpPr txBox="1"/>
          <p:nvPr>
            <p:ph idx="1" type="body"/>
          </p:nvPr>
        </p:nvSpPr>
        <p:spPr>
          <a:xfrm>
            <a:off x="752691" y="4635131"/>
            <a:ext cx="6021300" cy="43911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698" name="Google Shape;2698;g7a10a85102_0_3: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4" name="Shape 2704"/>
        <p:cNvGrpSpPr/>
        <p:nvPr/>
      </p:nvGrpSpPr>
      <p:grpSpPr>
        <a:xfrm>
          <a:off x="0" y="0"/>
          <a:ext cx="0" cy="0"/>
          <a:chOff x="0" y="0"/>
          <a:chExt cx="0" cy="0"/>
        </a:xfrm>
      </p:grpSpPr>
      <p:sp>
        <p:nvSpPr>
          <p:cNvPr id="2705" name="Google Shape;2705;gca96dbe6ba_2_2657:notes"/>
          <p:cNvSpPr/>
          <p:nvPr>
            <p:ph idx="2" type="sldImg"/>
          </p:nvPr>
        </p:nvSpPr>
        <p:spPr>
          <a:xfrm>
            <a:off x="1185309" y="1143094"/>
            <a:ext cx="44868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6" name="Google Shape;2706;gca96dbe6ba_2_2657:notes"/>
          <p:cNvSpPr txBox="1"/>
          <p:nvPr>
            <p:ph idx="1" type="body"/>
          </p:nvPr>
        </p:nvSpPr>
        <p:spPr>
          <a:xfrm>
            <a:off x="685666" y="4400532"/>
            <a:ext cx="5486042" cy="3600137"/>
          </a:xfrm>
          <a:prstGeom prst="rect">
            <a:avLst/>
          </a:prstGeom>
          <a:noFill/>
          <a:ln>
            <a:noFill/>
          </a:ln>
        </p:spPr>
        <p:txBody>
          <a:bodyPr anchorCtr="0" anchor="t" bIns="43550" lIns="87125" spcFirstLastPara="1" rIns="87125" wrap="square" tIns="43550">
            <a:noAutofit/>
          </a:bodyPr>
          <a:lstStyle/>
          <a:p>
            <a:pPr indent="0" lvl="0" marL="0" rtl="0" algn="l">
              <a:spcBef>
                <a:spcPts val="0"/>
              </a:spcBef>
              <a:spcAft>
                <a:spcPts val="0"/>
              </a:spcAft>
              <a:buNone/>
            </a:pPr>
            <a:r>
              <a:t/>
            </a:r>
            <a:endParaRPr b="0" sz="1900" strike="noStrike">
              <a:latin typeface="Arial"/>
              <a:ea typeface="Arial"/>
              <a:cs typeface="Arial"/>
              <a:sym typeface="Arial"/>
            </a:endParaRPr>
          </a:p>
        </p:txBody>
      </p:sp>
      <p:sp>
        <p:nvSpPr>
          <p:cNvPr id="2707" name="Google Shape;2707;gca96dbe6ba_2_2657:notes"/>
          <p:cNvSpPr txBox="1"/>
          <p:nvPr/>
        </p:nvSpPr>
        <p:spPr>
          <a:xfrm>
            <a:off x="3884602" y="8685079"/>
            <a:ext cx="2971337" cy="458355"/>
          </a:xfrm>
          <a:prstGeom prst="rect">
            <a:avLst/>
          </a:prstGeom>
          <a:noFill/>
          <a:ln>
            <a:noFill/>
          </a:ln>
        </p:spPr>
        <p:txBody>
          <a:bodyPr anchorCtr="0" anchor="t" bIns="43550" lIns="87125" spcFirstLastPara="1" rIns="87125" wrap="square" tIns="43550">
            <a:noAutofit/>
          </a:bodyPr>
          <a:lstStyle/>
          <a:p>
            <a:pPr indent="0" lvl="0" marL="0" marR="0" rtl="0" algn="l">
              <a:spcBef>
                <a:spcPts val="0"/>
              </a:spcBef>
              <a:spcAft>
                <a:spcPts val="0"/>
              </a:spcAft>
              <a:buNone/>
            </a:pPr>
            <a:fld id="{00000000-1234-1234-1234-123412341234}" type="slidenum">
              <a:rPr b="0" lang="fr" sz="1700" strike="noStrike">
                <a:solidFill>
                  <a:srgbClr val="231F20"/>
                </a:solidFill>
                <a:latin typeface="Arial"/>
                <a:ea typeface="Arial"/>
                <a:cs typeface="Arial"/>
                <a:sym typeface="Arial"/>
              </a:rPr>
              <a:t>‹#›</a:t>
            </a:fld>
            <a:endParaRPr b="0" sz="170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gca96dbe6ba_2_1195: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367" name="Google Shape;2367;gca96dbe6ba_2_1195: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gca96dbe6ba_2_1202: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375" name="Google Shape;2375;gca96dbe6ba_2_1202: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gca96dbe6ba_2_1209: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383" name="Google Shape;2383;gca96dbe6ba_2_1209: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ca96dbe6ba_2_1216: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391" name="Google Shape;2391;gca96dbe6ba_2_1216: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gca96dbe6ba_2_1222: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398" name="Google Shape;2398;gca96dbe6ba_2_1222: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ca96dbe6ba_2_1228: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405" name="Google Shape;2405;gca96dbe6ba_2_1228: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gca96dbe6ba_2_1251:notes"/>
          <p:cNvSpPr txBox="1"/>
          <p:nvPr>
            <p:ph idx="1" type="body"/>
          </p:nvPr>
        </p:nvSpPr>
        <p:spPr>
          <a:xfrm>
            <a:off x="752691" y="4635131"/>
            <a:ext cx="6021169" cy="4391004"/>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2429" name="Google Shape;2429;gca96dbe6ba_2_1251:notes"/>
          <p:cNvSpPr/>
          <p:nvPr>
            <p:ph idx="2" type="sldImg"/>
          </p:nvPr>
        </p:nvSpPr>
        <p:spPr>
          <a:xfrm>
            <a:off x="1102155" y="741582"/>
            <a:ext cx="5322000" cy="3659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21" name="Shape 1121"/>
        <p:cNvGrpSpPr/>
        <p:nvPr/>
      </p:nvGrpSpPr>
      <p:grpSpPr>
        <a:xfrm>
          <a:off x="0" y="0"/>
          <a:ext cx="0" cy="0"/>
          <a:chOff x="0" y="0"/>
          <a:chExt cx="0" cy="0"/>
        </a:xfrm>
      </p:grpSpPr>
      <p:sp>
        <p:nvSpPr>
          <p:cNvPr id="1122" name="Google Shape;1122;p14"/>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3" name="Google Shape;1123;p14"/>
          <p:cNvSpPr txBox="1"/>
          <p:nvPr>
            <p:ph idx="1" type="subTitle"/>
          </p:nvPr>
        </p:nvSpPr>
        <p:spPr>
          <a:xfrm>
            <a:off x="4149720" y="1275480"/>
            <a:ext cx="3371400" cy="69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24" name="Shape 112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25" name="Shape 1125"/>
        <p:cNvGrpSpPr/>
        <p:nvPr/>
      </p:nvGrpSpPr>
      <p:grpSpPr>
        <a:xfrm>
          <a:off x="0" y="0"/>
          <a:ext cx="0" cy="0"/>
          <a:chOff x="0" y="0"/>
          <a:chExt cx="0" cy="0"/>
        </a:xfrm>
      </p:grpSpPr>
      <p:sp>
        <p:nvSpPr>
          <p:cNvPr id="1126" name="Google Shape;1126;p1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7" name="Google Shape;1127;p16"/>
          <p:cNvSpPr txBox="1"/>
          <p:nvPr>
            <p:ph idx="1" type="body"/>
          </p:nvPr>
        </p:nvSpPr>
        <p:spPr>
          <a:xfrm>
            <a:off x="4149720" y="1275480"/>
            <a:ext cx="33714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28" name="Shape 1128"/>
        <p:cNvGrpSpPr/>
        <p:nvPr/>
      </p:nvGrpSpPr>
      <p:grpSpPr>
        <a:xfrm>
          <a:off x="0" y="0"/>
          <a:ext cx="0" cy="0"/>
          <a:chOff x="0" y="0"/>
          <a:chExt cx="0" cy="0"/>
        </a:xfrm>
      </p:grpSpPr>
      <p:sp>
        <p:nvSpPr>
          <p:cNvPr id="1129" name="Google Shape;1129;p17"/>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0" name="Google Shape;1130;p17"/>
          <p:cNvSpPr txBox="1"/>
          <p:nvPr>
            <p:ph idx="1" type="body"/>
          </p:nvPr>
        </p:nvSpPr>
        <p:spPr>
          <a:xfrm>
            <a:off x="4149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1" name="Google Shape;1131;p17"/>
          <p:cNvSpPr txBox="1"/>
          <p:nvPr>
            <p:ph idx="2" type="body"/>
          </p:nvPr>
        </p:nvSpPr>
        <p:spPr>
          <a:xfrm>
            <a:off x="5877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2" name="Shape 1132"/>
        <p:cNvGrpSpPr/>
        <p:nvPr/>
      </p:nvGrpSpPr>
      <p:grpSpPr>
        <a:xfrm>
          <a:off x="0" y="0"/>
          <a:ext cx="0" cy="0"/>
          <a:chOff x="0" y="0"/>
          <a:chExt cx="0" cy="0"/>
        </a:xfrm>
      </p:grpSpPr>
      <p:sp>
        <p:nvSpPr>
          <p:cNvPr id="1133" name="Google Shape;1133;p18"/>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34" name="Shape 1134"/>
        <p:cNvGrpSpPr/>
        <p:nvPr/>
      </p:nvGrpSpPr>
      <p:grpSpPr>
        <a:xfrm>
          <a:off x="0" y="0"/>
          <a:ext cx="0" cy="0"/>
          <a:chOff x="0" y="0"/>
          <a:chExt cx="0" cy="0"/>
        </a:xfrm>
      </p:grpSpPr>
      <p:sp>
        <p:nvSpPr>
          <p:cNvPr id="1135" name="Google Shape;1135;p19"/>
          <p:cNvSpPr txBox="1"/>
          <p:nvPr>
            <p:ph idx="1" type="subTitle"/>
          </p:nvPr>
        </p:nvSpPr>
        <p:spPr>
          <a:xfrm>
            <a:off x="457200" y="273600"/>
            <a:ext cx="8229300" cy="5307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36" name="Shape 1136"/>
        <p:cNvGrpSpPr/>
        <p:nvPr/>
      </p:nvGrpSpPr>
      <p:grpSpPr>
        <a:xfrm>
          <a:off x="0" y="0"/>
          <a:ext cx="0" cy="0"/>
          <a:chOff x="0" y="0"/>
          <a:chExt cx="0" cy="0"/>
        </a:xfrm>
      </p:grpSpPr>
      <p:sp>
        <p:nvSpPr>
          <p:cNvPr id="1137" name="Google Shape;1137;p20"/>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8" name="Google Shape;1138;p20"/>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9" name="Google Shape;1139;p20"/>
          <p:cNvSpPr txBox="1"/>
          <p:nvPr>
            <p:ph idx="2" type="body"/>
          </p:nvPr>
        </p:nvSpPr>
        <p:spPr>
          <a:xfrm>
            <a:off x="5877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0" name="Google Shape;1140;p20"/>
          <p:cNvSpPr txBox="1"/>
          <p:nvPr>
            <p:ph idx="3" type="body"/>
          </p:nvPr>
        </p:nvSpPr>
        <p:spPr>
          <a:xfrm>
            <a:off x="4149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41" name="Shape 1141"/>
        <p:cNvGrpSpPr/>
        <p:nvPr/>
      </p:nvGrpSpPr>
      <p:grpSpPr>
        <a:xfrm>
          <a:off x="0" y="0"/>
          <a:ext cx="0" cy="0"/>
          <a:chOff x="0" y="0"/>
          <a:chExt cx="0" cy="0"/>
        </a:xfrm>
      </p:grpSpPr>
      <p:sp>
        <p:nvSpPr>
          <p:cNvPr id="1142" name="Google Shape;1142;p2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3" name="Google Shape;1143;p21"/>
          <p:cNvSpPr txBox="1"/>
          <p:nvPr>
            <p:ph idx="1" type="body"/>
          </p:nvPr>
        </p:nvSpPr>
        <p:spPr>
          <a:xfrm>
            <a:off x="4149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4" name="Google Shape;1144;p21"/>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5" name="Google Shape;1145;p21"/>
          <p:cNvSpPr txBox="1"/>
          <p:nvPr>
            <p:ph idx="3" type="body"/>
          </p:nvPr>
        </p:nvSpPr>
        <p:spPr>
          <a:xfrm>
            <a:off x="5877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46" name="Shape 1146"/>
        <p:cNvGrpSpPr/>
        <p:nvPr/>
      </p:nvGrpSpPr>
      <p:grpSpPr>
        <a:xfrm>
          <a:off x="0" y="0"/>
          <a:ext cx="0" cy="0"/>
          <a:chOff x="0" y="0"/>
          <a:chExt cx="0" cy="0"/>
        </a:xfrm>
      </p:grpSpPr>
      <p:sp>
        <p:nvSpPr>
          <p:cNvPr id="1147" name="Google Shape;1147;p22"/>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8" name="Google Shape;1148;p22"/>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9" name="Google Shape;1149;p22"/>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0" name="Google Shape;1150;p22"/>
          <p:cNvSpPr txBox="1"/>
          <p:nvPr>
            <p:ph idx="3" type="body"/>
          </p:nvPr>
        </p:nvSpPr>
        <p:spPr>
          <a:xfrm>
            <a:off x="4149720" y="163620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51" name="Shape 1151"/>
        <p:cNvGrpSpPr/>
        <p:nvPr/>
      </p:nvGrpSpPr>
      <p:grpSpPr>
        <a:xfrm>
          <a:off x="0" y="0"/>
          <a:ext cx="0" cy="0"/>
          <a:chOff x="0" y="0"/>
          <a:chExt cx="0" cy="0"/>
        </a:xfrm>
      </p:grpSpPr>
      <p:sp>
        <p:nvSpPr>
          <p:cNvPr id="1152" name="Google Shape;1152;p23"/>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3" name="Google Shape;1153;p23"/>
          <p:cNvSpPr txBox="1"/>
          <p:nvPr>
            <p:ph idx="1" type="body"/>
          </p:nvPr>
        </p:nvSpPr>
        <p:spPr>
          <a:xfrm>
            <a:off x="4149720" y="127548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4" name="Google Shape;1154;p23"/>
          <p:cNvSpPr txBox="1"/>
          <p:nvPr>
            <p:ph idx="2" type="body"/>
          </p:nvPr>
        </p:nvSpPr>
        <p:spPr>
          <a:xfrm>
            <a:off x="4149720" y="163620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55" name="Shape 1155"/>
        <p:cNvGrpSpPr/>
        <p:nvPr/>
      </p:nvGrpSpPr>
      <p:grpSpPr>
        <a:xfrm>
          <a:off x="0" y="0"/>
          <a:ext cx="0" cy="0"/>
          <a:chOff x="0" y="0"/>
          <a:chExt cx="0" cy="0"/>
        </a:xfrm>
      </p:grpSpPr>
      <p:sp>
        <p:nvSpPr>
          <p:cNvPr id="1156" name="Google Shape;1156;p24"/>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7" name="Google Shape;1157;p24"/>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8" name="Google Shape;1158;p24"/>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9" name="Google Shape;1159;p24"/>
          <p:cNvSpPr txBox="1"/>
          <p:nvPr>
            <p:ph idx="3" type="body"/>
          </p:nvPr>
        </p:nvSpPr>
        <p:spPr>
          <a:xfrm>
            <a:off x="4149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0" name="Google Shape;1160;p24"/>
          <p:cNvSpPr txBox="1"/>
          <p:nvPr>
            <p:ph idx="4" type="body"/>
          </p:nvPr>
        </p:nvSpPr>
        <p:spPr>
          <a:xfrm>
            <a:off x="5877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61" name="Shape 1161"/>
        <p:cNvGrpSpPr/>
        <p:nvPr/>
      </p:nvGrpSpPr>
      <p:grpSpPr>
        <a:xfrm>
          <a:off x="0" y="0"/>
          <a:ext cx="0" cy="0"/>
          <a:chOff x="0" y="0"/>
          <a:chExt cx="0" cy="0"/>
        </a:xfrm>
      </p:grpSpPr>
      <p:sp>
        <p:nvSpPr>
          <p:cNvPr id="1162" name="Google Shape;1162;p2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3" name="Google Shape;1163;p25"/>
          <p:cNvSpPr txBox="1"/>
          <p:nvPr>
            <p:ph idx="1" type="body"/>
          </p:nvPr>
        </p:nvSpPr>
        <p:spPr>
          <a:xfrm>
            <a:off x="414972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4" name="Google Shape;1164;p25"/>
          <p:cNvSpPr txBox="1"/>
          <p:nvPr>
            <p:ph idx="2" type="body"/>
          </p:nvPr>
        </p:nvSpPr>
        <p:spPr>
          <a:xfrm>
            <a:off x="528984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5" name="Google Shape;1165;p25"/>
          <p:cNvSpPr txBox="1"/>
          <p:nvPr>
            <p:ph idx="3" type="body"/>
          </p:nvPr>
        </p:nvSpPr>
        <p:spPr>
          <a:xfrm>
            <a:off x="642996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6" name="Google Shape;1166;p25"/>
          <p:cNvSpPr txBox="1"/>
          <p:nvPr>
            <p:ph idx="4" type="body"/>
          </p:nvPr>
        </p:nvSpPr>
        <p:spPr>
          <a:xfrm>
            <a:off x="414972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7" name="Google Shape;1167;p25"/>
          <p:cNvSpPr txBox="1"/>
          <p:nvPr>
            <p:ph idx="5" type="body"/>
          </p:nvPr>
        </p:nvSpPr>
        <p:spPr>
          <a:xfrm>
            <a:off x="528984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8" name="Google Shape;1168;p25"/>
          <p:cNvSpPr txBox="1"/>
          <p:nvPr>
            <p:ph idx="6" type="body"/>
          </p:nvPr>
        </p:nvSpPr>
        <p:spPr>
          <a:xfrm>
            <a:off x="642996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2" name="Shape 118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83" name="Shape 1183"/>
        <p:cNvGrpSpPr/>
        <p:nvPr/>
      </p:nvGrpSpPr>
      <p:grpSpPr>
        <a:xfrm>
          <a:off x="0" y="0"/>
          <a:ext cx="0" cy="0"/>
          <a:chOff x="0" y="0"/>
          <a:chExt cx="0" cy="0"/>
        </a:xfrm>
      </p:grpSpPr>
      <p:sp>
        <p:nvSpPr>
          <p:cNvPr id="1184" name="Google Shape;1184;p28"/>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5" name="Google Shape;1185;p28"/>
          <p:cNvSpPr txBox="1"/>
          <p:nvPr>
            <p:ph idx="1" type="subTitle"/>
          </p:nvPr>
        </p:nvSpPr>
        <p:spPr>
          <a:xfrm>
            <a:off x="4149720" y="1275480"/>
            <a:ext cx="3371400" cy="69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6" name="Shape 1186"/>
        <p:cNvGrpSpPr/>
        <p:nvPr/>
      </p:nvGrpSpPr>
      <p:grpSpPr>
        <a:xfrm>
          <a:off x="0" y="0"/>
          <a:ext cx="0" cy="0"/>
          <a:chOff x="0" y="0"/>
          <a:chExt cx="0" cy="0"/>
        </a:xfrm>
      </p:grpSpPr>
      <p:sp>
        <p:nvSpPr>
          <p:cNvPr id="1187" name="Google Shape;1187;p29"/>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8" name="Google Shape;1188;p29"/>
          <p:cNvSpPr txBox="1"/>
          <p:nvPr>
            <p:ph idx="1" type="body"/>
          </p:nvPr>
        </p:nvSpPr>
        <p:spPr>
          <a:xfrm>
            <a:off x="4149720" y="1275480"/>
            <a:ext cx="33714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89" name="Shape 1189"/>
        <p:cNvGrpSpPr/>
        <p:nvPr/>
      </p:nvGrpSpPr>
      <p:grpSpPr>
        <a:xfrm>
          <a:off x="0" y="0"/>
          <a:ext cx="0" cy="0"/>
          <a:chOff x="0" y="0"/>
          <a:chExt cx="0" cy="0"/>
        </a:xfrm>
      </p:grpSpPr>
      <p:sp>
        <p:nvSpPr>
          <p:cNvPr id="1190" name="Google Shape;1190;p30"/>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1" name="Google Shape;1191;p30"/>
          <p:cNvSpPr txBox="1"/>
          <p:nvPr>
            <p:ph idx="1" type="body"/>
          </p:nvPr>
        </p:nvSpPr>
        <p:spPr>
          <a:xfrm>
            <a:off x="4149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2" name="Google Shape;1192;p30"/>
          <p:cNvSpPr txBox="1"/>
          <p:nvPr>
            <p:ph idx="2" type="body"/>
          </p:nvPr>
        </p:nvSpPr>
        <p:spPr>
          <a:xfrm>
            <a:off x="5877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3" name="Shape 1193"/>
        <p:cNvGrpSpPr/>
        <p:nvPr/>
      </p:nvGrpSpPr>
      <p:grpSpPr>
        <a:xfrm>
          <a:off x="0" y="0"/>
          <a:ext cx="0" cy="0"/>
          <a:chOff x="0" y="0"/>
          <a:chExt cx="0" cy="0"/>
        </a:xfrm>
      </p:grpSpPr>
      <p:sp>
        <p:nvSpPr>
          <p:cNvPr id="1194" name="Google Shape;1194;p3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95" name="Shape 1195"/>
        <p:cNvGrpSpPr/>
        <p:nvPr/>
      </p:nvGrpSpPr>
      <p:grpSpPr>
        <a:xfrm>
          <a:off x="0" y="0"/>
          <a:ext cx="0" cy="0"/>
          <a:chOff x="0" y="0"/>
          <a:chExt cx="0" cy="0"/>
        </a:xfrm>
      </p:grpSpPr>
      <p:sp>
        <p:nvSpPr>
          <p:cNvPr id="1196" name="Google Shape;1196;p32"/>
          <p:cNvSpPr txBox="1"/>
          <p:nvPr>
            <p:ph idx="1" type="subTitle"/>
          </p:nvPr>
        </p:nvSpPr>
        <p:spPr>
          <a:xfrm>
            <a:off x="457200" y="273600"/>
            <a:ext cx="8229300" cy="5307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97" name="Shape 1197"/>
        <p:cNvGrpSpPr/>
        <p:nvPr/>
      </p:nvGrpSpPr>
      <p:grpSpPr>
        <a:xfrm>
          <a:off x="0" y="0"/>
          <a:ext cx="0" cy="0"/>
          <a:chOff x="0" y="0"/>
          <a:chExt cx="0" cy="0"/>
        </a:xfrm>
      </p:grpSpPr>
      <p:sp>
        <p:nvSpPr>
          <p:cNvPr id="1198" name="Google Shape;1198;p33"/>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9" name="Google Shape;1199;p33"/>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0" name="Google Shape;1200;p33"/>
          <p:cNvSpPr txBox="1"/>
          <p:nvPr>
            <p:ph idx="2" type="body"/>
          </p:nvPr>
        </p:nvSpPr>
        <p:spPr>
          <a:xfrm>
            <a:off x="5877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1" name="Google Shape;1201;p33"/>
          <p:cNvSpPr txBox="1"/>
          <p:nvPr>
            <p:ph idx="3" type="body"/>
          </p:nvPr>
        </p:nvSpPr>
        <p:spPr>
          <a:xfrm>
            <a:off x="4149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02" name="Shape 1202"/>
        <p:cNvGrpSpPr/>
        <p:nvPr/>
      </p:nvGrpSpPr>
      <p:grpSpPr>
        <a:xfrm>
          <a:off x="0" y="0"/>
          <a:ext cx="0" cy="0"/>
          <a:chOff x="0" y="0"/>
          <a:chExt cx="0" cy="0"/>
        </a:xfrm>
      </p:grpSpPr>
      <p:sp>
        <p:nvSpPr>
          <p:cNvPr id="1203" name="Google Shape;1203;p34"/>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4" name="Google Shape;1204;p34"/>
          <p:cNvSpPr txBox="1"/>
          <p:nvPr>
            <p:ph idx="1" type="body"/>
          </p:nvPr>
        </p:nvSpPr>
        <p:spPr>
          <a:xfrm>
            <a:off x="4149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5" name="Google Shape;1205;p34"/>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6" name="Google Shape;1206;p34"/>
          <p:cNvSpPr txBox="1"/>
          <p:nvPr>
            <p:ph idx="3" type="body"/>
          </p:nvPr>
        </p:nvSpPr>
        <p:spPr>
          <a:xfrm>
            <a:off x="5877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07" name="Shape 1207"/>
        <p:cNvGrpSpPr/>
        <p:nvPr/>
      </p:nvGrpSpPr>
      <p:grpSpPr>
        <a:xfrm>
          <a:off x="0" y="0"/>
          <a:ext cx="0" cy="0"/>
          <a:chOff x="0" y="0"/>
          <a:chExt cx="0" cy="0"/>
        </a:xfrm>
      </p:grpSpPr>
      <p:sp>
        <p:nvSpPr>
          <p:cNvPr id="1208" name="Google Shape;1208;p3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9" name="Google Shape;1209;p35"/>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0" name="Google Shape;1210;p35"/>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1" name="Google Shape;1211;p35"/>
          <p:cNvSpPr txBox="1"/>
          <p:nvPr>
            <p:ph idx="3" type="body"/>
          </p:nvPr>
        </p:nvSpPr>
        <p:spPr>
          <a:xfrm>
            <a:off x="4149720" y="163620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12" name="Shape 1212"/>
        <p:cNvGrpSpPr/>
        <p:nvPr/>
      </p:nvGrpSpPr>
      <p:grpSpPr>
        <a:xfrm>
          <a:off x="0" y="0"/>
          <a:ext cx="0" cy="0"/>
          <a:chOff x="0" y="0"/>
          <a:chExt cx="0" cy="0"/>
        </a:xfrm>
      </p:grpSpPr>
      <p:sp>
        <p:nvSpPr>
          <p:cNvPr id="1213" name="Google Shape;1213;p3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4" name="Google Shape;1214;p36"/>
          <p:cNvSpPr txBox="1"/>
          <p:nvPr>
            <p:ph idx="1" type="body"/>
          </p:nvPr>
        </p:nvSpPr>
        <p:spPr>
          <a:xfrm>
            <a:off x="4149720" y="127548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5" name="Google Shape;1215;p36"/>
          <p:cNvSpPr txBox="1"/>
          <p:nvPr>
            <p:ph idx="2" type="body"/>
          </p:nvPr>
        </p:nvSpPr>
        <p:spPr>
          <a:xfrm>
            <a:off x="4149720" y="163620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16" name="Shape 1216"/>
        <p:cNvGrpSpPr/>
        <p:nvPr/>
      </p:nvGrpSpPr>
      <p:grpSpPr>
        <a:xfrm>
          <a:off x="0" y="0"/>
          <a:ext cx="0" cy="0"/>
          <a:chOff x="0" y="0"/>
          <a:chExt cx="0" cy="0"/>
        </a:xfrm>
      </p:grpSpPr>
      <p:sp>
        <p:nvSpPr>
          <p:cNvPr id="1217" name="Google Shape;1217;p37"/>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8" name="Google Shape;1218;p37"/>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9" name="Google Shape;1219;p37"/>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0" name="Google Shape;1220;p37"/>
          <p:cNvSpPr txBox="1"/>
          <p:nvPr>
            <p:ph idx="3" type="body"/>
          </p:nvPr>
        </p:nvSpPr>
        <p:spPr>
          <a:xfrm>
            <a:off x="4149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1" name="Google Shape;1221;p37"/>
          <p:cNvSpPr txBox="1"/>
          <p:nvPr>
            <p:ph idx="4" type="body"/>
          </p:nvPr>
        </p:nvSpPr>
        <p:spPr>
          <a:xfrm>
            <a:off x="5877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22" name="Shape 1222"/>
        <p:cNvGrpSpPr/>
        <p:nvPr/>
      </p:nvGrpSpPr>
      <p:grpSpPr>
        <a:xfrm>
          <a:off x="0" y="0"/>
          <a:ext cx="0" cy="0"/>
          <a:chOff x="0" y="0"/>
          <a:chExt cx="0" cy="0"/>
        </a:xfrm>
      </p:grpSpPr>
      <p:sp>
        <p:nvSpPr>
          <p:cNvPr id="1223" name="Google Shape;1223;p38"/>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4" name="Google Shape;1224;p38"/>
          <p:cNvSpPr txBox="1"/>
          <p:nvPr>
            <p:ph idx="1" type="body"/>
          </p:nvPr>
        </p:nvSpPr>
        <p:spPr>
          <a:xfrm>
            <a:off x="414972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5" name="Google Shape;1225;p38"/>
          <p:cNvSpPr txBox="1"/>
          <p:nvPr>
            <p:ph idx="2" type="body"/>
          </p:nvPr>
        </p:nvSpPr>
        <p:spPr>
          <a:xfrm>
            <a:off x="528984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6" name="Google Shape;1226;p38"/>
          <p:cNvSpPr txBox="1"/>
          <p:nvPr>
            <p:ph idx="3" type="body"/>
          </p:nvPr>
        </p:nvSpPr>
        <p:spPr>
          <a:xfrm>
            <a:off x="642996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7" name="Google Shape;1227;p38"/>
          <p:cNvSpPr txBox="1"/>
          <p:nvPr>
            <p:ph idx="4" type="body"/>
          </p:nvPr>
        </p:nvSpPr>
        <p:spPr>
          <a:xfrm>
            <a:off x="414972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8" name="Google Shape;1228;p38"/>
          <p:cNvSpPr txBox="1"/>
          <p:nvPr>
            <p:ph idx="5" type="body"/>
          </p:nvPr>
        </p:nvSpPr>
        <p:spPr>
          <a:xfrm>
            <a:off x="528984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9" name="Google Shape;1229;p38"/>
          <p:cNvSpPr txBox="1"/>
          <p:nvPr>
            <p:ph idx="6" type="body"/>
          </p:nvPr>
        </p:nvSpPr>
        <p:spPr>
          <a:xfrm>
            <a:off x="642996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01" name="Shape 230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02" name="Shape 2302"/>
        <p:cNvGrpSpPr/>
        <p:nvPr/>
      </p:nvGrpSpPr>
      <p:grpSpPr>
        <a:xfrm>
          <a:off x="0" y="0"/>
          <a:ext cx="0" cy="0"/>
          <a:chOff x="0" y="0"/>
          <a:chExt cx="0" cy="0"/>
        </a:xfrm>
      </p:grpSpPr>
      <p:sp>
        <p:nvSpPr>
          <p:cNvPr id="2303" name="Google Shape;2303;p4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4" name="Google Shape;2304;p41"/>
          <p:cNvSpPr txBox="1"/>
          <p:nvPr>
            <p:ph idx="1" type="subTitle"/>
          </p:nvPr>
        </p:nvSpPr>
        <p:spPr>
          <a:xfrm>
            <a:off x="4149720" y="1275480"/>
            <a:ext cx="3371400" cy="69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05" name="Shape 2305"/>
        <p:cNvGrpSpPr/>
        <p:nvPr/>
      </p:nvGrpSpPr>
      <p:grpSpPr>
        <a:xfrm>
          <a:off x="0" y="0"/>
          <a:ext cx="0" cy="0"/>
          <a:chOff x="0" y="0"/>
          <a:chExt cx="0" cy="0"/>
        </a:xfrm>
      </p:grpSpPr>
      <p:sp>
        <p:nvSpPr>
          <p:cNvPr id="2306" name="Google Shape;2306;p42"/>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7" name="Google Shape;2307;p42"/>
          <p:cNvSpPr txBox="1"/>
          <p:nvPr>
            <p:ph idx="1" type="body"/>
          </p:nvPr>
        </p:nvSpPr>
        <p:spPr>
          <a:xfrm>
            <a:off x="4149720" y="1275480"/>
            <a:ext cx="33714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08" name="Shape 2308"/>
        <p:cNvGrpSpPr/>
        <p:nvPr/>
      </p:nvGrpSpPr>
      <p:grpSpPr>
        <a:xfrm>
          <a:off x="0" y="0"/>
          <a:ext cx="0" cy="0"/>
          <a:chOff x="0" y="0"/>
          <a:chExt cx="0" cy="0"/>
        </a:xfrm>
      </p:grpSpPr>
      <p:sp>
        <p:nvSpPr>
          <p:cNvPr id="2309" name="Google Shape;2309;p43"/>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0" name="Google Shape;2310;p43"/>
          <p:cNvSpPr txBox="1"/>
          <p:nvPr>
            <p:ph idx="1" type="body"/>
          </p:nvPr>
        </p:nvSpPr>
        <p:spPr>
          <a:xfrm>
            <a:off x="4149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1" name="Google Shape;2311;p43"/>
          <p:cNvSpPr txBox="1"/>
          <p:nvPr>
            <p:ph idx="2" type="body"/>
          </p:nvPr>
        </p:nvSpPr>
        <p:spPr>
          <a:xfrm>
            <a:off x="5877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2" name="Shape 2312"/>
        <p:cNvGrpSpPr/>
        <p:nvPr/>
      </p:nvGrpSpPr>
      <p:grpSpPr>
        <a:xfrm>
          <a:off x="0" y="0"/>
          <a:ext cx="0" cy="0"/>
          <a:chOff x="0" y="0"/>
          <a:chExt cx="0" cy="0"/>
        </a:xfrm>
      </p:grpSpPr>
      <p:sp>
        <p:nvSpPr>
          <p:cNvPr id="2313" name="Google Shape;2313;p44"/>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14" name="Shape 2314"/>
        <p:cNvGrpSpPr/>
        <p:nvPr/>
      </p:nvGrpSpPr>
      <p:grpSpPr>
        <a:xfrm>
          <a:off x="0" y="0"/>
          <a:ext cx="0" cy="0"/>
          <a:chOff x="0" y="0"/>
          <a:chExt cx="0" cy="0"/>
        </a:xfrm>
      </p:grpSpPr>
      <p:sp>
        <p:nvSpPr>
          <p:cNvPr id="2315" name="Google Shape;2315;p45"/>
          <p:cNvSpPr txBox="1"/>
          <p:nvPr>
            <p:ph idx="1" type="subTitle"/>
          </p:nvPr>
        </p:nvSpPr>
        <p:spPr>
          <a:xfrm>
            <a:off x="457200" y="273600"/>
            <a:ext cx="8229300" cy="5307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16" name="Shape 2316"/>
        <p:cNvGrpSpPr/>
        <p:nvPr/>
      </p:nvGrpSpPr>
      <p:grpSpPr>
        <a:xfrm>
          <a:off x="0" y="0"/>
          <a:ext cx="0" cy="0"/>
          <a:chOff x="0" y="0"/>
          <a:chExt cx="0" cy="0"/>
        </a:xfrm>
      </p:grpSpPr>
      <p:sp>
        <p:nvSpPr>
          <p:cNvPr id="2317" name="Google Shape;2317;p4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8" name="Google Shape;2318;p46"/>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9" name="Google Shape;2319;p46"/>
          <p:cNvSpPr txBox="1"/>
          <p:nvPr>
            <p:ph idx="2" type="body"/>
          </p:nvPr>
        </p:nvSpPr>
        <p:spPr>
          <a:xfrm>
            <a:off x="5877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0" name="Google Shape;2320;p46"/>
          <p:cNvSpPr txBox="1"/>
          <p:nvPr>
            <p:ph idx="3" type="body"/>
          </p:nvPr>
        </p:nvSpPr>
        <p:spPr>
          <a:xfrm>
            <a:off x="4149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21" name="Shape 2321"/>
        <p:cNvGrpSpPr/>
        <p:nvPr/>
      </p:nvGrpSpPr>
      <p:grpSpPr>
        <a:xfrm>
          <a:off x="0" y="0"/>
          <a:ext cx="0" cy="0"/>
          <a:chOff x="0" y="0"/>
          <a:chExt cx="0" cy="0"/>
        </a:xfrm>
      </p:grpSpPr>
      <p:sp>
        <p:nvSpPr>
          <p:cNvPr id="2322" name="Google Shape;2322;p47"/>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3" name="Google Shape;2323;p47"/>
          <p:cNvSpPr txBox="1"/>
          <p:nvPr>
            <p:ph idx="1" type="body"/>
          </p:nvPr>
        </p:nvSpPr>
        <p:spPr>
          <a:xfrm>
            <a:off x="4149720" y="1275480"/>
            <a:ext cx="1645200" cy="69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4" name="Google Shape;2324;p47"/>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5" name="Google Shape;2325;p47"/>
          <p:cNvSpPr txBox="1"/>
          <p:nvPr>
            <p:ph idx="3" type="body"/>
          </p:nvPr>
        </p:nvSpPr>
        <p:spPr>
          <a:xfrm>
            <a:off x="5877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26" name="Shape 2326"/>
        <p:cNvGrpSpPr/>
        <p:nvPr/>
      </p:nvGrpSpPr>
      <p:grpSpPr>
        <a:xfrm>
          <a:off x="0" y="0"/>
          <a:ext cx="0" cy="0"/>
          <a:chOff x="0" y="0"/>
          <a:chExt cx="0" cy="0"/>
        </a:xfrm>
      </p:grpSpPr>
      <p:sp>
        <p:nvSpPr>
          <p:cNvPr id="2327" name="Google Shape;2327;p48"/>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8" name="Google Shape;2328;p48"/>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9" name="Google Shape;2329;p48"/>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0" name="Google Shape;2330;p48"/>
          <p:cNvSpPr txBox="1"/>
          <p:nvPr>
            <p:ph idx="3" type="body"/>
          </p:nvPr>
        </p:nvSpPr>
        <p:spPr>
          <a:xfrm>
            <a:off x="4149720" y="163620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331" name="Shape 2331"/>
        <p:cNvGrpSpPr/>
        <p:nvPr/>
      </p:nvGrpSpPr>
      <p:grpSpPr>
        <a:xfrm>
          <a:off x="0" y="0"/>
          <a:ext cx="0" cy="0"/>
          <a:chOff x="0" y="0"/>
          <a:chExt cx="0" cy="0"/>
        </a:xfrm>
      </p:grpSpPr>
      <p:sp>
        <p:nvSpPr>
          <p:cNvPr id="2332" name="Google Shape;2332;p49"/>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3" name="Google Shape;2333;p49"/>
          <p:cNvSpPr txBox="1"/>
          <p:nvPr>
            <p:ph idx="1" type="body"/>
          </p:nvPr>
        </p:nvSpPr>
        <p:spPr>
          <a:xfrm>
            <a:off x="4149720" y="127548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4" name="Google Shape;2334;p49"/>
          <p:cNvSpPr txBox="1"/>
          <p:nvPr>
            <p:ph idx="2" type="body"/>
          </p:nvPr>
        </p:nvSpPr>
        <p:spPr>
          <a:xfrm>
            <a:off x="4149720" y="1636200"/>
            <a:ext cx="3371400" cy="32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335" name="Shape 2335"/>
        <p:cNvGrpSpPr/>
        <p:nvPr/>
      </p:nvGrpSpPr>
      <p:grpSpPr>
        <a:xfrm>
          <a:off x="0" y="0"/>
          <a:ext cx="0" cy="0"/>
          <a:chOff x="0" y="0"/>
          <a:chExt cx="0" cy="0"/>
        </a:xfrm>
      </p:grpSpPr>
      <p:sp>
        <p:nvSpPr>
          <p:cNvPr id="2336" name="Google Shape;2336;p50"/>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7" name="Google Shape;2337;p50"/>
          <p:cNvSpPr txBox="1"/>
          <p:nvPr>
            <p:ph idx="1" type="body"/>
          </p:nvPr>
        </p:nvSpPr>
        <p:spPr>
          <a:xfrm>
            <a:off x="4149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8" name="Google Shape;2338;p50"/>
          <p:cNvSpPr txBox="1"/>
          <p:nvPr>
            <p:ph idx="2" type="body"/>
          </p:nvPr>
        </p:nvSpPr>
        <p:spPr>
          <a:xfrm>
            <a:off x="5877720" y="127548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9" name="Google Shape;2339;p50"/>
          <p:cNvSpPr txBox="1"/>
          <p:nvPr>
            <p:ph idx="3" type="body"/>
          </p:nvPr>
        </p:nvSpPr>
        <p:spPr>
          <a:xfrm>
            <a:off x="4149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0" name="Google Shape;2340;p50"/>
          <p:cNvSpPr txBox="1"/>
          <p:nvPr>
            <p:ph idx="4" type="body"/>
          </p:nvPr>
        </p:nvSpPr>
        <p:spPr>
          <a:xfrm>
            <a:off x="5877720" y="1636200"/>
            <a:ext cx="1645200" cy="492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341" name="Shape 2341"/>
        <p:cNvGrpSpPr/>
        <p:nvPr/>
      </p:nvGrpSpPr>
      <p:grpSpPr>
        <a:xfrm>
          <a:off x="0" y="0"/>
          <a:ext cx="0" cy="0"/>
          <a:chOff x="0" y="0"/>
          <a:chExt cx="0" cy="0"/>
        </a:xfrm>
      </p:grpSpPr>
      <p:sp>
        <p:nvSpPr>
          <p:cNvPr id="2342" name="Google Shape;2342;p5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3" name="Google Shape;2343;p51"/>
          <p:cNvSpPr txBox="1"/>
          <p:nvPr>
            <p:ph idx="1" type="body"/>
          </p:nvPr>
        </p:nvSpPr>
        <p:spPr>
          <a:xfrm>
            <a:off x="414972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4" name="Google Shape;2344;p51"/>
          <p:cNvSpPr txBox="1"/>
          <p:nvPr>
            <p:ph idx="2" type="body"/>
          </p:nvPr>
        </p:nvSpPr>
        <p:spPr>
          <a:xfrm>
            <a:off x="528984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5" name="Google Shape;2345;p51"/>
          <p:cNvSpPr txBox="1"/>
          <p:nvPr>
            <p:ph idx="3" type="body"/>
          </p:nvPr>
        </p:nvSpPr>
        <p:spPr>
          <a:xfrm>
            <a:off x="6429960" y="127548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6" name="Google Shape;2346;p51"/>
          <p:cNvSpPr txBox="1"/>
          <p:nvPr>
            <p:ph idx="4" type="body"/>
          </p:nvPr>
        </p:nvSpPr>
        <p:spPr>
          <a:xfrm>
            <a:off x="414972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7" name="Google Shape;2347;p51"/>
          <p:cNvSpPr txBox="1"/>
          <p:nvPr>
            <p:ph idx="5" type="body"/>
          </p:nvPr>
        </p:nvSpPr>
        <p:spPr>
          <a:xfrm>
            <a:off x="528984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8" name="Google Shape;2348;p51"/>
          <p:cNvSpPr txBox="1"/>
          <p:nvPr>
            <p:ph idx="6" type="body"/>
          </p:nvPr>
        </p:nvSpPr>
        <p:spPr>
          <a:xfrm>
            <a:off x="6429960" y="1636200"/>
            <a:ext cx="1085400" cy="9852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5.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1.jpg"/><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8324640" y="6257880"/>
            <a:ext cx="295201" cy="227879"/>
          </a:xfrm>
          <a:custGeom>
            <a:rect b="b" l="l" r="r" t="t"/>
            <a:pathLst>
              <a:path extrusionOk="0" h="487" w="631">
                <a:moveTo>
                  <a:pt x="569" y="0"/>
                </a:moveTo>
                <a:lnTo>
                  <a:pt x="0" y="42"/>
                </a:lnTo>
                <a:lnTo>
                  <a:pt x="9" y="367"/>
                </a:lnTo>
                <a:lnTo>
                  <a:pt x="143" y="487"/>
                </a:lnTo>
                <a:lnTo>
                  <a:pt x="631" y="342"/>
                </a:lnTo>
                <a:lnTo>
                  <a:pt x="569" y="0"/>
                </a:lnTo>
                <a:close/>
              </a:path>
            </a:pathLst>
          </a:custGeom>
          <a:gradFill>
            <a:gsLst>
              <a:gs pos="0">
                <a:srgbClr val="709216"/>
              </a:gs>
              <a:gs pos="100000">
                <a:srgbClr val="009146"/>
              </a:gs>
            </a:gsLst>
            <a:lin ang="0" scaled="0"/>
          </a:gradFill>
          <a:ln>
            <a:noFill/>
          </a:ln>
        </p:spPr>
      </p:sp>
      <p:cxnSp>
        <p:nvCxnSpPr>
          <p:cNvPr id="52" name="Google Shape;52;p13"/>
          <p:cNvCxnSpPr/>
          <p:nvPr/>
        </p:nvCxnSpPr>
        <p:spPr>
          <a:xfrm>
            <a:off x="484920" y="6210000"/>
            <a:ext cx="8118300" cy="0"/>
          </a:xfrm>
          <a:prstGeom prst="straightConnector1">
            <a:avLst/>
          </a:prstGeom>
          <a:noFill/>
          <a:ln cap="flat" cmpd="sng" w="12600">
            <a:solidFill>
              <a:srgbClr val="231F20"/>
            </a:solidFill>
            <a:prstDash val="dashDot"/>
            <a:miter lim="8000"/>
            <a:headEnd len="sm" w="sm" type="none"/>
            <a:tailEnd len="sm" w="sm" type="none"/>
          </a:ln>
        </p:spPr>
      </p:cxnSp>
      <p:sp>
        <p:nvSpPr>
          <p:cNvPr id="53" name="Google Shape;53;p13"/>
          <p:cNvSpPr/>
          <p:nvPr/>
        </p:nvSpPr>
        <p:spPr>
          <a:xfrm>
            <a:off x="3941640" y="2787480"/>
            <a:ext cx="1260000" cy="12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13"/>
          <p:cNvGrpSpPr/>
          <p:nvPr/>
        </p:nvGrpSpPr>
        <p:grpSpPr>
          <a:xfrm>
            <a:off x="489240" y="6271560"/>
            <a:ext cx="454680" cy="212760"/>
            <a:chOff x="489240" y="6271560"/>
            <a:chExt cx="454680" cy="212760"/>
          </a:xfrm>
        </p:grpSpPr>
        <p:sp>
          <p:nvSpPr>
            <p:cNvPr id="55" name="Google Shape;55;p13"/>
            <p:cNvSpPr/>
            <p:nvPr/>
          </p:nvSpPr>
          <p:spPr>
            <a:xfrm>
              <a:off x="489240" y="6278040"/>
              <a:ext cx="38880" cy="19944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87680" y="6271560"/>
              <a:ext cx="156240" cy="212760"/>
            </a:xfrm>
            <a:custGeom>
              <a:rect b="b" l="l" r="r" t="t"/>
              <a:pathLst>
                <a:path extrusionOk="0" h="531" w="390">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59080" y="6271560"/>
              <a:ext cx="182520" cy="212760"/>
            </a:xfrm>
            <a:custGeom>
              <a:rect b="b" l="l" r="r" t="t"/>
              <a:pathLst>
                <a:path extrusionOk="0" h="531" w="456">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28560" y="6349320"/>
              <a:ext cx="124560" cy="63720"/>
            </a:xfrm>
            <a:custGeom>
              <a:rect b="b" l="l" r="r" t="t"/>
              <a:pathLst>
                <a:path extrusionOk="0" h="160" w="311">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3"/>
          <p:cNvSpPr/>
          <p:nvPr/>
        </p:nvSpPr>
        <p:spPr>
          <a:xfrm>
            <a:off x="0" y="13680"/>
            <a:ext cx="9143700" cy="684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594240" y="711000"/>
            <a:ext cx="4135170" cy="5766004"/>
          </a:xfrm>
          <a:custGeom>
            <a:rect b="b" l="l" r="r" t="t"/>
            <a:pathLst>
              <a:path extrusionOk="0" h="5766004" w="4135170">
                <a:moveTo>
                  <a:pt x="0" y="0"/>
                </a:moveTo>
                <a:lnTo>
                  <a:pt x="4011345" y="228600"/>
                </a:lnTo>
                <a:lnTo>
                  <a:pt x="4135170" y="5413579"/>
                </a:lnTo>
                <a:lnTo>
                  <a:pt x="1492098" y="5766004"/>
                </a:lnTo>
                <a:lnTo>
                  <a:pt x="19050" y="4842079"/>
                </a:lnTo>
                <a:lnTo>
                  <a:pt x="0" y="0"/>
                </a:lnTo>
                <a:close/>
              </a:path>
            </a:pathLst>
          </a:custGeom>
          <a:gradFill>
            <a:gsLst>
              <a:gs pos="0">
                <a:srgbClr val="709216"/>
              </a:gs>
              <a:gs pos="100000">
                <a:srgbClr val="009146"/>
              </a:gs>
            </a:gsLst>
            <a:lin ang="0" scaled="0"/>
          </a:gradFill>
          <a:ln cap="flat" cmpd="sng" w="12600">
            <a:solidFill>
              <a:srgbClr val="526C10"/>
            </a:solidFill>
            <a:prstDash val="solid"/>
            <a:miter lim="8000"/>
            <a:headEnd len="sm" w="sm" type="none"/>
            <a:tailEnd len="sm" w="sm" type="none"/>
          </a:ln>
        </p:spPr>
      </p:sp>
      <p:grpSp>
        <p:nvGrpSpPr>
          <p:cNvPr id="61" name="Google Shape;61;p13"/>
          <p:cNvGrpSpPr/>
          <p:nvPr/>
        </p:nvGrpSpPr>
        <p:grpSpPr>
          <a:xfrm>
            <a:off x="765360" y="550080"/>
            <a:ext cx="910440" cy="1000440"/>
            <a:chOff x="765360" y="550080"/>
            <a:chExt cx="910440" cy="1000440"/>
          </a:xfrm>
        </p:grpSpPr>
        <p:sp>
          <p:nvSpPr>
            <p:cNvPr id="62" name="Google Shape;62;p13"/>
            <p:cNvSpPr/>
            <p:nvPr/>
          </p:nvSpPr>
          <p:spPr>
            <a:xfrm>
              <a:off x="765360" y="1074960"/>
              <a:ext cx="1044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792000" y="1074960"/>
              <a:ext cx="52920" cy="59760"/>
            </a:xfrm>
            <a:custGeom>
              <a:rect b="b" l="l" r="r" t="t"/>
              <a:pathLst>
                <a:path extrusionOk="0" h="75" w="66">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60040" y="1074960"/>
              <a:ext cx="46440" cy="59400"/>
            </a:xfrm>
            <a:custGeom>
              <a:rect b="b" l="l" r="r" t="t"/>
              <a:pathLst>
                <a:path extrusionOk="0" h="74" w="58">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919800" y="107496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66" name="Google Shape;66;p13"/>
            <p:cNvSpPr/>
            <p:nvPr/>
          </p:nvSpPr>
          <p:spPr>
            <a:xfrm>
              <a:off x="977760" y="1074960"/>
              <a:ext cx="1080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000080" y="1074960"/>
              <a:ext cx="46080" cy="59400"/>
            </a:xfrm>
            <a:custGeom>
              <a:rect b="b" l="l" r="r" t="t"/>
              <a:pathLst>
                <a:path extrusionOk="0" h="112" w="87">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p:spPr>
        </p:sp>
        <p:sp>
          <p:nvSpPr>
            <p:cNvPr id="68" name="Google Shape;68;p13"/>
            <p:cNvSpPr/>
            <p:nvPr/>
          </p:nvSpPr>
          <p:spPr>
            <a:xfrm>
              <a:off x="1057680" y="1074960"/>
              <a:ext cx="52920" cy="59400"/>
            </a:xfrm>
            <a:custGeom>
              <a:rect b="b" l="l" r="r" t="t"/>
              <a:pathLst>
                <a:path extrusionOk="0" h="74" w="66">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122120" y="107496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70" name="Google Shape;70;p13"/>
            <p:cNvSpPr/>
            <p:nvPr/>
          </p:nvSpPr>
          <p:spPr>
            <a:xfrm>
              <a:off x="1206360" y="1074960"/>
              <a:ext cx="52920" cy="59760"/>
            </a:xfrm>
            <a:custGeom>
              <a:rect b="b" l="l" r="r" t="t"/>
              <a:pathLst>
                <a:path extrusionOk="0" h="75" w="66">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269720" y="1074960"/>
              <a:ext cx="64080" cy="59400"/>
            </a:xfrm>
            <a:custGeom>
              <a:rect b="b" l="l" r="r" t="t"/>
              <a:pathLst>
                <a:path extrusionOk="0" h="74" w="80">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334160" y="1074960"/>
              <a:ext cx="46440" cy="59400"/>
            </a:xfrm>
            <a:custGeom>
              <a:rect b="b" l="l" r="r" t="t"/>
              <a:pathLst>
                <a:path extrusionOk="0" h="112" w="88">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p:spPr>
        </p:sp>
        <p:sp>
          <p:nvSpPr>
            <p:cNvPr id="73" name="Google Shape;73;p13"/>
            <p:cNvSpPr/>
            <p:nvPr/>
          </p:nvSpPr>
          <p:spPr>
            <a:xfrm>
              <a:off x="1392840" y="1074960"/>
              <a:ext cx="1044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419480" y="1074960"/>
              <a:ext cx="50760" cy="59400"/>
            </a:xfrm>
            <a:custGeom>
              <a:rect b="b" l="l" r="r" t="t"/>
              <a:pathLst>
                <a:path extrusionOk="0" h="74" w="6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487880" y="1074960"/>
              <a:ext cx="52920" cy="59760"/>
            </a:xfrm>
            <a:custGeom>
              <a:rect b="b" l="l" r="r" t="t"/>
              <a:pathLst>
                <a:path extrusionOk="0" h="75" w="66">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551240" y="1074960"/>
              <a:ext cx="64080" cy="59400"/>
            </a:xfrm>
            <a:custGeom>
              <a:rect b="b" l="l" r="r" t="t"/>
              <a:pathLst>
                <a:path extrusionOk="0" h="74" w="80">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625760" y="1074960"/>
              <a:ext cx="47160" cy="59400"/>
            </a:xfrm>
            <a:custGeom>
              <a:rect b="b" l="l" r="r" t="t"/>
              <a:pathLst>
                <a:path extrusionOk="0" h="74" w="59">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65360" y="1213920"/>
              <a:ext cx="52920" cy="59400"/>
            </a:xfrm>
            <a:custGeom>
              <a:rect b="b" l="l" r="r" t="t"/>
              <a:pathLst>
                <a:path extrusionOk="0" h="74" w="66">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35560" y="1213920"/>
              <a:ext cx="47160" cy="59400"/>
            </a:xfrm>
            <a:custGeom>
              <a:rect b="b" l="l" r="r" t="t"/>
              <a:pathLst>
                <a:path extrusionOk="0" h="74" w="59">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939960" y="1213920"/>
              <a:ext cx="47160" cy="59400"/>
            </a:xfrm>
            <a:custGeom>
              <a:rect b="b" l="l" r="r" t="t"/>
              <a:pathLst>
                <a:path extrusionOk="0" h="74" w="59">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986400" y="1204920"/>
              <a:ext cx="10440" cy="20880"/>
            </a:xfrm>
            <a:custGeom>
              <a:rect b="b" l="l" r="r" t="t"/>
              <a:pathLst>
                <a:path extrusionOk="0" h="26" w="13">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016640" y="1213920"/>
              <a:ext cx="1044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044360" y="1213920"/>
              <a:ext cx="52560" cy="59760"/>
            </a:xfrm>
            <a:custGeom>
              <a:rect b="b" l="l" r="r" t="t"/>
              <a:pathLst>
                <a:path extrusionOk="0" h="75" w="66">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114200" y="1213920"/>
              <a:ext cx="47520" cy="59400"/>
            </a:xfrm>
            <a:custGeom>
              <a:rect b="b" l="l" r="r" t="t"/>
              <a:pathLst>
                <a:path extrusionOk="0" h="74" w="60">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180800" y="1213920"/>
              <a:ext cx="51480" cy="59400"/>
            </a:xfrm>
            <a:custGeom>
              <a:rect b="b" l="l" r="r" t="t"/>
              <a:pathLst>
                <a:path extrusionOk="0" h="74" w="6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249200" y="1213920"/>
              <a:ext cx="51840" cy="59400"/>
            </a:xfrm>
            <a:custGeom>
              <a:rect b="b" l="l" r="r" t="t"/>
              <a:pathLst>
                <a:path extrusionOk="0" h="74" w="65">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316880" y="1213920"/>
              <a:ext cx="72720" cy="60840"/>
            </a:xfrm>
            <a:custGeom>
              <a:rect b="b" l="l" r="r" t="t"/>
              <a:pathLst>
                <a:path extrusionOk="0" h="76" w="91">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400760" y="1213920"/>
              <a:ext cx="64080" cy="59400"/>
            </a:xfrm>
            <a:custGeom>
              <a:rect b="b" l="l" r="r" t="t"/>
              <a:pathLst>
                <a:path extrusionOk="0" h="74" w="80">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465920" y="1213920"/>
              <a:ext cx="46440" cy="59400"/>
            </a:xfrm>
            <a:custGeom>
              <a:rect b="b" l="l" r="r" t="t"/>
              <a:pathLst>
                <a:path extrusionOk="0" h="112" w="88">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p:spPr>
        </p:sp>
        <p:sp>
          <p:nvSpPr>
            <p:cNvPr id="90" name="Google Shape;90;p13"/>
            <p:cNvSpPr/>
            <p:nvPr/>
          </p:nvSpPr>
          <p:spPr>
            <a:xfrm>
              <a:off x="1524600" y="1213920"/>
              <a:ext cx="1152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552680" y="1213920"/>
              <a:ext cx="51480" cy="59400"/>
            </a:xfrm>
            <a:custGeom>
              <a:rect b="b" l="l" r="r" t="t"/>
              <a:pathLst>
                <a:path extrusionOk="0" h="74" w="6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621080" y="1213920"/>
              <a:ext cx="52920" cy="59760"/>
            </a:xfrm>
            <a:custGeom>
              <a:rect b="b" l="l" r="r" t="t"/>
              <a:pathLst>
                <a:path extrusionOk="0" h="75" w="66">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65360" y="1351800"/>
              <a:ext cx="51840" cy="60480"/>
            </a:xfrm>
            <a:custGeom>
              <a:rect b="b" l="l" r="r" t="t"/>
              <a:pathLst>
                <a:path extrusionOk="0" h="75" w="6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848520" y="1337040"/>
              <a:ext cx="47160" cy="75240"/>
            </a:xfrm>
            <a:custGeom>
              <a:rect b="b" l="l" r="r" t="t"/>
              <a:pathLst>
                <a:path extrusionOk="0" h="94" w="59">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24480" y="1351800"/>
              <a:ext cx="51480" cy="60480"/>
            </a:xfrm>
            <a:custGeom>
              <a:rect b="b" l="l" r="r" t="t"/>
              <a:pathLst>
                <a:path extrusionOk="0" h="75" w="64">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006560" y="1351800"/>
              <a:ext cx="51840" cy="60480"/>
            </a:xfrm>
            <a:custGeom>
              <a:rect b="b" l="l" r="r" t="t"/>
              <a:pathLst>
                <a:path extrusionOk="0" h="75" w="6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089360" y="1352880"/>
              <a:ext cx="51840" cy="59400"/>
            </a:xfrm>
            <a:custGeom>
              <a:rect b="b" l="l" r="r" t="t"/>
              <a:pathLst>
                <a:path extrusionOk="0" h="74" w="65">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164960" y="1352880"/>
              <a:ext cx="64080" cy="59400"/>
            </a:xfrm>
            <a:custGeom>
              <a:rect b="b" l="l" r="r" t="t"/>
              <a:pathLst>
                <a:path extrusionOk="0" h="74" w="80">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253160" y="1351800"/>
              <a:ext cx="52560" cy="60480"/>
            </a:xfrm>
            <a:custGeom>
              <a:rect b="b" l="l" r="r" t="t"/>
              <a:pathLst>
                <a:path extrusionOk="0" h="75" w="66">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335960" y="1351800"/>
              <a:ext cx="52920" cy="60480"/>
            </a:xfrm>
            <a:custGeom>
              <a:rect b="b" l="l" r="r" t="t"/>
              <a:pathLst>
                <a:path extrusionOk="0" h="114" w="100">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p:spPr>
        </p:sp>
        <p:sp>
          <p:nvSpPr>
            <p:cNvPr id="101" name="Google Shape;101;p13"/>
            <p:cNvSpPr/>
            <p:nvPr/>
          </p:nvSpPr>
          <p:spPr>
            <a:xfrm>
              <a:off x="1419480" y="1351800"/>
              <a:ext cx="10440" cy="6048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460520" y="1351800"/>
              <a:ext cx="51840" cy="68400"/>
            </a:xfrm>
            <a:custGeom>
              <a:rect b="b" l="l" r="r" t="t"/>
              <a:pathLst>
                <a:path extrusionOk="0" h="85" w="6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543320" y="1351800"/>
              <a:ext cx="51840" cy="60480"/>
            </a:xfrm>
            <a:custGeom>
              <a:rect b="b" l="l" r="r" t="t"/>
              <a:pathLst>
                <a:path extrusionOk="0" h="75" w="6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625760" y="1352880"/>
              <a:ext cx="47160" cy="59400"/>
            </a:xfrm>
            <a:custGeom>
              <a:rect b="b" l="l" r="r" t="t"/>
              <a:pathLst>
                <a:path extrusionOk="0" h="74" w="59">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65360" y="1491120"/>
              <a:ext cx="47160" cy="59400"/>
            </a:xfrm>
            <a:custGeom>
              <a:rect b="b" l="l" r="r" t="t"/>
              <a:pathLst>
                <a:path extrusionOk="0" h="74" w="59">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840240" y="149112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107" name="Google Shape;107;p13"/>
            <p:cNvSpPr/>
            <p:nvPr/>
          </p:nvSpPr>
          <p:spPr>
            <a:xfrm>
              <a:off x="963000" y="1491120"/>
              <a:ext cx="47160" cy="59400"/>
            </a:xfrm>
            <a:custGeom>
              <a:rect b="b" l="l" r="r" t="t"/>
              <a:pathLst>
                <a:path extrusionOk="0" h="74" w="59">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041840" y="1491120"/>
              <a:ext cx="51480" cy="59400"/>
            </a:xfrm>
            <a:custGeom>
              <a:rect b="b" l="l" r="r" t="t"/>
              <a:pathLst>
                <a:path extrusionOk="0" h="74" w="6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123920" y="1491120"/>
              <a:ext cx="51840" cy="59400"/>
            </a:xfrm>
            <a:custGeom>
              <a:rect b="b" l="l" r="r" t="t"/>
              <a:pathLst>
                <a:path extrusionOk="0" h="74" w="65">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1204200" y="1491120"/>
              <a:ext cx="47160" cy="59400"/>
            </a:xfrm>
            <a:custGeom>
              <a:rect b="b" l="l" r="r" t="t"/>
              <a:pathLst>
                <a:path extrusionOk="0" h="74" w="59">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283040" y="1491120"/>
              <a:ext cx="47160" cy="59400"/>
            </a:xfrm>
            <a:custGeom>
              <a:rect b="b" l="l" r="r" t="t"/>
              <a:pathLst>
                <a:path extrusionOk="0" h="74" w="59">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1356120" y="149112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113" name="Google Shape;113;p13"/>
            <p:cNvSpPr/>
            <p:nvPr/>
          </p:nvSpPr>
          <p:spPr>
            <a:xfrm>
              <a:off x="1427400" y="1491120"/>
              <a:ext cx="1080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468440" y="1476000"/>
              <a:ext cx="47160" cy="74160"/>
            </a:xfrm>
            <a:custGeom>
              <a:rect b="b" l="l" r="r" t="t"/>
              <a:pathLst>
                <a:path extrusionOk="0" h="93" w="59">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544760" y="1491120"/>
              <a:ext cx="51840" cy="59400"/>
            </a:xfrm>
            <a:custGeom>
              <a:rect b="b" l="l" r="r" t="t"/>
              <a:pathLst>
                <a:path extrusionOk="0" h="74" w="65">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625760" y="1491120"/>
              <a:ext cx="47160" cy="59400"/>
            </a:xfrm>
            <a:custGeom>
              <a:rect b="b" l="l" r="r" t="t"/>
              <a:pathLst>
                <a:path extrusionOk="0" h="74" w="59">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65360" y="562680"/>
              <a:ext cx="78480" cy="39996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1362960" y="550080"/>
              <a:ext cx="312840" cy="426600"/>
            </a:xfrm>
            <a:custGeom>
              <a:rect b="b" l="l" r="r" t="t"/>
              <a:pathLst>
                <a:path extrusionOk="0" h="531" w="390">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905400" y="550080"/>
              <a:ext cx="365760" cy="426600"/>
            </a:xfrm>
            <a:custGeom>
              <a:rect b="b" l="l" r="r" t="t"/>
              <a:pathLst>
                <a:path extrusionOk="0" h="531" w="456">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044360" y="706320"/>
              <a:ext cx="249480" cy="128160"/>
            </a:xfrm>
            <a:custGeom>
              <a:rect b="b" l="l" r="r" t="t"/>
              <a:pathLst>
                <a:path extrusionOk="0" h="160" w="311">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3"/>
          <p:cNvGrpSpPr/>
          <p:nvPr/>
        </p:nvGrpSpPr>
        <p:grpSpPr>
          <a:xfrm>
            <a:off x="2745720" y="561240"/>
            <a:ext cx="3387240" cy="2698560"/>
            <a:chOff x="2745720" y="561240"/>
            <a:chExt cx="3387240" cy="2698560"/>
          </a:xfrm>
        </p:grpSpPr>
        <p:grpSp>
          <p:nvGrpSpPr>
            <p:cNvPr id="122" name="Google Shape;122;p13"/>
            <p:cNvGrpSpPr/>
            <p:nvPr/>
          </p:nvGrpSpPr>
          <p:grpSpPr>
            <a:xfrm>
              <a:off x="2745720" y="561240"/>
              <a:ext cx="3387240" cy="111240"/>
              <a:chOff x="2745720" y="561240"/>
              <a:chExt cx="3387240" cy="111240"/>
            </a:xfrm>
          </p:grpSpPr>
          <p:sp>
            <p:nvSpPr>
              <p:cNvPr id="123" name="Google Shape;123;p13"/>
              <p:cNvSpPr/>
              <p:nvPr/>
            </p:nvSpPr>
            <p:spPr>
              <a:xfrm flipH="1" rot="10800000">
                <a:off x="274572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10800000">
                <a:off x="28443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rot="10800000">
                <a:off x="294300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rot="10800000">
                <a:off x="304308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rot="10800000">
                <a:off x="314280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rot="10800000">
                <a:off x="324144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rot="10800000">
                <a:off x="334152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rot="10800000">
                <a:off x="34401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rot="10800000">
                <a:off x="353988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flipH="1" rot="10800000">
                <a:off x="363996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rot="10800000">
                <a:off x="373860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flipH="1" rot="10800000">
                <a:off x="383724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rot="10800000">
                <a:off x="393768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flipH="1" rot="10800000">
                <a:off x="403704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rot="10800000">
                <a:off x="413568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flipH="1" rot="10800000">
                <a:off x="423612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rot="10800000">
                <a:off x="43347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flipH="1" rot="10800000">
                <a:off x="443412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rot="10800000">
                <a:off x="453456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rot="10800000">
                <a:off x="463320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flipH="1" rot="10800000">
                <a:off x="473184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rot="10800000">
                <a:off x="483228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flipH="1" rot="10800000">
                <a:off x="493164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rot="10800000">
                <a:off x="503028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flipH="1" rot="10800000">
                <a:off x="513072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rot="10800000">
                <a:off x="522900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flipH="1" rot="10800000">
                <a:off x="532872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flipH="1" rot="10800000">
                <a:off x="542916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flipH="1" rot="10800000">
                <a:off x="552744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flipH="1" rot="10800000">
                <a:off x="562716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flipH="1" rot="10800000">
                <a:off x="572652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flipH="1" rot="10800000">
                <a:off x="582588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flipH="1" rot="10800000">
                <a:off x="592452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flipH="1" rot="10800000">
                <a:off x="60249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flipH="1" rot="10800000">
                <a:off x="612432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flipH="1" rot="10800000">
                <a:off x="274572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flipH="1" rot="10800000">
                <a:off x="28443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flipH="1" rot="10800000">
                <a:off x="294300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flipH="1" rot="10800000">
                <a:off x="304308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flipH="1" rot="10800000">
                <a:off x="314280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flipH="1" rot="10800000">
                <a:off x="324144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flipH="1" rot="10800000">
                <a:off x="334152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flipH="1" rot="10800000">
                <a:off x="34401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flipH="1" rot="10800000">
                <a:off x="353988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flipH="1" rot="10800000">
                <a:off x="363996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flipH="1" rot="10800000">
                <a:off x="373860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flipH="1" rot="10800000">
                <a:off x="383724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flipH="1" rot="10800000">
                <a:off x="393768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flipH="1" rot="10800000">
                <a:off x="403704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flipH="1" rot="10800000">
                <a:off x="413568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flipH="1" rot="10800000">
                <a:off x="423612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flipH="1" rot="10800000">
                <a:off x="43347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flipH="1" rot="10800000">
                <a:off x="443412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flipH="1" rot="10800000">
                <a:off x="453456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flipH="1" rot="10800000">
                <a:off x="463320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flipH="1" rot="10800000">
                <a:off x="473184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flipH="1" rot="10800000">
                <a:off x="483228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flipH="1" rot="10800000">
                <a:off x="493164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flipH="1" rot="10800000">
                <a:off x="503028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flipH="1" rot="10800000">
                <a:off x="513072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flipH="1" rot="10800000">
                <a:off x="522900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flipH="1" rot="10800000">
                <a:off x="532872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flipH="1" rot="10800000">
                <a:off x="542916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flipH="1" rot="10800000">
                <a:off x="552744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flipH="1" rot="10800000">
                <a:off x="562716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flipH="1" rot="10800000">
                <a:off x="572652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flipH="1" rot="10800000">
                <a:off x="582588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flipH="1" rot="10800000">
                <a:off x="592452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flipH="1" rot="10800000">
                <a:off x="60249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flipH="1" rot="10800000">
                <a:off x="612432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3"/>
            <p:cNvGrpSpPr/>
            <p:nvPr/>
          </p:nvGrpSpPr>
          <p:grpSpPr>
            <a:xfrm>
              <a:off x="2745720" y="759960"/>
              <a:ext cx="3387240" cy="111600"/>
              <a:chOff x="2745720" y="759960"/>
              <a:chExt cx="3387240" cy="111600"/>
            </a:xfrm>
          </p:grpSpPr>
          <p:sp>
            <p:nvSpPr>
              <p:cNvPr id="194" name="Google Shape;194;p13"/>
              <p:cNvSpPr/>
              <p:nvPr/>
            </p:nvSpPr>
            <p:spPr>
              <a:xfrm flipH="1" rot="10800000">
                <a:off x="274572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flipH="1" rot="10800000">
                <a:off x="28443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flipH="1" rot="10800000">
                <a:off x="294300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flipH="1" rot="10800000">
                <a:off x="304308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flipH="1" rot="10800000">
                <a:off x="314280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flipH="1" rot="10800000">
                <a:off x="324144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flipH="1" rot="10800000">
                <a:off x="334152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flipH="1" rot="10800000">
                <a:off x="34401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flipH="1" rot="10800000">
                <a:off x="353988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flipH="1" rot="10800000">
                <a:off x="363996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flipH="1" rot="10800000">
                <a:off x="373860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flipH="1" rot="10800000">
                <a:off x="383724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flipH="1" rot="10800000">
                <a:off x="393768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flipH="1" rot="10800000">
                <a:off x="403704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flipH="1" rot="10800000">
                <a:off x="413568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flipH="1" rot="10800000">
                <a:off x="423612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flipH="1" rot="10800000">
                <a:off x="43347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flipH="1" rot="10800000">
                <a:off x="443412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flipH="1" rot="10800000">
                <a:off x="453456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flipH="1" rot="10800000">
                <a:off x="463320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flipH="1" rot="10800000">
                <a:off x="473184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flipH="1" rot="10800000">
                <a:off x="483228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flipH="1" rot="10800000">
                <a:off x="493164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flipH="1" rot="10800000">
                <a:off x="503028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flipH="1" rot="10800000">
                <a:off x="513072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flipH="1" rot="10800000">
                <a:off x="522900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flipH="1" rot="10800000">
                <a:off x="532872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flipH="1" rot="10800000">
                <a:off x="542916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flipH="1" rot="10800000">
                <a:off x="552744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flipH="1" rot="10800000">
                <a:off x="562716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flipH="1" rot="10800000">
                <a:off x="572652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flipH="1" rot="10800000">
                <a:off x="582588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flipH="1" rot="10800000">
                <a:off x="592452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flipH="1" rot="10800000">
                <a:off x="60249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flipH="1" rot="10800000">
                <a:off x="612432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flipH="1" rot="10800000">
                <a:off x="274572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flipH="1" rot="10800000">
                <a:off x="28443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flipH="1" rot="10800000">
                <a:off x="294300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flipH="1" rot="10800000">
                <a:off x="304308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flipH="1" rot="10800000">
                <a:off x="314280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flipH="1" rot="10800000">
                <a:off x="324144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flipH="1" rot="10800000">
                <a:off x="334152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rot="10800000">
                <a:off x="34401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flipH="1" rot="10800000">
                <a:off x="353988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flipH="1" rot="10800000">
                <a:off x="363996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flipH="1" rot="10800000">
                <a:off x="373860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flipH="1" rot="10800000">
                <a:off x="383724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flipH="1" rot="10800000">
                <a:off x="393768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flipH="1" rot="10800000">
                <a:off x="403704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flipH="1" rot="10800000">
                <a:off x="413568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flipH="1" rot="10800000">
                <a:off x="423612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flipH="1" rot="10800000">
                <a:off x="43347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flipH="1" rot="10800000">
                <a:off x="443412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flipH="1" rot="10800000">
                <a:off x="453456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flipH="1" rot="10800000">
                <a:off x="463320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flipH="1" rot="10800000">
                <a:off x="473184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flipH="1" rot="10800000">
                <a:off x="483228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flipH="1" rot="10800000">
                <a:off x="493164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flipH="1" rot="10800000">
                <a:off x="503028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flipH="1" rot="10800000">
                <a:off x="513072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flipH="1" rot="10800000">
                <a:off x="522900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flipH="1" rot="10800000">
                <a:off x="532872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flipH="1" rot="10800000">
                <a:off x="542916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flipH="1" rot="10800000">
                <a:off x="552744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flipH="1" rot="10800000">
                <a:off x="562716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flipH="1" rot="10800000">
                <a:off x="572652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flipH="1" rot="10800000">
                <a:off x="582588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flipH="1" rot="10800000">
                <a:off x="592452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flipH="1" rot="10800000">
                <a:off x="60249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flipH="1" rot="10800000">
                <a:off x="612432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3"/>
            <p:cNvGrpSpPr/>
            <p:nvPr/>
          </p:nvGrpSpPr>
          <p:grpSpPr>
            <a:xfrm>
              <a:off x="2745720" y="959040"/>
              <a:ext cx="3387240" cy="111600"/>
              <a:chOff x="2745720" y="959040"/>
              <a:chExt cx="3387240" cy="111600"/>
            </a:xfrm>
          </p:grpSpPr>
          <p:sp>
            <p:nvSpPr>
              <p:cNvPr id="265" name="Google Shape;265;p13"/>
              <p:cNvSpPr/>
              <p:nvPr/>
            </p:nvSpPr>
            <p:spPr>
              <a:xfrm flipH="1" rot="10800000">
                <a:off x="274572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flipH="1" rot="10800000">
                <a:off x="28443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flipH="1" rot="10800000">
                <a:off x="294300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flipH="1" rot="10800000">
                <a:off x="304308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flipH="1" rot="10800000">
                <a:off x="314280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flipH="1" rot="10800000">
                <a:off x="324144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flipH="1" rot="10800000">
                <a:off x="334152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flipH="1" rot="10800000">
                <a:off x="34401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flipH="1" rot="10800000">
                <a:off x="353988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flipH="1" rot="10800000">
                <a:off x="363996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flipH="1" rot="10800000">
                <a:off x="373860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flipH="1" rot="10800000">
                <a:off x="383724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flipH="1" rot="10800000">
                <a:off x="393768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flipH="1" rot="10800000">
                <a:off x="403704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flipH="1" rot="10800000">
                <a:off x="413568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flipH="1" rot="10800000">
                <a:off x="423612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flipH="1" rot="10800000">
                <a:off x="43347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flipH="1" rot="10800000">
                <a:off x="443412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flipH="1" rot="10800000">
                <a:off x="453456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flipH="1" rot="10800000">
                <a:off x="463320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flipH="1" rot="10800000">
                <a:off x="473184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flipH="1" rot="10800000">
                <a:off x="483228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flipH="1" rot="10800000">
                <a:off x="493164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flipH="1" rot="10800000">
                <a:off x="503028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flipH="1" rot="10800000">
                <a:off x="513072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flipH="1" rot="10800000">
                <a:off x="522900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flipH="1" rot="10800000">
                <a:off x="532872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flipH="1" rot="10800000">
                <a:off x="542916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flipH="1" rot="10800000">
                <a:off x="552744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flipH="1" rot="10800000">
                <a:off x="562716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flipH="1" rot="10800000">
                <a:off x="572652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flipH="1" rot="10800000">
                <a:off x="582588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flipH="1" rot="10800000">
                <a:off x="592452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flipH="1" rot="10800000">
                <a:off x="60249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flipH="1" rot="10800000">
                <a:off x="612432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flipH="1" rot="10800000">
                <a:off x="274572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flipH="1" rot="10800000">
                <a:off x="28443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flipH="1" rot="10800000">
                <a:off x="294300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flipH="1" rot="10800000">
                <a:off x="304308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flipH="1" rot="10800000">
                <a:off x="314280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flipH="1" rot="10800000">
                <a:off x="324144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flipH="1" rot="10800000">
                <a:off x="334152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flipH="1" rot="10800000">
                <a:off x="34401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flipH="1" rot="10800000">
                <a:off x="353988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flipH="1" rot="10800000">
                <a:off x="363996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flipH="1" rot="10800000">
                <a:off x="373860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flipH="1" rot="10800000">
                <a:off x="383724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flipH="1" rot="10800000">
                <a:off x="393768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flipH="1" rot="10800000">
                <a:off x="403704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flipH="1" rot="10800000">
                <a:off x="413568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flipH="1" rot="10800000">
                <a:off x="423612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flipH="1" rot="10800000">
                <a:off x="43347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flipH="1" rot="10800000">
                <a:off x="443412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flipH="1" rot="10800000">
                <a:off x="453456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flipH="1" rot="10800000">
                <a:off x="463320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flipH="1" rot="10800000">
                <a:off x="473184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flipH="1" rot="10800000">
                <a:off x="483228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flipH="1" rot="10800000">
                <a:off x="493164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flipH="1" rot="10800000">
                <a:off x="503028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flipH="1" rot="10800000">
                <a:off x="513072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flipH="1" rot="10800000">
                <a:off x="522900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flipH="1" rot="10800000">
                <a:off x="532872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flipH="1" rot="10800000">
                <a:off x="542916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flipH="1" rot="10800000">
                <a:off x="552744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flipH="1" rot="10800000">
                <a:off x="562716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flipH="1" rot="10800000">
                <a:off x="572652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flipH="1" rot="10800000">
                <a:off x="582588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flipH="1" rot="10800000">
                <a:off x="592452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flipH="1" rot="10800000">
                <a:off x="60249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flipH="1" rot="10800000">
                <a:off x="612432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3"/>
            <p:cNvGrpSpPr/>
            <p:nvPr/>
          </p:nvGrpSpPr>
          <p:grpSpPr>
            <a:xfrm>
              <a:off x="2745720" y="1158120"/>
              <a:ext cx="3387240" cy="111600"/>
              <a:chOff x="2745720" y="1158120"/>
              <a:chExt cx="3387240" cy="111600"/>
            </a:xfrm>
          </p:grpSpPr>
          <p:sp>
            <p:nvSpPr>
              <p:cNvPr id="336" name="Google Shape;336;p13"/>
              <p:cNvSpPr/>
              <p:nvPr/>
            </p:nvSpPr>
            <p:spPr>
              <a:xfrm flipH="1" rot="10800000">
                <a:off x="274572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flipH="1" rot="10800000">
                <a:off x="28443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flipH="1" rot="10800000">
                <a:off x="294300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flipH="1" rot="10800000">
                <a:off x="304308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flipH="1" rot="10800000">
                <a:off x="314280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flipH="1" rot="10800000">
                <a:off x="324144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flipH="1" rot="10800000">
                <a:off x="334152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flipH="1" rot="10800000">
                <a:off x="34401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flipH="1" rot="10800000">
                <a:off x="353988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flipH="1" rot="10800000">
                <a:off x="363996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flipH="1" rot="10800000">
                <a:off x="373860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flipH="1" rot="10800000">
                <a:off x="383724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flipH="1" rot="10800000">
                <a:off x="393768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flipH="1" rot="10800000">
                <a:off x="403704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flipH="1" rot="10800000">
                <a:off x="413568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flipH="1" rot="10800000">
                <a:off x="423612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flipH="1" rot="10800000">
                <a:off x="43347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flipH="1" rot="10800000">
                <a:off x="443412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flipH="1" rot="10800000">
                <a:off x="453456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flipH="1" rot="10800000">
                <a:off x="463320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flipH="1" rot="10800000">
                <a:off x="473184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flipH="1" rot="10800000">
                <a:off x="483228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flipH="1" rot="10800000">
                <a:off x="493164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flipH="1" rot="10800000">
                <a:off x="503028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flipH="1" rot="10800000">
                <a:off x="513072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flipH="1" rot="10800000">
                <a:off x="522900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flipH="1" rot="10800000">
                <a:off x="532872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flipH="1" rot="10800000">
                <a:off x="542916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flipH="1" rot="10800000">
                <a:off x="552744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flipH="1" rot="10800000">
                <a:off x="562716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flipH="1" rot="10800000">
                <a:off x="572652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flipH="1" rot="10800000">
                <a:off x="582588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flipH="1" rot="10800000">
                <a:off x="592452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flipH="1" rot="10800000">
                <a:off x="60249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flipH="1" rot="10800000">
                <a:off x="612432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flipH="1" rot="10800000">
                <a:off x="274572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flipH="1" rot="10800000">
                <a:off x="28443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flipH="1" rot="10800000">
                <a:off x="294300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flipH="1" rot="10800000">
                <a:off x="304308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flipH="1" rot="10800000">
                <a:off x="314280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flipH="1" rot="10800000">
                <a:off x="324144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flipH="1" rot="10800000">
                <a:off x="334152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flipH="1" rot="10800000">
                <a:off x="34401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flipH="1" rot="10800000">
                <a:off x="353988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flipH="1" rot="10800000">
                <a:off x="363996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flipH="1" rot="10800000">
                <a:off x="373860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flipH="1" rot="10800000">
                <a:off x="383724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flipH="1" rot="10800000">
                <a:off x="393768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flipH="1" rot="10800000">
                <a:off x="403704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flipH="1" rot="10800000">
                <a:off x="413568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flipH="1" rot="10800000">
                <a:off x="423612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flipH="1" rot="10800000">
                <a:off x="43347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flipH="1" rot="10800000">
                <a:off x="443412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flipH="1" rot="10800000">
                <a:off x="453456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flipH="1" rot="10800000">
                <a:off x="463320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flipH="1" rot="10800000">
                <a:off x="473184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flipH="1" rot="10800000">
                <a:off x="483228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flipH="1" rot="10800000">
                <a:off x="493164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flipH="1" rot="10800000">
                <a:off x="503028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flipH="1" rot="10800000">
                <a:off x="513072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flipH="1" rot="10800000">
                <a:off x="522900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flipH="1" rot="10800000">
                <a:off x="532872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flipH="1" rot="10800000">
                <a:off x="542916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flipH="1" rot="10800000">
                <a:off x="552744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p:nvPr/>
            </p:nvSpPr>
            <p:spPr>
              <a:xfrm flipH="1" rot="10800000">
                <a:off x="562716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flipH="1" rot="10800000">
                <a:off x="572652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flipH="1" rot="10800000">
                <a:off x="582588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flipH="1" rot="10800000">
                <a:off x="592452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3"/>
              <p:cNvSpPr/>
              <p:nvPr/>
            </p:nvSpPr>
            <p:spPr>
              <a:xfrm flipH="1" rot="10800000">
                <a:off x="60249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flipH="1" rot="10800000">
                <a:off x="612432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3"/>
            <p:cNvGrpSpPr/>
            <p:nvPr/>
          </p:nvGrpSpPr>
          <p:grpSpPr>
            <a:xfrm>
              <a:off x="2745720" y="1357200"/>
              <a:ext cx="3387240" cy="111600"/>
              <a:chOff x="2745720" y="1357200"/>
              <a:chExt cx="3387240" cy="111600"/>
            </a:xfrm>
          </p:grpSpPr>
          <p:sp>
            <p:nvSpPr>
              <p:cNvPr id="407" name="Google Shape;407;p13"/>
              <p:cNvSpPr/>
              <p:nvPr/>
            </p:nvSpPr>
            <p:spPr>
              <a:xfrm flipH="1" rot="10800000">
                <a:off x="274572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flipH="1" rot="10800000">
                <a:off x="28443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flipH="1" rot="10800000">
                <a:off x="294300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flipH="1" rot="10800000">
                <a:off x="304308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flipH="1" rot="10800000">
                <a:off x="314280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
              <p:cNvSpPr/>
              <p:nvPr/>
            </p:nvSpPr>
            <p:spPr>
              <a:xfrm flipH="1" rot="10800000">
                <a:off x="324144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3"/>
              <p:cNvSpPr/>
              <p:nvPr/>
            </p:nvSpPr>
            <p:spPr>
              <a:xfrm flipH="1" rot="10800000">
                <a:off x="334152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flipH="1" rot="10800000">
                <a:off x="34401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flipH="1" rot="10800000">
                <a:off x="353988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flipH="1" rot="10800000">
                <a:off x="363996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flipH="1" rot="10800000">
                <a:off x="373860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flipH="1" rot="10800000">
                <a:off x="383724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flipH="1" rot="10800000">
                <a:off x="393768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flipH="1" rot="10800000">
                <a:off x="403704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flipH="1" rot="10800000">
                <a:off x="413568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flipH="1" rot="10800000">
                <a:off x="423612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flipH="1" rot="10800000">
                <a:off x="43347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flipH="1" rot="10800000">
                <a:off x="443412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flipH="1" rot="10800000">
                <a:off x="453456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flipH="1" rot="10800000">
                <a:off x="463320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flipH="1" rot="10800000">
                <a:off x="473184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flipH="1" rot="10800000">
                <a:off x="483228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flipH="1" rot="10800000">
                <a:off x="493164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flipH="1" rot="10800000">
                <a:off x="503028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flipH="1" rot="10800000">
                <a:off x="513072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flipH="1" rot="10800000">
                <a:off x="522900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flipH="1" rot="10800000">
                <a:off x="532872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flipH="1" rot="10800000">
                <a:off x="542916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flipH="1" rot="10800000">
                <a:off x="552744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3"/>
              <p:cNvSpPr/>
              <p:nvPr/>
            </p:nvSpPr>
            <p:spPr>
              <a:xfrm flipH="1" rot="10800000">
                <a:off x="562716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flipH="1" rot="10800000">
                <a:off x="572652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flipH="1" rot="10800000">
                <a:off x="582588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flipH="1" rot="10800000">
                <a:off x="592452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flipH="1" rot="10800000">
                <a:off x="60249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flipH="1" rot="10800000">
                <a:off x="612432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flipH="1" rot="10800000">
                <a:off x="274572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flipH="1" rot="10800000">
                <a:off x="28443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flipH="1" rot="10800000">
                <a:off x="294300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flipH="1" rot="10800000">
                <a:off x="304308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flipH="1" rot="10800000">
                <a:off x="314280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flipH="1" rot="10800000">
                <a:off x="324144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flipH="1" rot="10800000">
                <a:off x="334152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flipH="1" rot="10800000">
                <a:off x="34401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flipH="1" rot="10800000">
                <a:off x="353988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flipH="1" rot="10800000">
                <a:off x="363996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flipH="1" rot="10800000">
                <a:off x="373860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flipH="1" rot="10800000">
                <a:off x="383724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flipH="1" rot="10800000">
                <a:off x="393768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
              <p:cNvSpPr/>
              <p:nvPr/>
            </p:nvSpPr>
            <p:spPr>
              <a:xfrm flipH="1" rot="10800000">
                <a:off x="403704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flipH="1" rot="10800000">
                <a:off x="413568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flipH="1" rot="10800000">
                <a:off x="423612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flipH="1" rot="10800000">
                <a:off x="43347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flipH="1" rot="10800000">
                <a:off x="443412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flipH="1" rot="10800000">
                <a:off x="453456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flipH="1" rot="10800000">
                <a:off x="463320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flipH="1" rot="10800000">
                <a:off x="473184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flipH="1" rot="10800000">
                <a:off x="483228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flipH="1" rot="10800000">
                <a:off x="493164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flipH="1" rot="10800000">
                <a:off x="503028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flipH="1" rot="10800000">
                <a:off x="513072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flipH="1" rot="10800000">
                <a:off x="522900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flipH="1" rot="10800000">
                <a:off x="532872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flipH="1" rot="10800000">
                <a:off x="542916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flipH="1" rot="10800000">
                <a:off x="552744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flipH="1" rot="10800000">
                <a:off x="562716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flipH="1" rot="10800000">
                <a:off x="572652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flipH="1" rot="10800000">
                <a:off x="582588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flipH="1" rot="10800000">
                <a:off x="592452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flipH="1" rot="10800000">
                <a:off x="60249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flipH="1" rot="10800000">
                <a:off x="612432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3"/>
            <p:cNvGrpSpPr/>
            <p:nvPr/>
          </p:nvGrpSpPr>
          <p:grpSpPr>
            <a:xfrm>
              <a:off x="2745720" y="1556280"/>
              <a:ext cx="3387240" cy="111600"/>
              <a:chOff x="2745720" y="1556280"/>
              <a:chExt cx="3387240" cy="111600"/>
            </a:xfrm>
          </p:grpSpPr>
          <p:sp>
            <p:nvSpPr>
              <p:cNvPr id="478" name="Google Shape;478;p13"/>
              <p:cNvSpPr/>
              <p:nvPr/>
            </p:nvSpPr>
            <p:spPr>
              <a:xfrm flipH="1" rot="10800000">
                <a:off x="274572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flipH="1" rot="10800000">
                <a:off x="28443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flipH="1" rot="10800000">
                <a:off x="294300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flipH="1" rot="10800000">
                <a:off x="304308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flipH="1" rot="10800000">
                <a:off x="314280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flipH="1" rot="10800000">
                <a:off x="324144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flipH="1" rot="10800000">
                <a:off x="334152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flipH="1" rot="10800000">
                <a:off x="34401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flipH="1" rot="10800000">
                <a:off x="353988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flipH="1" rot="10800000">
                <a:off x="363996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flipH="1" rot="10800000">
                <a:off x="373860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flipH="1" rot="10800000">
                <a:off x="383724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flipH="1" rot="10800000">
                <a:off x="393768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flipH="1" rot="10800000">
                <a:off x="403704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flipH="1" rot="10800000">
                <a:off x="413568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flipH="1" rot="10800000">
                <a:off x="423612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flipH="1" rot="10800000">
                <a:off x="43347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flipH="1" rot="10800000">
                <a:off x="443412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flipH="1" rot="10800000">
                <a:off x="453456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flipH="1" rot="10800000">
                <a:off x="463320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flipH="1" rot="10800000">
                <a:off x="473184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flipH="1" rot="10800000">
                <a:off x="483228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flipH="1" rot="10800000">
                <a:off x="493164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flipH="1" rot="10800000">
                <a:off x="503028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flipH="1" rot="10800000">
                <a:off x="513072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flipH="1" rot="10800000">
                <a:off x="522900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flipH="1" rot="10800000">
                <a:off x="532872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flipH="1" rot="10800000">
                <a:off x="542916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flipH="1" rot="10800000">
                <a:off x="552744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flipH="1" rot="10800000">
                <a:off x="562716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flipH="1" rot="10800000">
                <a:off x="572652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flipH="1" rot="10800000">
                <a:off x="582588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flipH="1" rot="10800000">
                <a:off x="592452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flipH="1" rot="10800000">
                <a:off x="60249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flipH="1" rot="10800000">
                <a:off x="612432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flipH="1" rot="10800000">
                <a:off x="274572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flipH="1" rot="10800000">
                <a:off x="28443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flipH="1" rot="10800000">
                <a:off x="294300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flipH="1" rot="10800000">
                <a:off x="304308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flipH="1" rot="10800000">
                <a:off x="314280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flipH="1" rot="10800000">
                <a:off x="324144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flipH="1" rot="10800000">
                <a:off x="334152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flipH="1" rot="10800000">
                <a:off x="34401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flipH="1" rot="10800000">
                <a:off x="353988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flipH="1" rot="10800000">
                <a:off x="363996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flipH="1" rot="10800000">
                <a:off x="373860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flipH="1" rot="10800000">
                <a:off x="383724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flipH="1" rot="10800000">
                <a:off x="393768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flipH="1" rot="10800000">
                <a:off x="403704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flipH="1" rot="10800000">
                <a:off x="413568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flipH="1" rot="10800000">
                <a:off x="423612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flipH="1" rot="10800000">
                <a:off x="43347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flipH="1" rot="10800000">
                <a:off x="443412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flipH="1" rot="10800000">
                <a:off x="453456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flipH="1" rot="10800000">
                <a:off x="463320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flipH="1" rot="10800000">
                <a:off x="473184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flipH="1" rot="10800000">
                <a:off x="483228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flipH="1" rot="10800000">
                <a:off x="493164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flipH="1" rot="10800000">
                <a:off x="503028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flipH="1" rot="10800000">
                <a:off x="513072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flipH="1" rot="10800000">
                <a:off x="522900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flipH="1" rot="10800000">
                <a:off x="532872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flipH="1" rot="10800000">
                <a:off x="542916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flipH="1" rot="10800000">
                <a:off x="552744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flipH="1" rot="10800000">
                <a:off x="562716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flipH="1" rot="10800000">
                <a:off x="572652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flipH="1" rot="10800000">
                <a:off x="582588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flipH="1" rot="10800000">
                <a:off x="592452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flipH="1" rot="10800000">
                <a:off x="60249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flipH="1" rot="10800000">
                <a:off x="612432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13"/>
            <p:cNvGrpSpPr/>
            <p:nvPr/>
          </p:nvGrpSpPr>
          <p:grpSpPr>
            <a:xfrm>
              <a:off x="2745720" y="1755360"/>
              <a:ext cx="3387240" cy="111240"/>
              <a:chOff x="2745720" y="1755360"/>
              <a:chExt cx="3387240" cy="111240"/>
            </a:xfrm>
          </p:grpSpPr>
          <p:sp>
            <p:nvSpPr>
              <p:cNvPr id="549" name="Google Shape;549;p13"/>
              <p:cNvSpPr/>
              <p:nvPr/>
            </p:nvSpPr>
            <p:spPr>
              <a:xfrm flipH="1" rot="10800000">
                <a:off x="274572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flipH="1" rot="10800000">
                <a:off x="28443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flipH="1" rot="10800000">
                <a:off x="294300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flipH="1" rot="10800000">
                <a:off x="304308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flipH="1" rot="10800000">
                <a:off x="314280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flipH="1" rot="10800000">
                <a:off x="324144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flipH="1" rot="10800000">
                <a:off x="334152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flipH="1" rot="10800000">
                <a:off x="34401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flipH="1" rot="10800000">
                <a:off x="353988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flipH="1" rot="10800000">
                <a:off x="363996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flipH="1" rot="10800000">
                <a:off x="373860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flipH="1" rot="10800000">
                <a:off x="383724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flipH="1" rot="10800000">
                <a:off x="393768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flipH="1" rot="10800000">
                <a:off x="403704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flipH="1" rot="10800000">
                <a:off x="413568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flipH="1" rot="10800000">
                <a:off x="423612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flipH="1" rot="10800000">
                <a:off x="43347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flipH="1" rot="10800000">
                <a:off x="443412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flipH="1" rot="10800000">
                <a:off x="453456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flipH="1" rot="10800000">
                <a:off x="463320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flipH="1" rot="10800000">
                <a:off x="473184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flipH="1" rot="10800000">
                <a:off x="483228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flipH="1" rot="10800000">
                <a:off x="493164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flipH="1" rot="10800000">
                <a:off x="503028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flipH="1" rot="10800000">
                <a:off x="513072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flipH="1" rot="10800000">
                <a:off x="522900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flipH="1" rot="10800000">
                <a:off x="532872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flipH="1" rot="10800000">
                <a:off x="542916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flipH="1" rot="10800000">
                <a:off x="552744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flipH="1" rot="10800000">
                <a:off x="562716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flipH="1" rot="10800000">
                <a:off x="572652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flipH="1" rot="10800000">
                <a:off x="582588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flipH="1" rot="10800000">
                <a:off x="592452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flipH="1" rot="10800000">
                <a:off x="60249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flipH="1" rot="10800000">
                <a:off x="612432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flipH="1" rot="10800000">
                <a:off x="274572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flipH="1" rot="10800000">
                <a:off x="28443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flipH="1" rot="10800000">
                <a:off x="294300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flipH="1" rot="10800000">
                <a:off x="304308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flipH="1" rot="10800000">
                <a:off x="314280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flipH="1" rot="10800000">
                <a:off x="324144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flipH="1" rot="10800000">
                <a:off x="334152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flipH="1" rot="10800000">
                <a:off x="34401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flipH="1" rot="10800000">
                <a:off x="353988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flipH="1" rot="10800000">
                <a:off x="363996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flipH="1" rot="10800000">
                <a:off x="373860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flipH="1" rot="10800000">
                <a:off x="383724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flipH="1" rot="10800000">
                <a:off x="393768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flipH="1" rot="10800000">
                <a:off x="403704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flipH="1" rot="10800000">
                <a:off x="413568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flipH="1" rot="10800000">
                <a:off x="423612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flipH="1" rot="10800000">
                <a:off x="43347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flipH="1" rot="10800000">
                <a:off x="443412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flipH="1" rot="10800000">
                <a:off x="453456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flipH="1" rot="10800000">
                <a:off x="463320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flipH="1" rot="10800000">
                <a:off x="473184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flipH="1" rot="10800000">
                <a:off x="483228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flipH="1" rot="10800000">
                <a:off x="493164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flipH="1" rot="10800000">
                <a:off x="503028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flipH="1" rot="10800000">
                <a:off x="513072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flipH="1" rot="10800000">
                <a:off x="522900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flipH="1" rot="10800000">
                <a:off x="532872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flipH="1" rot="10800000">
                <a:off x="542916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flipH="1" rot="10800000">
                <a:off x="552744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flipH="1" rot="10800000">
                <a:off x="562716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flipH="1" rot="10800000">
                <a:off x="572652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flipH="1" rot="10800000">
                <a:off x="582588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flipH="1" rot="10800000">
                <a:off x="592452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flipH="1" rot="10800000">
                <a:off x="60249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flipH="1" rot="10800000">
                <a:off x="612432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13"/>
            <p:cNvGrpSpPr/>
            <p:nvPr/>
          </p:nvGrpSpPr>
          <p:grpSpPr>
            <a:xfrm>
              <a:off x="2745720" y="1954080"/>
              <a:ext cx="3387240" cy="111600"/>
              <a:chOff x="2745720" y="1954080"/>
              <a:chExt cx="3387240" cy="111600"/>
            </a:xfrm>
          </p:grpSpPr>
          <p:sp>
            <p:nvSpPr>
              <p:cNvPr id="620" name="Google Shape;620;p13"/>
              <p:cNvSpPr/>
              <p:nvPr/>
            </p:nvSpPr>
            <p:spPr>
              <a:xfrm flipH="1" rot="10800000">
                <a:off x="274572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flipH="1" rot="10800000">
                <a:off x="28443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flipH="1" rot="10800000">
                <a:off x="294300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flipH="1" rot="10800000">
                <a:off x="304308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flipH="1" rot="10800000">
                <a:off x="314280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flipH="1" rot="10800000">
                <a:off x="324144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flipH="1" rot="10800000">
                <a:off x="334152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flipH="1" rot="10800000">
                <a:off x="34401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flipH="1" rot="10800000">
                <a:off x="353988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flipH="1" rot="10800000">
                <a:off x="363996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flipH="1" rot="10800000">
                <a:off x="373860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flipH="1" rot="10800000">
                <a:off x="383724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flipH="1" rot="10800000">
                <a:off x="393768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flipH="1" rot="10800000">
                <a:off x="403704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flipH="1" rot="10800000">
                <a:off x="413568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flipH="1" rot="10800000">
                <a:off x="423612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flipH="1" rot="10800000">
                <a:off x="43347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flipH="1" rot="10800000">
                <a:off x="443412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flipH="1" rot="10800000">
                <a:off x="453456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flipH="1" rot="10800000">
                <a:off x="463320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flipH="1" rot="10800000">
                <a:off x="473184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flipH="1" rot="10800000">
                <a:off x="483228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flipH="1" rot="10800000">
                <a:off x="493164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flipH="1" rot="10800000">
                <a:off x="503028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flipH="1" rot="10800000">
                <a:off x="513072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flipH="1" rot="10800000">
                <a:off x="522900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flipH="1" rot="10800000">
                <a:off x="532872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flipH="1" rot="10800000">
                <a:off x="542916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flipH="1" rot="10800000">
                <a:off x="552744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flipH="1" rot="10800000">
                <a:off x="562716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flipH="1" rot="10800000">
                <a:off x="572652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flipH="1" rot="10800000">
                <a:off x="582588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flipH="1" rot="10800000">
                <a:off x="592452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flipH="1" rot="10800000">
                <a:off x="60249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flipH="1" rot="10800000">
                <a:off x="612432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flipH="1" rot="10800000">
                <a:off x="274572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flipH="1" rot="10800000">
                <a:off x="28443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flipH="1" rot="10800000">
                <a:off x="294300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flipH="1" rot="10800000">
                <a:off x="304308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flipH="1" rot="10800000">
                <a:off x="314280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flipH="1" rot="10800000">
                <a:off x="324144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flipH="1" rot="10800000">
                <a:off x="334152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flipH="1" rot="10800000">
                <a:off x="34401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flipH="1" rot="10800000">
                <a:off x="353988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flipH="1" rot="10800000">
                <a:off x="363996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flipH="1" rot="10800000">
                <a:off x="373860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flipH="1" rot="10800000">
                <a:off x="383724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flipH="1" rot="10800000">
                <a:off x="393768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flipH="1" rot="10800000">
                <a:off x="403704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flipH="1" rot="10800000">
                <a:off x="413568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flipH="1" rot="10800000">
                <a:off x="423612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flipH="1" rot="10800000">
                <a:off x="43347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flipH="1" rot="10800000">
                <a:off x="443412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flipH="1" rot="10800000">
                <a:off x="453456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flipH="1" rot="10800000">
                <a:off x="463320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flipH="1" rot="10800000">
                <a:off x="473184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flipH="1" rot="10800000">
                <a:off x="483228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flipH="1" rot="10800000">
                <a:off x="493164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flipH="1" rot="10800000">
                <a:off x="503028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flipH="1" rot="10800000">
                <a:off x="513072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flipH="1" rot="10800000">
                <a:off x="522900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flipH="1" rot="10800000">
                <a:off x="532872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flipH="1" rot="10800000">
                <a:off x="542916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flipH="1" rot="10800000">
                <a:off x="552744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flipH="1" rot="10800000">
                <a:off x="562716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flipH="1" rot="10800000">
                <a:off x="572652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flipH="1" rot="10800000">
                <a:off x="582588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flipH="1" rot="10800000">
                <a:off x="592452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flipH="1" rot="10800000">
                <a:off x="60249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flipH="1" rot="10800000">
                <a:off x="612432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3"/>
            <p:cNvGrpSpPr/>
            <p:nvPr/>
          </p:nvGrpSpPr>
          <p:grpSpPr>
            <a:xfrm>
              <a:off x="2745720" y="2153160"/>
              <a:ext cx="3387240" cy="111600"/>
              <a:chOff x="2745720" y="2153160"/>
              <a:chExt cx="3387240" cy="111600"/>
            </a:xfrm>
          </p:grpSpPr>
          <p:sp>
            <p:nvSpPr>
              <p:cNvPr id="691" name="Google Shape;691;p13"/>
              <p:cNvSpPr/>
              <p:nvPr/>
            </p:nvSpPr>
            <p:spPr>
              <a:xfrm flipH="1" rot="10800000">
                <a:off x="274572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flipH="1" rot="10800000">
                <a:off x="28443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flipH="1" rot="10800000">
                <a:off x="294300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flipH="1" rot="10800000">
                <a:off x="304308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flipH="1" rot="10800000">
                <a:off x="314280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flipH="1" rot="10800000">
                <a:off x="324144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flipH="1" rot="10800000">
                <a:off x="334152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flipH="1" rot="10800000">
                <a:off x="34401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flipH="1" rot="10800000">
                <a:off x="353988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flipH="1" rot="10800000">
                <a:off x="363996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flipH="1" rot="10800000">
                <a:off x="373860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flipH="1" rot="10800000">
                <a:off x="383724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flipH="1" rot="10800000">
                <a:off x="393768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flipH="1" rot="10800000">
                <a:off x="403704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flipH="1" rot="10800000">
                <a:off x="413568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flipH="1" rot="10800000">
                <a:off x="423612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flipH="1" rot="10800000">
                <a:off x="43347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flipH="1" rot="10800000">
                <a:off x="443412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flipH="1" rot="10800000">
                <a:off x="453456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flipH="1" rot="10800000">
                <a:off x="463320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flipH="1" rot="10800000">
                <a:off x="473184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flipH="1" rot="10800000">
                <a:off x="483228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flipH="1" rot="10800000">
                <a:off x="493164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flipH="1" rot="10800000">
                <a:off x="503028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flipH="1" rot="10800000">
                <a:off x="513072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flipH="1" rot="10800000">
                <a:off x="522900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flipH="1" rot="10800000">
                <a:off x="532872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flipH="1" rot="10800000">
                <a:off x="542916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flipH="1" rot="10800000">
                <a:off x="552744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flipH="1" rot="10800000">
                <a:off x="562716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flipH="1" rot="10800000">
                <a:off x="572652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flipH="1" rot="10800000">
                <a:off x="582588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flipH="1" rot="10800000">
                <a:off x="592452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flipH="1" rot="10800000">
                <a:off x="60249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flipH="1" rot="10800000">
                <a:off x="612432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flipH="1" rot="10800000">
                <a:off x="274572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flipH="1" rot="10800000">
                <a:off x="28443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flipH="1" rot="10800000">
                <a:off x="294300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flipH="1" rot="10800000">
                <a:off x="304308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flipH="1" rot="10800000">
                <a:off x="314280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flipH="1" rot="10800000">
                <a:off x="324144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flipH="1" rot="10800000">
                <a:off x="334152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flipH="1" rot="10800000">
                <a:off x="34401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flipH="1" rot="10800000">
                <a:off x="353988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flipH="1" rot="10800000">
                <a:off x="363996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flipH="1" rot="10800000">
                <a:off x="373860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flipH="1" rot="10800000">
                <a:off x="383724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flipH="1" rot="10800000">
                <a:off x="393768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flipH="1" rot="10800000">
                <a:off x="403704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flipH="1" rot="10800000">
                <a:off x="413568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flipH="1" rot="10800000">
                <a:off x="423612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flipH="1" rot="10800000">
                <a:off x="43347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flipH="1" rot="10800000">
                <a:off x="443412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flipH="1" rot="10800000">
                <a:off x="453456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flipH="1" rot="10800000">
                <a:off x="463320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flipH="1" rot="10800000">
                <a:off x="473184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flipH="1" rot="10800000">
                <a:off x="483228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flipH="1" rot="10800000">
                <a:off x="493164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flipH="1" rot="10800000">
                <a:off x="503028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flipH="1" rot="10800000">
                <a:off x="513072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flipH="1" rot="10800000">
                <a:off x="522900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flipH="1" rot="10800000">
                <a:off x="532872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flipH="1" rot="10800000">
                <a:off x="542916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flipH="1" rot="10800000">
                <a:off x="552744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flipH="1" rot="10800000">
                <a:off x="562716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flipH="1" rot="10800000">
                <a:off x="572652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flipH="1" rot="10800000">
                <a:off x="582588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flipH="1" rot="10800000">
                <a:off x="592452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flipH="1" rot="10800000">
                <a:off x="60249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flipH="1" rot="10800000">
                <a:off x="612432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3"/>
            <p:cNvGrpSpPr/>
            <p:nvPr/>
          </p:nvGrpSpPr>
          <p:grpSpPr>
            <a:xfrm>
              <a:off x="2745720" y="2352240"/>
              <a:ext cx="3387240" cy="111600"/>
              <a:chOff x="2745720" y="2352240"/>
              <a:chExt cx="3387240" cy="111600"/>
            </a:xfrm>
          </p:grpSpPr>
          <p:sp>
            <p:nvSpPr>
              <p:cNvPr id="762" name="Google Shape;762;p13"/>
              <p:cNvSpPr/>
              <p:nvPr/>
            </p:nvSpPr>
            <p:spPr>
              <a:xfrm flipH="1" rot="10800000">
                <a:off x="274572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flipH="1" rot="10800000">
                <a:off x="28443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flipH="1" rot="10800000">
                <a:off x="294300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flipH="1" rot="10800000">
                <a:off x="304308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flipH="1" rot="10800000">
                <a:off x="314280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flipH="1" rot="10800000">
                <a:off x="324144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flipH="1" rot="10800000">
                <a:off x="334152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flipH="1" rot="10800000">
                <a:off x="34401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flipH="1" rot="10800000">
                <a:off x="353988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flipH="1" rot="10800000">
                <a:off x="363996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flipH="1" rot="10800000">
                <a:off x="373860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flipH="1" rot="10800000">
                <a:off x="383724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flipH="1" rot="10800000">
                <a:off x="393768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flipH="1" rot="10800000">
                <a:off x="403704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flipH="1" rot="10800000">
                <a:off x="413568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flipH="1" rot="10800000">
                <a:off x="423612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flipH="1" rot="10800000">
                <a:off x="43347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flipH="1" rot="10800000">
                <a:off x="443412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flipH="1" rot="10800000">
                <a:off x="453456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flipH="1" rot="10800000">
                <a:off x="463320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flipH="1" rot="10800000">
                <a:off x="473184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flipH="1" rot="10800000">
                <a:off x="483228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flipH="1" rot="10800000">
                <a:off x="493164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flipH="1" rot="10800000">
                <a:off x="503028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flipH="1" rot="10800000">
                <a:off x="513072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flipH="1" rot="10800000">
                <a:off x="522900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flipH="1" rot="10800000">
                <a:off x="532872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flipH="1" rot="10800000">
                <a:off x="542916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flipH="1" rot="10800000">
                <a:off x="552744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flipH="1" rot="10800000">
                <a:off x="562716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flipH="1" rot="10800000">
                <a:off x="572652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flipH="1" rot="10800000">
                <a:off x="582588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flipH="1" rot="10800000">
                <a:off x="592452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flipH="1" rot="10800000">
                <a:off x="60249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flipH="1" rot="10800000">
                <a:off x="612432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flipH="1" rot="10800000">
                <a:off x="274572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flipH="1" rot="10800000">
                <a:off x="28443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flipH="1" rot="10800000">
                <a:off x="294300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flipH="1" rot="10800000">
                <a:off x="304308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flipH="1" rot="10800000">
                <a:off x="314280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flipH="1" rot="10800000">
                <a:off x="324144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flipH="1" rot="10800000">
                <a:off x="334152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flipH="1" rot="10800000">
                <a:off x="34401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3"/>
              <p:cNvSpPr/>
              <p:nvPr/>
            </p:nvSpPr>
            <p:spPr>
              <a:xfrm flipH="1" rot="10800000">
                <a:off x="353988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3"/>
              <p:cNvSpPr/>
              <p:nvPr/>
            </p:nvSpPr>
            <p:spPr>
              <a:xfrm flipH="1" rot="10800000">
                <a:off x="363996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flipH="1" rot="10800000">
                <a:off x="373860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flipH="1" rot="10800000">
                <a:off x="383724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flipH="1" rot="10800000">
                <a:off x="393768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flipH="1" rot="10800000">
                <a:off x="403704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flipH="1" rot="10800000">
                <a:off x="413568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flipH="1" rot="10800000">
                <a:off x="423612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flipH="1" rot="10800000">
                <a:off x="43347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3"/>
              <p:cNvSpPr/>
              <p:nvPr/>
            </p:nvSpPr>
            <p:spPr>
              <a:xfrm flipH="1" rot="10800000">
                <a:off x="443412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3"/>
              <p:cNvSpPr/>
              <p:nvPr/>
            </p:nvSpPr>
            <p:spPr>
              <a:xfrm flipH="1" rot="10800000">
                <a:off x="453456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flipH="1" rot="10800000">
                <a:off x="463320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3"/>
              <p:cNvSpPr/>
              <p:nvPr/>
            </p:nvSpPr>
            <p:spPr>
              <a:xfrm flipH="1" rot="10800000">
                <a:off x="473184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3"/>
              <p:cNvSpPr/>
              <p:nvPr/>
            </p:nvSpPr>
            <p:spPr>
              <a:xfrm flipH="1" rot="10800000">
                <a:off x="483228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3"/>
              <p:cNvSpPr/>
              <p:nvPr/>
            </p:nvSpPr>
            <p:spPr>
              <a:xfrm flipH="1" rot="10800000">
                <a:off x="493164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p:nvPr/>
            </p:nvSpPr>
            <p:spPr>
              <a:xfrm flipH="1" rot="10800000">
                <a:off x="503028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3"/>
              <p:cNvSpPr/>
              <p:nvPr/>
            </p:nvSpPr>
            <p:spPr>
              <a:xfrm flipH="1" rot="10800000">
                <a:off x="513072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3"/>
              <p:cNvSpPr/>
              <p:nvPr/>
            </p:nvSpPr>
            <p:spPr>
              <a:xfrm flipH="1" rot="10800000">
                <a:off x="522900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3"/>
              <p:cNvSpPr/>
              <p:nvPr/>
            </p:nvSpPr>
            <p:spPr>
              <a:xfrm flipH="1" rot="10800000">
                <a:off x="532872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flipH="1" rot="10800000">
                <a:off x="542916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flipH="1" rot="10800000">
                <a:off x="552744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flipH="1" rot="10800000">
                <a:off x="562716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flipH="1" rot="10800000">
                <a:off x="572652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flipH="1" rot="10800000">
                <a:off x="582588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flipH="1" rot="10800000">
                <a:off x="592452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flipH="1" rot="10800000">
                <a:off x="60249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flipH="1" rot="10800000">
                <a:off x="612432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13"/>
            <p:cNvGrpSpPr/>
            <p:nvPr/>
          </p:nvGrpSpPr>
          <p:grpSpPr>
            <a:xfrm>
              <a:off x="2745720" y="2551320"/>
              <a:ext cx="3387240" cy="111600"/>
              <a:chOff x="2745720" y="2551320"/>
              <a:chExt cx="3387240" cy="111600"/>
            </a:xfrm>
          </p:grpSpPr>
          <p:sp>
            <p:nvSpPr>
              <p:cNvPr id="833" name="Google Shape;833;p13"/>
              <p:cNvSpPr/>
              <p:nvPr/>
            </p:nvSpPr>
            <p:spPr>
              <a:xfrm flipH="1" rot="10800000">
                <a:off x="274572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flipH="1" rot="10800000">
                <a:off x="28443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flipH="1" rot="10800000">
                <a:off x="294300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flipH="1" rot="10800000">
                <a:off x="304308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flipH="1" rot="10800000">
                <a:off x="314280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flipH="1" rot="10800000">
                <a:off x="324144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flipH="1" rot="10800000">
                <a:off x="334152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3"/>
              <p:cNvSpPr/>
              <p:nvPr/>
            </p:nvSpPr>
            <p:spPr>
              <a:xfrm flipH="1" rot="10800000">
                <a:off x="34401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3"/>
              <p:cNvSpPr/>
              <p:nvPr/>
            </p:nvSpPr>
            <p:spPr>
              <a:xfrm flipH="1" rot="10800000">
                <a:off x="353988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flipH="1" rot="10800000">
                <a:off x="363996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flipH="1" rot="10800000">
                <a:off x="373860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flipH="1" rot="10800000">
                <a:off x="383724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flipH="1" rot="10800000">
                <a:off x="393768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3"/>
              <p:cNvSpPr/>
              <p:nvPr/>
            </p:nvSpPr>
            <p:spPr>
              <a:xfrm flipH="1" rot="10800000">
                <a:off x="403704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flipH="1" rot="10800000">
                <a:off x="413568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flipH="1" rot="10800000">
                <a:off x="423612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flipH="1" rot="10800000">
                <a:off x="43347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flipH="1" rot="10800000">
                <a:off x="443412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flipH="1" rot="10800000">
                <a:off x="453456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flipH="1" rot="10800000">
                <a:off x="463320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flipH="1" rot="10800000">
                <a:off x="473184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flipH="1" rot="10800000">
                <a:off x="483228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flipH="1" rot="10800000">
                <a:off x="493164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flipH="1" rot="10800000">
                <a:off x="503028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flipH="1" rot="10800000">
                <a:off x="513072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flipH="1" rot="10800000">
                <a:off x="522900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flipH="1" rot="10800000">
                <a:off x="532872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3"/>
              <p:cNvSpPr/>
              <p:nvPr/>
            </p:nvSpPr>
            <p:spPr>
              <a:xfrm flipH="1" rot="10800000">
                <a:off x="542916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
              <p:cNvSpPr/>
              <p:nvPr/>
            </p:nvSpPr>
            <p:spPr>
              <a:xfrm flipH="1" rot="10800000">
                <a:off x="552744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flipH="1" rot="10800000">
                <a:off x="562716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flipH="1" rot="10800000">
                <a:off x="572652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
              <p:cNvSpPr/>
              <p:nvPr/>
            </p:nvSpPr>
            <p:spPr>
              <a:xfrm flipH="1" rot="10800000">
                <a:off x="582588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3"/>
              <p:cNvSpPr/>
              <p:nvPr/>
            </p:nvSpPr>
            <p:spPr>
              <a:xfrm flipH="1" rot="10800000">
                <a:off x="592452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flipH="1" rot="10800000">
                <a:off x="60249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flipH="1" rot="10800000">
                <a:off x="612432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
              <p:cNvSpPr/>
              <p:nvPr/>
            </p:nvSpPr>
            <p:spPr>
              <a:xfrm flipH="1" rot="10800000">
                <a:off x="274572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3"/>
              <p:cNvSpPr/>
              <p:nvPr/>
            </p:nvSpPr>
            <p:spPr>
              <a:xfrm flipH="1" rot="10800000">
                <a:off x="28443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
              <p:cNvSpPr/>
              <p:nvPr/>
            </p:nvSpPr>
            <p:spPr>
              <a:xfrm flipH="1" rot="10800000">
                <a:off x="294300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flipH="1" rot="10800000">
                <a:off x="304308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flipH="1" rot="10800000">
                <a:off x="314280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
              <p:cNvSpPr/>
              <p:nvPr/>
            </p:nvSpPr>
            <p:spPr>
              <a:xfrm flipH="1" rot="10800000">
                <a:off x="324144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
              <p:cNvSpPr/>
              <p:nvPr/>
            </p:nvSpPr>
            <p:spPr>
              <a:xfrm flipH="1" rot="10800000">
                <a:off x="334152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flipH="1" rot="10800000">
                <a:off x="34401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flipH="1" rot="10800000">
                <a:off x="353988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p:nvPr/>
            </p:nvSpPr>
            <p:spPr>
              <a:xfrm flipH="1" rot="10800000">
                <a:off x="363996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3"/>
              <p:cNvSpPr/>
              <p:nvPr/>
            </p:nvSpPr>
            <p:spPr>
              <a:xfrm flipH="1" rot="10800000">
                <a:off x="373860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flipH="1" rot="10800000">
                <a:off x="383724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flipH="1" rot="10800000">
                <a:off x="393768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flipH="1" rot="10800000">
                <a:off x="403704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flipH="1" rot="10800000">
                <a:off x="413568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flipH="1" rot="10800000">
                <a:off x="423612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flipH="1" rot="10800000">
                <a:off x="43347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flipH="1" rot="10800000">
                <a:off x="443412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flipH="1" rot="10800000">
                <a:off x="453456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flipH="1" rot="10800000">
                <a:off x="463320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flipH="1" rot="10800000">
                <a:off x="473184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flipH="1" rot="10800000">
                <a:off x="483228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flipH="1" rot="10800000">
                <a:off x="493164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flipH="1" rot="10800000">
                <a:off x="503028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flipH="1" rot="10800000">
                <a:off x="513072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flipH="1" rot="10800000">
                <a:off x="522900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
              <p:cNvSpPr/>
              <p:nvPr/>
            </p:nvSpPr>
            <p:spPr>
              <a:xfrm flipH="1" rot="10800000">
                <a:off x="532872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
              <p:cNvSpPr/>
              <p:nvPr/>
            </p:nvSpPr>
            <p:spPr>
              <a:xfrm flipH="1" rot="10800000">
                <a:off x="542916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flipH="1" rot="10800000">
                <a:off x="552744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flipH="1" rot="10800000">
                <a:off x="562716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flipH="1" rot="10800000">
                <a:off x="572652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flipH="1" rot="10800000">
                <a:off x="582588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
              <p:cNvSpPr/>
              <p:nvPr/>
            </p:nvSpPr>
            <p:spPr>
              <a:xfrm flipH="1" rot="10800000">
                <a:off x="592452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3"/>
              <p:cNvSpPr/>
              <p:nvPr/>
            </p:nvSpPr>
            <p:spPr>
              <a:xfrm flipH="1" rot="10800000">
                <a:off x="60249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3"/>
              <p:cNvSpPr/>
              <p:nvPr/>
            </p:nvSpPr>
            <p:spPr>
              <a:xfrm flipH="1" rot="10800000">
                <a:off x="612432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13"/>
            <p:cNvGrpSpPr/>
            <p:nvPr/>
          </p:nvGrpSpPr>
          <p:grpSpPr>
            <a:xfrm>
              <a:off x="2745720" y="2750400"/>
              <a:ext cx="3387240" cy="111600"/>
              <a:chOff x="2745720" y="2750400"/>
              <a:chExt cx="3387240" cy="111600"/>
            </a:xfrm>
          </p:grpSpPr>
          <p:sp>
            <p:nvSpPr>
              <p:cNvPr id="904" name="Google Shape;904;p13"/>
              <p:cNvSpPr/>
              <p:nvPr/>
            </p:nvSpPr>
            <p:spPr>
              <a:xfrm flipH="1" rot="10800000">
                <a:off x="274572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flipH="1" rot="10800000">
                <a:off x="28443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flipH="1" rot="10800000">
                <a:off x="294300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flipH="1" rot="10800000">
                <a:off x="304308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flipH="1" rot="10800000">
                <a:off x="314280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flipH="1" rot="10800000">
                <a:off x="324144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flipH="1" rot="10800000">
                <a:off x="334152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flipH="1" rot="10800000">
                <a:off x="34401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flipH="1" rot="10800000">
                <a:off x="353988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flipH="1" rot="10800000">
                <a:off x="363996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flipH="1" rot="10800000">
                <a:off x="373860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
              <p:cNvSpPr/>
              <p:nvPr/>
            </p:nvSpPr>
            <p:spPr>
              <a:xfrm flipH="1" rot="10800000">
                <a:off x="383724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3"/>
              <p:cNvSpPr/>
              <p:nvPr/>
            </p:nvSpPr>
            <p:spPr>
              <a:xfrm flipH="1" rot="10800000">
                <a:off x="393768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flipH="1" rot="10800000">
                <a:off x="403704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flipH="1" rot="10800000">
                <a:off x="413568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flipH="1" rot="10800000">
                <a:off x="423612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3"/>
              <p:cNvSpPr/>
              <p:nvPr/>
            </p:nvSpPr>
            <p:spPr>
              <a:xfrm flipH="1" rot="10800000">
                <a:off x="43347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flipH="1" rot="10800000">
                <a:off x="443412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flipH="1" rot="10800000">
                <a:off x="453456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flipH="1" rot="10800000">
                <a:off x="463320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flipH="1" rot="10800000">
                <a:off x="473184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flipH="1" rot="10800000">
                <a:off x="483228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flipH="1" rot="10800000">
                <a:off x="493164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flipH="1" rot="10800000">
                <a:off x="503028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flipH="1" rot="10800000">
                <a:off x="513072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flipH="1" rot="10800000">
                <a:off x="522900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flipH="1" rot="10800000">
                <a:off x="532872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flipH="1" rot="10800000">
                <a:off x="542916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flipH="1" rot="10800000">
                <a:off x="552744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flipH="1" rot="10800000">
                <a:off x="562716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flipH="1" rot="10800000">
                <a:off x="572652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flipH="1" rot="10800000">
                <a:off x="582588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flipH="1" rot="10800000">
                <a:off x="592452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flipH="1" rot="10800000">
                <a:off x="60249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flipH="1" rot="10800000">
                <a:off x="612432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flipH="1" rot="10800000">
                <a:off x="274572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flipH="1" rot="10800000">
                <a:off x="28443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flipH="1" rot="10800000">
                <a:off x="294300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flipH="1" rot="10800000">
                <a:off x="304308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flipH="1" rot="10800000">
                <a:off x="314280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flipH="1" rot="10800000">
                <a:off x="324144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flipH="1" rot="10800000">
                <a:off x="334152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flipH="1" rot="10800000">
                <a:off x="34401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flipH="1" rot="10800000">
                <a:off x="353988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flipH="1" rot="10800000">
                <a:off x="363996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flipH="1" rot="10800000">
                <a:off x="373860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flipH="1" rot="10800000">
                <a:off x="383724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flipH="1" rot="10800000">
                <a:off x="393768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flipH="1" rot="10800000">
                <a:off x="403704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flipH="1" rot="10800000">
                <a:off x="413568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flipH="1" rot="10800000">
                <a:off x="423612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flipH="1" rot="10800000">
                <a:off x="43347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flipH="1" rot="10800000">
                <a:off x="443412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flipH="1" rot="10800000">
                <a:off x="453456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flipH="1" rot="10800000">
                <a:off x="463320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flipH="1" rot="10800000">
                <a:off x="473184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flipH="1" rot="10800000">
                <a:off x="483228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flipH="1" rot="10800000">
                <a:off x="493164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flipH="1" rot="10800000">
                <a:off x="503028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flipH="1" rot="10800000">
                <a:off x="513072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flipH="1" rot="10800000">
                <a:off x="522900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flipH="1" rot="10800000">
                <a:off x="532872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flipH="1" rot="10800000">
                <a:off x="542916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flipH="1" rot="10800000">
                <a:off x="552744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flipH="1" rot="10800000">
                <a:off x="562716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flipH="1" rot="10800000">
                <a:off x="572652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flipH="1" rot="10800000">
                <a:off x="582588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flipH="1" rot="10800000">
                <a:off x="592452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flipH="1" rot="10800000">
                <a:off x="60249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flipH="1" rot="10800000">
                <a:off x="612432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13"/>
            <p:cNvGrpSpPr/>
            <p:nvPr/>
          </p:nvGrpSpPr>
          <p:grpSpPr>
            <a:xfrm>
              <a:off x="2745720" y="2949480"/>
              <a:ext cx="3387240" cy="111240"/>
              <a:chOff x="2745720" y="2949480"/>
              <a:chExt cx="3387240" cy="111240"/>
            </a:xfrm>
          </p:grpSpPr>
          <p:sp>
            <p:nvSpPr>
              <p:cNvPr id="975" name="Google Shape;975;p13"/>
              <p:cNvSpPr/>
              <p:nvPr/>
            </p:nvSpPr>
            <p:spPr>
              <a:xfrm flipH="1" rot="10800000">
                <a:off x="274572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flipH="1" rot="10800000">
                <a:off x="28443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flipH="1" rot="10800000">
                <a:off x="294300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flipH="1" rot="10800000">
                <a:off x="304308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flipH="1" rot="10800000">
                <a:off x="314280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flipH="1" rot="10800000">
                <a:off x="324144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flipH="1" rot="10800000">
                <a:off x="334152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flipH="1" rot="10800000">
                <a:off x="34401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flipH="1" rot="10800000">
                <a:off x="353988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flipH="1" rot="10800000">
                <a:off x="363996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flipH="1" rot="10800000">
                <a:off x="373860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flipH="1" rot="10800000">
                <a:off x="383724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flipH="1" rot="10800000">
                <a:off x="393768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flipH="1" rot="10800000">
                <a:off x="403704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flipH="1" rot="10800000">
                <a:off x="413568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flipH="1" rot="10800000">
                <a:off x="423612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flipH="1" rot="10800000">
                <a:off x="43347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flipH="1" rot="10800000">
                <a:off x="443412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flipH="1" rot="10800000">
                <a:off x="453456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flipH="1" rot="10800000">
                <a:off x="463320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flipH="1" rot="10800000">
                <a:off x="473184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flipH="1" rot="10800000">
                <a:off x="483228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flipH="1" rot="10800000">
                <a:off x="493164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flipH="1" rot="10800000">
                <a:off x="503028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flipH="1" rot="10800000">
                <a:off x="513072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flipH="1" rot="10800000">
                <a:off x="522900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flipH="1" rot="10800000">
                <a:off x="532872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flipH="1" rot="10800000">
                <a:off x="542916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flipH="1" rot="10800000">
                <a:off x="552744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flipH="1" rot="10800000">
                <a:off x="562716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flipH="1" rot="10800000">
                <a:off x="572652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flipH="1" rot="10800000">
                <a:off x="582588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flipH="1" rot="10800000">
                <a:off x="592452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flipH="1" rot="10800000">
                <a:off x="60249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flipH="1" rot="10800000">
                <a:off x="612432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flipH="1" rot="10800000">
                <a:off x="274572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flipH="1" rot="10800000">
                <a:off x="28443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flipH="1" rot="10800000">
                <a:off x="294300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flipH="1" rot="10800000">
                <a:off x="304308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flipH="1" rot="10800000">
                <a:off x="314280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flipH="1" rot="10800000">
                <a:off x="324144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flipH="1" rot="10800000">
                <a:off x="334152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flipH="1" rot="10800000">
                <a:off x="34401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flipH="1" rot="10800000">
                <a:off x="353988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flipH="1" rot="10800000">
                <a:off x="363996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flipH="1" rot="10800000">
                <a:off x="373860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flipH="1" rot="10800000">
                <a:off x="383724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flipH="1" rot="10800000">
                <a:off x="393768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flipH="1" rot="10800000">
                <a:off x="403704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flipH="1" rot="10800000">
                <a:off x="413568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flipH="1" rot="10800000">
                <a:off x="423612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flipH="1" rot="10800000">
                <a:off x="43347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flipH="1" rot="10800000">
                <a:off x="443412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flipH="1" rot="10800000">
                <a:off x="453456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flipH="1" rot="10800000">
                <a:off x="463320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flipH="1" rot="10800000">
                <a:off x="473184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flipH="1" rot="10800000">
                <a:off x="483228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flipH="1" rot="10800000">
                <a:off x="493164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flipH="1" rot="10800000">
                <a:off x="503028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flipH="1" rot="10800000">
                <a:off x="513072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flipH="1" rot="10800000">
                <a:off x="522900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flipH="1" rot="10800000">
                <a:off x="532872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flipH="1" rot="10800000">
                <a:off x="542916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flipH="1" rot="10800000">
                <a:off x="552744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flipH="1" rot="10800000">
                <a:off x="562716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flipH="1" rot="10800000">
                <a:off x="572652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flipH="1" rot="10800000">
                <a:off x="582588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flipH="1" rot="10800000">
                <a:off x="592452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flipH="1" rot="10800000">
                <a:off x="60249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flipH="1" rot="10800000">
                <a:off x="612432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13"/>
            <p:cNvGrpSpPr/>
            <p:nvPr/>
          </p:nvGrpSpPr>
          <p:grpSpPr>
            <a:xfrm>
              <a:off x="2745720" y="3148560"/>
              <a:ext cx="3387240" cy="111240"/>
              <a:chOff x="2745720" y="3148560"/>
              <a:chExt cx="3387240" cy="111240"/>
            </a:xfrm>
          </p:grpSpPr>
          <p:sp>
            <p:nvSpPr>
              <p:cNvPr id="1046" name="Google Shape;1046;p13"/>
              <p:cNvSpPr/>
              <p:nvPr/>
            </p:nvSpPr>
            <p:spPr>
              <a:xfrm flipH="1" rot="10800000">
                <a:off x="274572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flipH="1" rot="10800000">
                <a:off x="28443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flipH="1" rot="10800000">
                <a:off x="294300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flipH="1" rot="10800000">
                <a:off x="304308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flipH="1" rot="10800000">
                <a:off x="314280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flipH="1" rot="10800000">
                <a:off x="324144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flipH="1" rot="10800000">
                <a:off x="334152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flipH="1" rot="10800000">
                <a:off x="34401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flipH="1" rot="10800000">
                <a:off x="353988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flipH="1" rot="10800000">
                <a:off x="363996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flipH="1" rot="10800000">
                <a:off x="373860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flipH="1" rot="10800000">
                <a:off x="383724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flipH="1" rot="10800000">
                <a:off x="393768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flipH="1" rot="10800000">
                <a:off x="403704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flipH="1" rot="10800000">
                <a:off x="413568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flipH="1" rot="10800000">
                <a:off x="423612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flipH="1" rot="10800000">
                <a:off x="43347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flipH="1" rot="10800000">
                <a:off x="443412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flipH="1" rot="10800000">
                <a:off x="453456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
              <p:cNvSpPr/>
              <p:nvPr/>
            </p:nvSpPr>
            <p:spPr>
              <a:xfrm flipH="1" rot="10800000">
                <a:off x="463320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p:nvPr/>
            </p:nvSpPr>
            <p:spPr>
              <a:xfrm flipH="1" rot="10800000">
                <a:off x="473184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flipH="1" rot="10800000">
                <a:off x="483228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flipH="1" rot="10800000">
                <a:off x="493164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
              <p:cNvSpPr/>
              <p:nvPr/>
            </p:nvSpPr>
            <p:spPr>
              <a:xfrm flipH="1" rot="10800000">
                <a:off x="503028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
              <p:cNvSpPr/>
              <p:nvPr/>
            </p:nvSpPr>
            <p:spPr>
              <a:xfrm flipH="1" rot="10800000">
                <a:off x="513072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flipH="1" rot="10800000">
                <a:off x="522900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3"/>
              <p:cNvSpPr/>
              <p:nvPr/>
            </p:nvSpPr>
            <p:spPr>
              <a:xfrm flipH="1" rot="10800000">
                <a:off x="532872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
              <p:cNvSpPr/>
              <p:nvPr/>
            </p:nvSpPr>
            <p:spPr>
              <a:xfrm flipH="1" rot="10800000">
                <a:off x="542916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
              <p:cNvSpPr/>
              <p:nvPr/>
            </p:nvSpPr>
            <p:spPr>
              <a:xfrm flipH="1" rot="10800000">
                <a:off x="552744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
              <p:cNvSpPr/>
              <p:nvPr/>
            </p:nvSpPr>
            <p:spPr>
              <a:xfrm flipH="1" rot="10800000">
                <a:off x="562716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flipH="1" rot="10800000">
                <a:off x="572652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flipH="1" rot="10800000">
                <a:off x="582588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flipH="1" rot="10800000">
                <a:off x="592452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flipH="1" rot="10800000">
                <a:off x="60249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flipH="1" rot="10800000">
                <a:off x="612432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3"/>
              <p:cNvSpPr/>
              <p:nvPr/>
            </p:nvSpPr>
            <p:spPr>
              <a:xfrm flipH="1" rot="10800000">
                <a:off x="274572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3"/>
              <p:cNvSpPr/>
              <p:nvPr/>
            </p:nvSpPr>
            <p:spPr>
              <a:xfrm flipH="1" rot="10800000">
                <a:off x="28443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3"/>
              <p:cNvSpPr/>
              <p:nvPr/>
            </p:nvSpPr>
            <p:spPr>
              <a:xfrm flipH="1" rot="10800000">
                <a:off x="294300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3"/>
              <p:cNvSpPr/>
              <p:nvPr/>
            </p:nvSpPr>
            <p:spPr>
              <a:xfrm flipH="1" rot="10800000">
                <a:off x="304308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3"/>
              <p:cNvSpPr/>
              <p:nvPr/>
            </p:nvSpPr>
            <p:spPr>
              <a:xfrm flipH="1" rot="10800000">
                <a:off x="314280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3"/>
              <p:cNvSpPr/>
              <p:nvPr/>
            </p:nvSpPr>
            <p:spPr>
              <a:xfrm flipH="1" rot="10800000">
                <a:off x="324144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3"/>
              <p:cNvSpPr/>
              <p:nvPr/>
            </p:nvSpPr>
            <p:spPr>
              <a:xfrm flipH="1" rot="10800000">
                <a:off x="334152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3"/>
              <p:cNvSpPr/>
              <p:nvPr/>
            </p:nvSpPr>
            <p:spPr>
              <a:xfrm flipH="1" rot="10800000">
                <a:off x="34401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3"/>
              <p:cNvSpPr/>
              <p:nvPr/>
            </p:nvSpPr>
            <p:spPr>
              <a:xfrm flipH="1" rot="10800000">
                <a:off x="353988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3"/>
              <p:cNvSpPr/>
              <p:nvPr/>
            </p:nvSpPr>
            <p:spPr>
              <a:xfrm flipH="1" rot="10800000">
                <a:off x="363996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3"/>
              <p:cNvSpPr/>
              <p:nvPr/>
            </p:nvSpPr>
            <p:spPr>
              <a:xfrm flipH="1" rot="10800000">
                <a:off x="373860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3"/>
              <p:cNvSpPr/>
              <p:nvPr/>
            </p:nvSpPr>
            <p:spPr>
              <a:xfrm flipH="1" rot="10800000">
                <a:off x="383724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3"/>
              <p:cNvSpPr/>
              <p:nvPr/>
            </p:nvSpPr>
            <p:spPr>
              <a:xfrm flipH="1" rot="10800000">
                <a:off x="393768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3"/>
              <p:cNvSpPr/>
              <p:nvPr/>
            </p:nvSpPr>
            <p:spPr>
              <a:xfrm flipH="1" rot="10800000">
                <a:off x="403704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3"/>
              <p:cNvSpPr/>
              <p:nvPr/>
            </p:nvSpPr>
            <p:spPr>
              <a:xfrm flipH="1" rot="10800000">
                <a:off x="413568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3"/>
              <p:cNvSpPr/>
              <p:nvPr/>
            </p:nvSpPr>
            <p:spPr>
              <a:xfrm flipH="1" rot="10800000">
                <a:off x="423612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3"/>
              <p:cNvSpPr/>
              <p:nvPr/>
            </p:nvSpPr>
            <p:spPr>
              <a:xfrm flipH="1" rot="10800000">
                <a:off x="43347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3"/>
              <p:cNvSpPr/>
              <p:nvPr/>
            </p:nvSpPr>
            <p:spPr>
              <a:xfrm flipH="1" rot="10800000">
                <a:off x="443412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3"/>
              <p:cNvSpPr/>
              <p:nvPr/>
            </p:nvSpPr>
            <p:spPr>
              <a:xfrm flipH="1" rot="10800000">
                <a:off x="453456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3"/>
              <p:cNvSpPr/>
              <p:nvPr/>
            </p:nvSpPr>
            <p:spPr>
              <a:xfrm flipH="1" rot="10800000">
                <a:off x="463320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3"/>
              <p:cNvSpPr/>
              <p:nvPr/>
            </p:nvSpPr>
            <p:spPr>
              <a:xfrm flipH="1" rot="10800000">
                <a:off x="473184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3"/>
              <p:cNvSpPr/>
              <p:nvPr/>
            </p:nvSpPr>
            <p:spPr>
              <a:xfrm flipH="1" rot="10800000">
                <a:off x="483228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3"/>
              <p:cNvSpPr/>
              <p:nvPr/>
            </p:nvSpPr>
            <p:spPr>
              <a:xfrm flipH="1" rot="10800000">
                <a:off x="493164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3"/>
              <p:cNvSpPr/>
              <p:nvPr/>
            </p:nvSpPr>
            <p:spPr>
              <a:xfrm flipH="1" rot="10800000">
                <a:off x="503028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3"/>
              <p:cNvSpPr/>
              <p:nvPr/>
            </p:nvSpPr>
            <p:spPr>
              <a:xfrm flipH="1" rot="10800000">
                <a:off x="513072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3"/>
              <p:cNvSpPr/>
              <p:nvPr/>
            </p:nvSpPr>
            <p:spPr>
              <a:xfrm flipH="1" rot="10800000">
                <a:off x="522900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3"/>
              <p:cNvSpPr/>
              <p:nvPr/>
            </p:nvSpPr>
            <p:spPr>
              <a:xfrm flipH="1" rot="10800000">
                <a:off x="532872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3"/>
              <p:cNvSpPr/>
              <p:nvPr/>
            </p:nvSpPr>
            <p:spPr>
              <a:xfrm flipH="1" rot="10800000">
                <a:off x="542916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3"/>
              <p:cNvSpPr/>
              <p:nvPr/>
            </p:nvSpPr>
            <p:spPr>
              <a:xfrm flipH="1" rot="10800000">
                <a:off x="552744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3"/>
              <p:cNvSpPr/>
              <p:nvPr/>
            </p:nvSpPr>
            <p:spPr>
              <a:xfrm flipH="1" rot="10800000">
                <a:off x="562716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3"/>
              <p:cNvSpPr/>
              <p:nvPr/>
            </p:nvSpPr>
            <p:spPr>
              <a:xfrm flipH="1" rot="10800000">
                <a:off x="572652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3"/>
              <p:cNvSpPr/>
              <p:nvPr/>
            </p:nvSpPr>
            <p:spPr>
              <a:xfrm flipH="1" rot="10800000">
                <a:off x="582588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3"/>
              <p:cNvSpPr/>
              <p:nvPr/>
            </p:nvSpPr>
            <p:spPr>
              <a:xfrm flipH="1" rot="10800000">
                <a:off x="592452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3"/>
              <p:cNvSpPr/>
              <p:nvPr/>
            </p:nvSpPr>
            <p:spPr>
              <a:xfrm flipH="1" rot="10800000">
                <a:off x="60249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
              <p:cNvSpPr/>
              <p:nvPr/>
            </p:nvSpPr>
            <p:spPr>
              <a:xfrm flipH="1" rot="10800000">
                <a:off x="612432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6" name="Google Shape;1116;p13"/>
          <p:cNvSpPr txBox="1"/>
          <p:nvPr>
            <p:ph idx="1" type="body"/>
          </p:nvPr>
        </p:nvSpPr>
        <p:spPr>
          <a:xfrm>
            <a:off x="4149720" y="1275480"/>
            <a:ext cx="3371400" cy="69000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17" name="Google Shape;1117;p13"/>
          <p:cNvSpPr txBox="1"/>
          <p:nvPr>
            <p:ph idx="2" type="body"/>
          </p:nvPr>
        </p:nvSpPr>
        <p:spPr>
          <a:xfrm>
            <a:off x="4149720" y="2009880"/>
            <a:ext cx="3371400" cy="28320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118" name="Google Shape;1118;p13"/>
          <p:cNvPicPr preferRelativeResize="0"/>
          <p:nvPr/>
        </p:nvPicPr>
        <p:blipFill rotWithShape="1">
          <a:blip r:embed="rId1">
            <a:alphaModFix/>
          </a:blip>
          <a:srcRect b="17079" l="0" r="0" t="35452"/>
          <a:stretch/>
        </p:blipFill>
        <p:spPr>
          <a:xfrm>
            <a:off x="725040" y="2633400"/>
            <a:ext cx="7693200" cy="2921040"/>
          </a:xfrm>
          <a:prstGeom prst="rect">
            <a:avLst/>
          </a:prstGeom>
          <a:noFill/>
          <a:ln>
            <a:noFill/>
          </a:ln>
        </p:spPr>
      </p:pic>
      <p:sp>
        <p:nvSpPr>
          <p:cNvPr id="1119" name="Google Shape;1119;p13"/>
          <p:cNvSpPr/>
          <p:nvPr/>
        </p:nvSpPr>
        <p:spPr>
          <a:xfrm>
            <a:off x="7635960" y="5508720"/>
            <a:ext cx="1333200" cy="501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fr" sz="900" u="none" cap="none" strike="noStrike">
                <a:solidFill>
                  <a:srgbClr val="231F20"/>
                </a:solidFill>
                <a:latin typeface="Arial"/>
                <a:ea typeface="Arial"/>
                <a:cs typeface="Arial"/>
                <a:sym typeface="Arial"/>
              </a:rPr>
              <a:t>© IGN-SHOM</a:t>
            </a:r>
            <a:endParaRPr b="0" i="0" sz="9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900" u="none" cap="none" strike="noStrike">
              <a:latin typeface="Arial"/>
              <a:ea typeface="Arial"/>
              <a:cs typeface="Arial"/>
              <a:sym typeface="Arial"/>
            </a:endParaRPr>
          </a:p>
        </p:txBody>
      </p:sp>
      <p:sp>
        <p:nvSpPr>
          <p:cNvPr id="1120" name="Google Shape;1120;p13"/>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9" name="Shape 1169"/>
        <p:cNvGrpSpPr/>
        <p:nvPr/>
      </p:nvGrpSpPr>
      <p:grpSpPr>
        <a:xfrm>
          <a:off x="0" y="0"/>
          <a:ext cx="0" cy="0"/>
          <a:chOff x="0" y="0"/>
          <a:chExt cx="0" cy="0"/>
        </a:xfrm>
      </p:grpSpPr>
      <p:sp>
        <p:nvSpPr>
          <p:cNvPr id="1170" name="Google Shape;1170;p26"/>
          <p:cNvSpPr/>
          <p:nvPr/>
        </p:nvSpPr>
        <p:spPr>
          <a:xfrm>
            <a:off x="8324640" y="6257880"/>
            <a:ext cx="295201" cy="227879"/>
          </a:xfrm>
          <a:custGeom>
            <a:rect b="b" l="l" r="r" t="t"/>
            <a:pathLst>
              <a:path extrusionOk="0" h="487" w="631">
                <a:moveTo>
                  <a:pt x="569" y="0"/>
                </a:moveTo>
                <a:lnTo>
                  <a:pt x="0" y="42"/>
                </a:lnTo>
                <a:lnTo>
                  <a:pt x="9" y="367"/>
                </a:lnTo>
                <a:lnTo>
                  <a:pt x="143" y="487"/>
                </a:lnTo>
                <a:lnTo>
                  <a:pt x="631" y="342"/>
                </a:lnTo>
                <a:lnTo>
                  <a:pt x="569" y="0"/>
                </a:lnTo>
                <a:close/>
              </a:path>
            </a:pathLst>
          </a:custGeom>
          <a:gradFill>
            <a:gsLst>
              <a:gs pos="0">
                <a:srgbClr val="709216"/>
              </a:gs>
              <a:gs pos="100000">
                <a:srgbClr val="009146"/>
              </a:gs>
            </a:gsLst>
            <a:lin ang="0" scaled="0"/>
          </a:gradFill>
          <a:ln>
            <a:noFill/>
          </a:ln>
        </p:spPr>
      </p:sp>
      <p:cxnSp>
        <p:nvCxnSpPr>
          <p:cNvPr id="1171" name="Google Shape;1171;p26"/>
          <p:cNvCxnSpPr/>
          <p:nvPr/>
        </p:nvCxnSpPr>
        <p:spPr>
          <a:xfrm>
            <a:off x="484920" y="6210000"/>
            <a:ext cx="8118300" cy="0"/>
          </a:xfrm>
          <a:prstGeom prst="straightConnector1">
            <a:avLst/>
          </a:prstGeom>
          <a:noFill/>
          <a:ln cap="flat" cmpd="sng" w="12600">
            <a:solidFill>
              <a:srgbClr val="231F20"/>
            </a:solidFill>
            <a:prstDash val="dashDot"/>
            <a:miter lim="8000"/>
            <a:headEnd len="sm" w="sm" type="none"/>
            <a:tailEnd len="sm" w="sm" type="none"/>
          </a:ln>
        </p:spPr>
      </p:cxnSp>
      <p:sp>
        <p:nvSpPr>
          <p:cNvPr id="1172" name="Google Shape;1172;p26"/>
          <p:cNvSpPr/>
          <p:nvPr/>
        </p:nvSpPr>
        <p:spPr>
          <a:xfrm>
            <a:off x="3941640" y="2787480"/>
            <a:ext cx="1260000" cy="12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26"/>
          <p:cNvGrpSpPr/>
          <p:nvPr/>
        </p:nvGrpSpPr>
        <p:grpSpPr>
          <a:xfrm>
            <a:off x="489240" y="6271560"/>
            <a:ext cx="454680" cy="212760"/>
            <a:chOff x="489240" y="6271560"/>
            <a:chExt cx="454680" cy="212760"/>
          </a:xfrm>
        </p:grpSpPr>
        <p:sp>
          <p:nvSpPr>
            <p:cNvPr id="1174" name="Google Shape;1174;p26"/>
            <p:cNvSpPr/>
            <p:nvPr/>
          </p:nvSpPr>
          <p:spPr>
            <a:xfrm>
              <a:off x="489240" y="6278040"/>
              <a:ext cx="38880" cy="19944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787680" y="6271560"/>
              <a:ext cx="156240" cy="212760"/>
            </a:xfrm>
            <a:custGeom>
              <a:rect b="b" l="l" r="r" t="t"/>
              <a:pathLst>
                <a:path extrusionOk="0" h="531" w="390">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559080" y="6271560"/>
              <a:ext cx="182520" cy="212760"/>
            </a:xfrm>
            <a:custGeom>
              <a:rect b="b" l="l" r="r" t="t"/>
              <a:pathLst>
                <a:path extrusionOk="0" h="531" w="456">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628560" y="6349320"/>
              <a:ext cx="124560" cy="63720"/>
            </a:xfrm>
            <a:custGeom>
              <a:rect b="b" l="l" r="r" t="t"/>
              <a:pathLst>
                <a:path extrusionOk="0" h="160" w="311">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26"/>
          <p:cNvSpPr txBox="1"/>
          <p:nvPr>
            <p:ph type="title"/>
          </p:nvPr>
        </p:nvSpPr>
        <p:spPr>
          <a:xfrm>
            <a:off x="865800" y="495000"/>
            <a:ext cx="7296900" cy="3624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9" name="Google Shape;1179;p26"/>
          <p:cNvSpPr txBox="1"/>
          <p:nvPr>
            <p:ph idx="1" type="body"/>
          </p:nvPr>
        </p:nvSpPr>
        <p:spPr>
          <a:xfrm>
            <a:off x="437040" y="1537200"/>
            <a:ext cx="7315800" cy="456960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80" name="Google Shape;1180;p26"/>
          <p:cNvSpPr txBox="1"/>
          <p:nvPr>
            <p:ph idx="10" type="dt"/>
          </p:nvPr>
        </p:nvSpPr>
        <p:spPr>
          <a:xfrm>
            <a:off x="4566240" y="6250680"/>
            <a:ext cx="883200" cy="2316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1" name="Google Shape;1181;p26"/>
          <p:cNvSpPr txBox="1"/>
          <p:nvPr>
            <p:ph idx="12" type="sldNum"/>
          </p:nvPr>
        </p:nvSpPr>
        <p:spPr>
          <a:xfrm>
            <a:off x="8228520" y="6189480"/>
            <a:ext cx="470400" cy="364800"/>
          </a:xfrm>
          <a:prstGeom prst="rect">
            <a:avLst/>
          </a:prstGeom>
          <a:noFill/>
          <a:ln>
            <a:noFill/>
          </a:ln>
        </p:spPr>
        <p:txBody>
          <a:bodyPr anchorCtr="0" anchor="t" bIns="45000" lIns="90000" spcFirstLastPara="1" rIns="90000" wrap="square" tIns="45000">
            <a:noAutofit/>
          </a:bodyPr>
          <a:lstStyle>
            <a:lvl1pPr indent="0" lvl="0" marL="0" marR="0" rtl="0" algn="l">
              <a:spcBef>
                <a:spcPts val="0"/>
              </a:spcBef>
              <a:buNone/>
              <a:defRPr b="0" sz="1350" strike="noStrike">
                <a:solidFill>
                  <a:srgbClr val="231F20"/>
                </a:solidFill>
                <a:latin typeface="Arial"/>
                <a:ea typeface="Arial"/>
                <a:cs typeface="Arial"/>
                <a:sym typeface="Arial"/>
              </a:defRPr>
            </a:lvl1pPr>
            <a:lvl2pPr indent="0" lvl="1" marL="0" marR="0" rtl="0" algn="l">
              <a:spcBef>
                <a:spcPts val="0"/>
              </a:spcBef>
              <a:buNone/>
              <a:defRPr b="0" sz="1350" strike="noStrike">
                <a:solidFill>
                  <a:srgbClr val="231F20"/>
                </a:solidFill>
                <a:latin typeface="Arial"/>
                <a:ea typeface="Arial"/>
                <a:cs typeface="Arial"/>
                <a:sym typeface="Arial"/>
              </a:defRPr>
            </a:lvl2pPr>
            <a:lvl3pPr indent="0" lvl="2" marL="0" marR="0" rtl="0" algn="l">
              <a:spcBef>
                <a:spcPts val="0"/>
              </a:spcBef>
              <a:buNone/>
              <a:defRPr b="0" sz="1350" strike="noStrike">
                <a:solidFill>
                  <a:srgbClr val="231F20"/>
                </a:solidFill>
                <a:latin typeface="Arial"/>
                <a:ea typeface="Arial"/>
                <a:cs typeface="Arial"/>
                <a:sym typeface="Arial"/>
              </a:defRPr>
            </a:lvl3pPr>
            <a:lvl4pPr indent="0" lvl="3" marL="0" marR="0" rtl="0" algn="l">
              <a:spcBef>
                <a:spcPts val="0"/>
              </a:spcBef>
              <a:buNone/>
              <a:defRPr b="0" sz="1350" strike="noStrike">
                <a:solidFill>
                  <a:srgbClr val="231F20"/>
                </a:solidFill>
                <a:latin typeface="Arial"/>
                <a:ea typeface="Arial"/>
                <a:cs typeface="Arial"/>
                <a:sym typeface="Arial"/>
              </a:defRPr>
            </a:lvl4pPr>
            <a:lvl5pPr indent="0" lvl="4" marL="0" marR="0" rtl="0" algn="l">
              <a:spcBef>
                <a:spcPts val="0"/>
              </a:spcBef>
              <a:buNone/>
              <a:defRPr b="0" sz="1350" strike="noStrike">
                <a:solidFill>
                  <a:srgbClr val="231F20"/>
                </a:solidFill>
                <a:latin typeface="Arial"/>
                <a:ea typeface="Arial"/>
                <a:cs typeface="Arial"/>
                <a:sym typeface="Arial"/>
              </a:defRPr>
            </a:lvl5pPr>
            <a:lvl6pPr indent="0" lvl="5" marL="0" marR="0" rtl="0" algn="l">
              <a:spcBef>
                <a:spcPts val="0"/>
              </a:spcBef>
              <a:buNone/>
              <a:defRPr b="0" sz="1350" strike="noStrike">
                <a:solidFill>
                  <a:srgbClr val="231F20"/>
                </a:solidFill>
                <a:latin typeface="Arial"/>
                <a:ea typeface="Arial"/>
                <a:cs typeface="Arial"/>
                <a:sym typeface="Arial"/>
              </a:defRPr>
            </a:lvl6pPr>
            <a:lvl7pPr indent="0" lvl="6" marL="0" marR="0" rtl="0" algn="l">
              <a:spcBef>
                <a:spcPts val="0"/>
              </a:spcBef>
              <a:buNone/>
              <a:defRPr b="0" sz="1350" strike="noStrike">
                <a:solidFill>
                  <a:srgbClr val="231F20"/>
                </a:solidFill>
                <a:latin typeface="Arial"/>
                <a:ea typeface="Arial"/>
                <a:cs typeface="Arial"/>
                <a:sym typeface="Arial"/>
              </a:defRPr>
            </a:lvl7pPr>
            <a:lvl8pPr indent="0" lvl="7" marL="0" marR="0" rtl="0" algn="l">
              <a:spcBef>
                <a:spcPts val="0"/>
              </a:spcBef>
              <a:buNone/>
              <a:defRPr b="0" sz="1350" strike="noStrike">
                <a:solidFill>
                  <a:srgbClr val="231F20"/>
                </a:solidFill>
                <a:latin typeface="Arial"/>
                <a:ea typeface="Arial"/>
                <a:cs typeface="Arial"/>
                <a:sym typeface="Arial"/>
              </a:defRPr>
            </a:lvl8pPr>
            <a:lvl9pPr indent="0" lvl="8" marL="0" marR="0" rtl="0" algn="l">
              <a:spcBef>
                <a:spcPts val="0"/>
              </a:spcBef>
              <a:buNone/>
              <a:defRPr b="0" sz="1350" strike="noStrike">
                <a:solidFill>
                  <a:srgbClr val="231F2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0" name="Shape 1230"/>
        <p:cNvGrpSpPr/>
        <p:nvPr/>
      </p:nvGrpSpPr>
      <p:grpSpPr>
        <a:xfrm>
          <a:off x="0" y="0"/>
          <a:ext cx="0" cy="0"/>
          <a:chOff x="0" y="0"/>
          <a:chExt cx="0" cy="0"/>
        </a:xfrm>
      </p:grpSpPr>
      <p:sp>
        <p:nvSpPr>
          <p:cNvPr id="1231" name="Google Shape;1231;p39"/>
          <p:cNvSpPr/>
          <p:nvPr/>
        </p:nvSpPr>
        <p:spPr>
          <a:xfrm>
            <a:off x="8324640" y="6257880"/>
            <a:ext cx="295201" cy="227879"/>
          </a:xfrm>
          <a:custGeom>
            <a:rect b="b" l="l" r="r" t="t"/>
            <a:pathLst>
              <a:path extrusionOk="0" h="487" w="631">
                <a:moveTo>
                  <a:pt x="569" y="0"/>
                </a:moveTo>
                <a:lnTo>
                  <a:pt x="0" y="42"/>
                </a:lnTo>
                <a:lnTo>
                  <a:pt x="9" y="367"/>
                </a:lnTo>
                <a:lnTo>
                  <a:pt x="143" y="487"/>
                </a:lnTo>
                <a:lnTo>
                  <a:pt x="631" y="342"/>
                </a:lnTo>
                <a:lnTo>
                  <a:pt x="569" y="0"/>
                </a:lnTo>
                <a:close/>
              </a:path>
            </a:pathLst>
          </a:custGeom>
          <a:gradFill>
            <a:gsLst>
              <a:gs pos="0">
                <a:srgbClr val="709216"/>
              </a:gs>
              <a:gs pos="100000">
                <a:srgbClr val="009146"/>
              </a:gs>
            </a:gsLst>
            <a:lin ang="0" scaled="0"/>
          </a:gradFill>
          <a:ln>
            <a:noFill/>
          </a:ln>
        </p:spPr>
      </p:sp>
      <p:cxnSp>
        <p:nvCxnSpPr>
          <p:cNvPr id="1232" name="Google Shape;1232;p39"/>
          <p:cNvCxnSpPr/>
          <p:nvPr/>
        </p:nvCxnSpPr>
        <p:spPr>
          <a:xfrm>
            <a:off x="484920" y="6210000"/>
            <a:ext cx="8118300" cy="0"/>
          </a:xfrm>
          <a:prstGeom prst="straightConnector1">
            <a:avLst/>
          </a:prstGeom>
          <a:noFill/>
          <a:ln cap="flat" cmpd="sng" w="12600">
            <a:solidFill>
              <a:srgbClr val="231F20"/>
            </a:solidFill>
            <a:prstDash val="dashDot"/>
            <a:miter lim="8000"/>
            <a:headEnd len="sm" w="sm" type="none"/>
            <a:tailEnd len="sm" w="sm" type="none"/>
          </a:ln>
        </p:spPr>
      </p:cxnSp>
      <p:sp>
        <p:nvSpPr>
          <p:cNvPr id="1233" name="Google Shape;1233;p39"/>
          <p:cNvSpPr/>
          <p:nvPr/>
        </p:nvSpPr>
        <p:spPr>
          <a:xfrm>
            <a:off x="3941640" y="2787480"/>
            <a:ext cx="1260000" cy="12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39"/>
          <p:cNvGrpSpPr/>
          <p:nvPr/>
        </p:nvGrpSpPr>
        <p:grpSpPr>
          <a:xfrm>
            <a:off x="489240" y="6271560"/>
            <a:ext cx="454680" cy="212760"/>
            <a:chOff x="489240" y="6271560"/>
            <a:chExt cx="454680" cy="212760"/>
          </a:xfrm>
        </p:grpSpPr>
        <p:sp>
          <p:nvSpPr>
            <p:cNvPr id="1235" name="Google Shape;1235;p39"/>
            <p:cNvSpPr/>
            <p:nvPr/>
          </p:nvSpPr>
          <p:spPr>
            <a:xfrm>
              <a:off x="489240" y="6278040"/>
              <a:ext cx="38880" cy="19944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9"/>
            <p:cNvSpPr/>
            <p:nvPr/>
          </p:nvSpPr>
          <p:spPr>
            <a:xfrm>
              <a:off x="787680" y="6271560"/>
              <a:ext cx="156240" cy="212760"/>
            </a:xfrm>
            <a:custGeom>
              <a:rect b="b" l="l" r="r" t="t"/>
              <a:pathLst>
                <a:path extrusionOk="0" h="531" w="390">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9"/>
            <p:cNvSpPr/>
            <p:nvPr/>
          </p:nvSpPr>
          <p:spPr>
            <a:xfrm>
              <a:off x="559080" y="6271560"/>
              <a:ext cx="182520" cy="212760"/>
            </a:xfrm>
            <a:custGeom>
              <a:rect b="b" l="l" r="r" t="t"/>
              <a:pathLst>
                <a:path extrusionOk="0" h="531" w="456">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9"/>
            <p:cNvSpPr/>
            <p:nvPr/>
          </p:nvSpPr>
          <p:spPr>
            <a:xfrm>
              <a:off x="628560" y="6349320"/>
              <a:ext cx="124560" cy="63720"/>
            </a:xfrm>
            <a:custGeom>
              <a:rect b="b" l="l" r="r" t="t"/>
              <a:pathLst>
                <a:path extrusionOk="0" h="160" w="311">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39"/>
          <p:cNvSpPr/>
          <p:nvPr/>
        </p:nvSpPr>
        <p:spPr>
          <a:xfrm>
            <a:off x="0" y="13680"/>
            <a:ext cx="9143700" cy="684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9"/>
          <p:cNvSpPr/>
          <p:nvPr/>
        </p:nvSpPr>
        <p:spPr>
          <a:xfrm>
            <a:off x="3594240" y="711000"/>
            <a:ext cx="4135170" cy="5766004"/>
          </a:xfrm>
          <a:custGeom>
            <a:rect b="b" l="l" r="r" t="t"/>
            <a:pathLst>
              <a:path extrusionOk="0" h="5766004" w="4135170">
                <a:moveTo>
                  <a:pt x="0" y="0"/>
                </a:moveTo>
                <a:lnTo>
                  <a:pt x="4011345" y="228600"/>
                </a:lnTo>
                <a:lnTo>
                  <a:pt x="4135170" y="5413579"/>
                </a:lnTo>
                <a:lnTo>
                  <a:pt x="1492098" y="5766004"/>
                </a:lnTo>
                <a:lnTo>
                  <a:pt x="19050" y="4842079"/>
                </a:lnTo>
                <a:lnTo>
                  <a:pt x="0" y="0"/>
                </a:lnTo>
                <a:close/>
              </a:path>
            </a:pathLst>
          </a:custGeom>
          <a:gradFill>
            <a:gsLst>
              <a:gs pos="0">
                <a:srgbClr val="709216"/>
              </a:gs>
              <a:gs pos="100000">
                <a:srgbClr val="009146"/>
              </a:gs>
            </a:gsLst>
            <a:lin ang="0" scaled="0"/>
          </a:gradFill>
          <a:ln cap="flat" cmpd="sng" w="12600">
            <a:solidFill>
              <a:srgbClr val="526C10"/>
            </a:solidFill>
            <a:prstDash val="solid"/>
            <a:miter lim="8000"/>
            <a:headEnd len="sm" w="sm" type="none"/>
            <a:tailEnd len="sm" w="sm" type="none"/>
          </a:ln>
        </p:spPr>
      </p:sp>
      <p:grpSp>
        <p:nvGrpSpPr>
          <p:cNvPr id="1241" name="Google Shape;1241;p39"/>
          <p:cNvGrpSpPr/>
          <p:nvPr/>
        </p:nvGrpSpPr>
        <p:grpSpPr>
          <a:xfrm>
            <a:off x="765360" y="550080"/>
            <a:ext cx="910440" cy="1000440"/>
            <a:chOff x="765360" y="550080"/>
            <a:chExt cx="910440" cy="1000440"/>
          </a:xfrm>
        </p:grpSpPr>
        <p:sp>
          <p:nvSpPr>
            <p:cNvPr id="1242" name="Google Shape;1242;p39"/>
            <p:cNvSpPr/>
            <p:nvPr/>
          </p:nvSpPr>
          <p:spPr>
            <a:xfrm>
              <a:off x="765360" y="1074960"/>
              <a:ext cx="1044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9"/>
            <p:cNvSpPr/>
            <p:nvPr/>
          </p:nvSpPr>
          <p:spPr>
            <a:xfrm>
              <a:off x="792000" y="1074960"/>
              <a:ext cx="52920" cy="59760"/>
            </a:xfrm>
            <a:custGeom>
              <a:rect b="b" l="l" r="r" t="t"/>
              <a:pathLst>
                <a:path extrusionOk="0" h="75" w="66">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860040" y="1074960"/>
              <a:ext cx="46440" cy="59400"/>
            </a:xfrm>
            <a:custGeom>
              <a:rect b="b" l="l" r="r" t="t"/>
              <a:pathLst>
                <a:path extrusionOk="0" h="74" w="58">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9"/>
            <p:cNvSpPr/>
            <p:nvPr/>
          </p:nvSpPr>
          <p:spPr>
            <a:xfrm>
              <a:off x="919800" y="107496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1246" name="Google Shape;1246;p39"/>
            <p:cNvSpPr/>
            <p:nvPr/>
          </p:nvSpPr>
          <p:spPr>
            <a:xfrm>
              <a:off x="977760" y="1074960"/>
              <a:ext cx="1080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9"/>
            <p:cNvSpPr/>
            <p:nvPr/>
          </p:nvSpPr>
          <p:spPr>
            <a:xfrm>
              <a:off x="1000080" y="1074960"/>
              <a:ext cx="46080" cy="59400"/>
            </a:xfrm>
            <a:custGeom>
              <a:rect b="b" l="l" r="r" t="t"/>
              <a:pathLst>
                <a:path extrusionOk="0" h="112" w="87">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p:spPr>
        </p:sp>
        <p:sp>
          <p:nvSpPr>
            <p:cNvPr id="1248" name="Google Shape;1248;p39"/>
            <p:cNvSpPr/>
            <p:nvPr/>
          </p:nvSpPr>
          <p:spPr>
            <a:xfrm>
              <a:off x="1057680" y="1074960"/>
              <a:ext cx="52920" cy="59400"/>
            </a:xfrm>
            <a:custGeom>
              <a:rect b="b" l="l" r="r" t="t"/>
              <a:pathLst>
                <a:path extrusionOk="0" h="74" w="66">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1122120" y="107496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1250" name="Google Shape;1250;p39"/>
            <p:cNvSpPr/>
            <p:nvPr/>
          </p:nvSpPr>
          <p:spPr>
            <a:xfrm>
              <a:off x="1206360" y="1074960"/>
              <a:ext cx="52920" cy="59760"/>
            </a:xfrm>
            <a:custGeom>
              <a:rect b="b" l="l" r="r" t="t"/>
              <a:pathLst>
                <a:path extrusionOk="0" h="75" w="66">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1269720" y="1074960"/>
              <a:ext cx="64080" cy="59400"/>
            </a:xfrm>
            <a:custGeom>
              <a:rect b="b" l="l" r="r" t="t"/>
              <a:pathLst>
                <a:path extrusionOk="0" h="74" w="80">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9"/>
            <p:cNvSpPr/>
            <p:nvPr/>
          </p:nvSpPr>
          <p:spPr>
            <a:xfrm>
              <a:off x="1334160" y="1074960"/>
              <a:ext cx="46440" cy="59400"/>
            </a:xfrm>
            <a:custGeom>
              <a:rect b="b" l="l" r="r" t="t"/>
              <a:pathLst>
                <a:path extrusionOk="0" h="112" w="88">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p:spPr>
        </p:sp>
        <p:sp>
          <p:nvSpPr>
            <p:cNvPr id="1253" name="Google Shape;1253;p39"/>
            <p:cNvSpPr/>
            <p:nvPr/>
          </p:nvSpPr>
          <p:spPr>
            <a:xfrm>
              <a:off x="1392840" y="1074960"/>
              <a:ext cx="1044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1419480" y="1074960"/>
              <a:ext cx="50760" cy="59400"/>
            </a:xfrm>
            <a:custGeom>
              <a:rect b="b" l="l" r="r" t="t"/>
              <a:pathLst>
                <a:path extrusionOk="0" h="74" w="6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1487880" y="1074960"/>
              <a:ext cx="52920" cy="59760"/>
            </a:xfrm>
            <a:custGeom>
              <a:rect b="b" l="l" r="r" t="t"/>
              <a:pathLst>
                <a:path extrusionOk="0" h="75" w="66">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9"/>
            <p:cNvSpPr/>
            <p:nvPr/>
          </p:nvSpPr>
          <p:spPr>
            <a:xfrm>
              <a:off x="1551240" y="1074960"/>
              <a:ext cx="64080" cy="59400"/>
            </a:xfrm>
            <a:custGeom>
              <a:rect b="b" l="l" r="r" t="t"/>
              <a:pathLst>
                <a:path extrusionOk="0" h="74" w="80">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9"/>
            <p:cNvSpPr/>
            <p:nvPr/>
          </p:nvSpPr>
          <p:spPr>
            <a:xfrm>
              <a:off x="1625760" y="1074960"/>
              <a:ext cx="47160" cy="59400"/>
            </a:xfrm>
            <a:custGeom>
              <a:rect b="b" l="l" r="r" t="t"/>
              <a:pathLst>
                <a:path extrusionOk="0" h="74" w="59">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9"/>
            <p:cNvSpPr/>
            <p:nvPr/>
          </p:nvSpPr>
          <p:spPr>
            <a:xfrm>
              <a:off x="765360" y="1213920"/>
              <a:ext cx="52920" cy="59400"/>
            </a:xfrm>
            <a:custGeom>
              <a:rect b="b" l="l" r="r" t="t"/>
              <a:pathLst>
                <a:path extrusionOk="0" h="74" w="66">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9"/>
            <p:cNvSpPr/>
            <p:nvPr/>
          </p:nvSpPr>
          <p:spPr>
            <a:xfrm>
              <a:off x="835560" y="1213920"/>
              <a:ext cx="47160" cy="59400"/>
            </a:xfrm>
            <a:custGeom>
              <a:rect b="b" l="l" r="r" t="t"/>
              <a:pathLst>
                <a:path extrusionOk="0" h="74" w="59">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939960" y="1213920"/>
              <a:ext cx="47160" cy="59400"/>
            </a:xfrm>
            <a:custGeom>
              <a:rect b="b" l="l" r="r" t="t"/>
              <a:pathLst>
                <a:path extrusionOk="0" h="74" w="59">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9"/>
            <p:cNvSpPr/>
            <p:nvPr/>
          </p:nvSpPr>
          <p:spPr>
            <a:xfrm>
              <a:off x="986400" y="1204920"/>
              <a:ext cx="10440" cy="20880"/>
            </a:xfrm>
            <a:custGeom>
              <a:rect b="b" l="l" r="r" t="t"/>
              <a:pathLst>
                <a:path extrusionOk="0" h="26" w="13">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9"/>
            <p:cNvSpPr/>
            <p:nvPr/>
          </p:nvSpPr>
          <p:spPr>
            <a:xfrm>
              <a:off x="1016640" y="1213920"/>
              <a:ext cx="1044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1044360" y="1213920"/>
              <a:ext cx="52560" cy="59760"/>
            </a:xfrm>
            <a:custGeom>
              <a:rect b="b" l="l" r="r" t="t"/>
              <a:pathLst>
                <a:path extrusionOk="0" h="75" w="66">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9"/>
            <p:cNvSpPr/>
            <p:nvPr/>
          </p:nvSpPr>
          <p:spPr>
            <a:xfrm>
              <a:off x="1114200" y="1213920"/>
              <a:ext cx="47520" cy="59400"/>
            </a:xfrm>
            <a:custGeom>
              <a:rect b="b" l="l" r="r" t="t"/>
              <a:pathLst>
                <a:path extrusionOk="0" h="74" w="60">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9"/>
            <p:cNvSpPr/>
            <p:nvPr/>
          </p:nvSpPr>
          <p:spPr>
            <a:xfrm>
              <a:off x="1180800" y="1213920"/>
              <a:ext cx="51480" cy="59400"/>
            </a:xfrm>
            <a:custGeom>
              <a:rect b="b" l="l" r="r" t="t"/>
              <a:pathLst>
                <a:path extrusionOk="0" h="74" w="6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9"/>
            <p:cNvSpPr/>
            <p:nvPr/>
          </p:nvSpPr>
          <p:spPr>
            <a:xfrm>
              <a:off x="1249200" y="1213920"/>
              <a:ext cx="51840" cy="59400"/>
            </a:xfrm>
            <a:custGeom>
              <a:rect b="b" l="l" r="r" t="t"/>
              <a:pathLst>
                <a:path extrusionOk="0" h="74" w="65">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9"/>
            <p:cNvSpPr/>
            <p:nvPr/>
          </p:nvSpPr>
          <p:spPr>
            <a:xfrm>
              <a:off x="1316880" y="1213920"/>
              <a:ext cx="72720" cy="60840"/>
            </a:xfrm>
            <a:custGeom>
              <a:rect b="b" l="l" r="r" t="t"/>
              <a:pathLst>
                <a:path extrusionOk="0" h="76" w="91">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9"/>
            <p:cNvSpPr/>
            <p:nvPr/>
          </p:nvSpPr>
          <p:spPr>
            <a:xfrm>
              <a:off x="1400760" y="1213920"/>
              <a:ext cx="64080" cy="59400"/>
            </a:xfrm>
            <a:custGeom>
              <a:rect b="b" l="l" r="r" t="t"/>
              <a:pathLst>
                <a:path extrusionOk="0" h="74" w="80">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9"/>
            <p:cNvSpPr/>
            <p:nvPr/>
          </p:nvSpPr>
          <p:spPr>
            <a:xfrm>
              <a:off x="1465920" y="1213920"/>
              <a:ext cx="46440" cy="59400"/>
            </a:xfrm>
            <a:custGeom>
              <a:rect b="b" l="l" r="r" t="t"/>
              <a:pathLst>
                <a:path extrusionOk="0" h="112" w="88">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p:spPr>
        </p:sp>
        <p:sp>
          <p:nvSpPr>
            <p:cNvPr id="1270" name="Google Shape;1270;p39"/>
            <p:cNvSpPr/>
            <p:nvPr/>
          </p:nvSpPr>
          <p:spPr>
            <a:xfrm>
              <a:off x="1524600" y="1213920"/>
              <a:ext cx="1152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9"/>
            <p:cNvSpPr/>
            <p:nvPr/>
          </p:nvSpPr>
          <p:spPr>
            <a:xfrm>
              <a:off x="1552680" y="1213920"/>
              <a:ext cx="51480" cy="59400"/>
            </a:xfrm>
            <a:custGeom>
              <a:rect b="b" l="l" r="r" t="t"/>
              <a:pathLst>
                <a:path extrusionOk="0" h="74" w="6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9"/>
            <p:cNvSpPr/>
            <p:nvPr/>
          </p:nvSpPr>
          <p:spPr>
            <a:xfrm>
              <a:off x="1621080" y="1213920"/>
              <a:ext cx="52920" cy="59760"/>
            </a:xfrm>
            <a:custGeom>
              <a:rect b="b" l="l" r="r" t="t"/>
              <a:pathLst>
                <a:path extrusionOk="0" h="75" w="66">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9"/>
            <p:cNvSpPr/>
            <p:nvPr/>
          </p:nvSpPr>
          <p:spPr>
            <a:xfrm>
              <a:off x="765360" y="1351800"/>
              <a:ext cx="51840" cy="60480"/>
            </a:xfrm>
            <a:custGeom>
              <a:rect b="b" l="l" r="r" t="t"/>
              <a:pathLst>
                <a:path extrusionOk="0" h="75" w="6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9"/>
            <p:cNvSpPr/>
            <p:nvPr/>
          </p:nvSpPr>
          <p:spPr>
            <a:xfrm>
              <a:off x="848520" y="1337040"/>
              <a:ext cx="47160" cy="75240"/>
            </a:xfrm>
            <a:custGeom>
              <a:rect b="b" l="l" r="r" t="t"/>
              <a:pathLst>
                <a:path extrusionOk="0" h="94" w="59">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9"/>
            <p:cNvSpPr/>
            <p:nvPr/>
          </p:nvSpPr>
          <p:spPr>
            <a:xfrm>
              <a:off x="924480" y="1351800"/>
              <a:ext cx="51480" cy="60480"/>
            </a:xfrm>
            <a:custGeom>
              <a:rect b="b" l="l" r="r" t="t"/>
              <a:pathLst>
                <a:path extrusionOk="0" h="75" w="64">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9"/>
            <p:cNvSpPr/>
            <p:nvPr/>
          </p:nvSpPr>
          <p:spPr>
            <a:xfrm>
              <a:off x="1006560" y="1351800"/>
              <a:ext cx="51840" cy="60480"/>
            </a:xfrm>
            <a:custGeom>
              <a:rect b="b" l="l" r="r" t="t"/>
              <a:pathLst>
                <a:path extrusionOk="0" h="75" w="6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9"/>
            <p:cNvSpPr/>
            <p:nvPr/>
          </p:nvSpPr>
          <p:spPr>
            <a:xfrm>
              <a:off x="1089360" y="1352880"/>
              <a:ext cx="51840" cy="59400"/>
            </a:xfrm>
            <a:custGeom>
              <a:rect b="b" l="l" r="r" t="t"/>
              <a:pathLst>
                <a:path extrusionOk="0" h="74" w="65">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9"/>
            <p:cNvSpPr/>
            <p:nvPr/>
          </p:nvSpPr>
          <p:spPr>
            <a:xfrm>
              <a:off x="1164960" y="1352880"/>
              <a:ext cx="64080" cy="59400"/>
            </a:xfrm>
            <a:custGeom>
              <a:rect b="b" l="l" r="r" t="t"/>
              <a:pathLst>
                <a:path extrusionOk="0" h="74" w="80">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9"/>
            <p:cNvSpPr/>
            <p:nvPr/>
          </p:nvSpPr>
          <p:spPr>
            <a:xfrm>
              <a:off x="1253160" y="1351800"/>
              <a:ext cx="52560" cy="60480"/>
            </a:xfrm>
            <a:custGeom>
              <a:rect b="b" l="l" r="r" t="t"/>
              <a:pathLst>
                <a:path extrusionOk="0" h="75" w="66">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9"/>
            <p:cNvSpPr/>
            <p:nvPr/>
          </p:nvSpPr>
          <p:spPr>
            <a:xfrm>
              <a:off x="1335960" y="1351800"/>
              <a:ext cx="52920" cy="60480"/>
            </a:xfrm>
            <a:custGeom>
              <a:rect b="b" l="l" r="r" t="t"/>
              <a:pathLst>
                <a:path extrusionOk="0" h="114" w="100">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p:spPr>
        </p:sp>
        <p:sp>
          <p:nvSpPr>
            <p:cNvPr id="1281" name="Google Shape;1281;p39"/>
            <p:cNvSpPr/>
            <p:nvPr/>
          </p:nvSpPr>
          <p:spPr>
            <a:xfrm>
              <a:off x="1419480" y="1351800"/>
              <a:ext cx="10440" cy="6048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9"/>
            <p:cNvSpPr/>
            <p:nvPr/>
          </p:nvSpPr>
          <p:spPr>
            <a:xfrm>
              <a:off x="1460520" y="1351800"/>
              <a:ext cx="51840" cy="68400"/>
            </a:xfrm>
            <a:custGeom>
              <a:rect b="b" l="l" r="r" t="t"/>
              <a:pathLst>
                <a:path extrusionOk="0" h="85" w="6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9"/>
            <p:cNvSpPr/>
            <p:nvPr/>
          </p:nvSpPr>
          <p:spPr>
            <a:xfrm>
              <a:off x="1543320" y="1351800"/>
              <a:ext cx="51840" cy="60480"/>
            </a:xfrm>
            <a:custGeom>
              <a:rect b="b" l="l" r="r" t="t"/>
              <a:pathLst>
                <a:path extrusionOk="0" h="75" w="6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9"/>
            <p:cNvSpPr/>
            <p:nvPr/>
          </p:nvSpPr>
          <p:spPr>
            <a:xfrm>
              <a:off x="1625760" y="1352880"/>
              <a:ext cx="47160" cy="59400"/>
            </a:xfrm>
            <a:custGeom>
              <a:rect b="b" l="l" r="r" t="t"/>
              <a:pathLst>
                <a:path extrusionOk="0" h="74" w="59">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9"/>
            <p:cNvSpPr/>
            <p:nvPr/>
          </p:nvSpPr>
          <p:spPr>
            <a:xfrm>
              <a:off x="765360" y="1491120"/>
              <a:ext cx="47160" cy="59400"/>
            </a:xfrm>
            <a:custGeom>
              <a:rect b="b" l="l" r="r" t="t"/>
              <a:pathLst>
                <a:path extrusionOk="0" h="74" w="59">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9"/>
            <p:cNvSpPr/>
            <p:nvPr/>
          </p:nvSpPr>
          <p:spPr>
            <a:xfrm>
              <a:off x="840240" y="149112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1287" name="Google Shape;1287;p39"/>
            <p:cNvSpPr/>
            <p:nvPr/>
          </p:nvSpPr>
          <p:spPr>
            <a:xfrm>
              <a:off x="963000" y="1491120"/>
              <a:ext cx="47160" cy="59400"/>
            </a:xfrm>
            <a:custGeom>
              <a:rect b="b" l="l" r="r" t="t"/>
              <a:pathLst>
                <a:path extrusionOk="0" h="74" w="59">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9"/>
            <p:cNvSpPr/>
            <p:nvPr/>
          </p:nvSpPr>
          <p:spPr>
            <a:xfrm>
              <a:off x="1041840" y="1491120"/>
              <a:ext cx="51480" cy="59400"/>
            </a:xfrm>
            <a:custGeom>
              <a:rect b="b" l="l" r="r" t="t"/>
              <a:pathLst>
                <a:path extrusionOk="0" h="74" w="6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9"/>
            <p:cNvSpPr/>
            <p:nvPr/>
          </p:nvSpPr>
          <p:spPr>
            <a:xfrm>
              <a:off x="1123920" y="1491120"/>
              <a:ext cx="51840" cy="59400"/>
            </a:xfrm>
            <a:custGeom>
              <a:rect b="b" l="l" r="r" t="t"/>
              <a:pathLst>
                <a:path extrusionOk="0" h="74" w="65">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9"/>
            <p:cNvSpPr/>
            <p:nvPr/>
          </p:nvSpPr>
          <p:spPr>
            <a:xfrm>
              <a:off x="1204200" y="1491120"/>
              <a:ext cx="47160" cy="59400"/>
            </a:xfrm>
            <a:custGeom>
              <a:rect b="b" l="l" r="r" t="t"/>
              <a:pathLst>
                <a:path extrusionOk="0" h="74" w="59">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9"/>
            <p:cNvSpPr/>
            <p:nvPr/>
          </p:nvSpPr>
          <p:spPr>
            <a:xfrm>
              <a:off x="1283040" y="1491120"/>
              <a:ext cx="47160" cy="59400"/>
            </a:xfrm>
            <a:custGeom>
              <a:rect b="b" l="l" r="r" t="t"/>
              <a:pathLst>
                <a:path extrusionOk="0" h="74" w="59">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9"/>
            <p:cNvSpPr/>
            <p:nvPr/>
          </p:nvSpPr>
          <p:spPr>
            <a:xfrm>
              <a:off x="1356120" y="1491120"/>
              <a:ext cx="46080" cy="59400"/>
            </a:xfrm>
            <a:custGeom>
              <a:rect b="b" l="l" r="r" t="t"/>
              <a:pathLst>
                <a:path extrusionOk="0" h="112" w="87">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p>
        <p:sp>
          <p:nvSpPr>
            <p:cNvPr id="1293" name="Google Shape;1293;p39"/>
            <p:cNvSpPr/>
            <p:nvPr/>
          </p:nvSpPr>
          <p:spPr>
            <a:xfrm>
              <a:off x="1427400" y="1491120"/>
              <a:ext cx="10800" cy="5940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9"/>
            <p:cNvSpPr/>
            <p:nvPr/>
          </p:nvSpPr>
          <p:spPr>
            <a:xfrm>
              <a:off x="1468440" y="1476000"/>
              <a:ext cx="47160" cy="74160"/>
            </a:xfrm>
            <a:custGeom>
              <a:rect b="b" l="l" r="r" t="t"/>
              <a:pathLst>
                <a:path extrusionOk="0" h="93" w="59">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9"/>
            <p:cNvSpPr/>
            <p:nvPr/>
          </p:nvSpPr>
          <p:spPr>
            <a:xfrm>
              <a:off x="1544760" y="1491120"/>
              <a:ext cx="51840" cy="59400"/>
            </a:xfrm>
            <a:custGeom>
              <a:rect b="b" l="l" r="r" t="t"/>
              <a:pathLst>
                <a:path extrusionOk="0" h="74" w="65">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9"/>
            <p:cNvSpPr/>
            <p:nvPr/>
          </p:nvSpPr>
          <p:spPr>
            <a:xfrm>
              <a:off x="1625760" y="1491120"/>
              <a:ext cx="47160" cy="59400"/>
            </a:xfrm>
            <a:custGeom>
              <a:rect b="b" l="l" r="r" t="t"/>
              <a:pathLst>
                <a:path extrusionOk="0" h="74" w="59">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9"/>
            <p:cNvSpPr/>
            <p:nvPr/>
          </p:nvSpPr>
          <p:spPr>
            <a:xfrm>
              <a:off x="765360" y="562680"/>
              <a:ext cx="78480" cy="399960"/>
            </a:xfrm>
            <a:prstGeom prst="rect">
              <a:avLst/>
            </a:pr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9"/>
            <p:cNvSpPr/>
            <p:nvPr/>
          </p:nvSpPr>
          <p:spPr>
            <a:xfrm>
              <a:off x="1362960" y="550080"/>
              <a:ext cx="312840" cy="426600"/>
            </a:xfrm>
            <a:custGeom>
              <a:rect b="b" l="l" r="r" t="t"/>
              <a:pathLst>
                <a:path extrusionOk="0" h="531" w="390">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9"/>
            <p:cNvSpPr/>
            <p:nvPr/>
          </p:nvSpPr>
          <p:spPr>
            <a:xfrm>
              <a:off x="905400" y="550080"/>
              <a:ext cx="365760" cy="426600"/>
            </a:xfrm>
            <a:custGeom>
              <a:rect b="b" l="l" r="r" t="t"/>
              <a:pathLst>
                <a:path extrusionOk="0" h="531" w="456">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9"/>
            <p:cNvSpPr/>
            <p:nvPr/>
          </p:nvSpPr>
          <p:spPr>
            <a:xfrm>
              <a:off x="1044360" y="706320"/>
              <a:ext cx="249480" cy="128160"/>
            </a:xfrm>
            <a:custGeom>
              <a:rect b="b" l="l" r="r" t="t"/>
              <a:pathLst>
                <a:path extrusionOk="0" h="160" w="311">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39"/>
          <p:cNvGrpSpPr/>
          <p:nvPr/>
        </p:nvGrpSpPr>
        <p:grpSpPr>
          <a:xfrm>
            <a:off x="2745720" y="561240"/>
            <a:ext cx="3387240" cy="2698560"/>
            <a:chOff x="2745720" y="561240"/>
            <a:chExt cx="3387240" cy="2698560"/>
          </a:xfrm>
        </p:grpSpPr>
        <p:grpSp>
          <p:nvGrpSpPr>
            <p:cNvPr id="1302" name="Google Shape;1302;p39"/>
            <p:cNvGrpSpPr/>
            <p:nvPr/>
          </p:nvGrpSpPr>
          <p:grpSpPr>
            <a:xfrm>
              <a:off x="2745720" y="561240"/>
              <a:ext cx="3387240" cy="111240"/>
              <a:chOff x="2745720" y="561240"/>
              <a:chExt cx="3387240" cy="111240"/>
            </a:xfrm>
          </p:grpSpPr>
          <p:sp>
            <p:nvSpPr>
              <p:cNvPr id="1303" name="Google Shape;1303;p39"/>
              <p:cNvSpPr/>
              <p:nvPr/>
            </p:nvSpPr>
            <p:spPr>
              <a:xfrm flipH="1" rot="10800000">
                <a:off x="274572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9"/>
              <p:cNvSpPr/>
              <p:nvPr/>
            </p:nvSpPr>
            <p:spPr>
              <a:xfrm flipH="1" rot="10800000">
                <a:off x="28443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9"/>
              <p:cNvSpPr/>
              <p:nvPr/>
            </p:nvSpPr>
            <p:spPr>
              <a:xfrm flipH="1" rot="10800000">
                <a:off x="294300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9"/>
              <p:cNvSpPr/>
              <p:nvPr/>
            </p:nvSpPr>
            <p:spPr>
              <a:xfrm flipH="1" rot="10800000">
                <a:off x="304308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9"/>
              <p:cNvSpPr/>
              <p:nvPr/>
            </p:nvSpPr>
            <p:spPr>
              <a:xfrm flipH="1" rot="10800000">
                <a:off x="314280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9"/>
              <p:cNvSpPr/>
              <p:nvPr/>
            </p:nvSpPr>
            <p:spPr>
              <a:xfrm flipH="1" rot="10800000">
                <a:off x="324144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9"/>
              <p:cNvSpPr/>
              <p:nvPr/>
            </p:nvSpPr>
            <p:spPr>
              <a:xfrm flipH="1" rot="10800000">
                <a:off x="334152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9"/>
              <p:cNvSpPr/>
              <p:nvPr/>
            </p:nvSpPr>
            <p:spPr>
              <a:xfrm flipH="1" rot="10800000">
                <a:off x="34401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9"/>
              <p:cNvSpPr/>
              <p:nvPr/>
            </p:nvSpPr>
            <p:spPr>
              <a:xfrm flipH="1" rot="10800000">
                <a:off x="353988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9"/>
              <p:cNvSpPr/>
              <p:nvPr/>
            </p:nvSpPr>
            <p:spPr>
              <a:xfrm flipH="1" rot="10800000">
                <a:off x="363996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9"/>
              <p:cNvSpPr/>
              <p:nvPr/>
            </p:nvSpPr>
            <p:spPr>
              <a:xfrm flipH="1" rot="10800000">
                <a:off x="373860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9"/>
              <p:cNvSpPr/>
              <p:nvPr/>
            </p:nvSpPr>
            <p:spPr>
              <a:xfrm flipH="1" rot="10800000">
                <a:off x="383724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9"/>
              <p:cNvSpPr/>
              <p:nvPr/>
            </p:nvSpPr>
            <p:spPr>
              <a:xfrm flipH="1" rot="10800000">
                <a:off x="393768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9"/>
              <p:cNvSpPr/>
              <p:nvPr/>
            </p:nvSpPr>
            <p:spPr>
              <a:xfrm flipH="1" rot="10800000">
                <a:off x="403704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9"/>
              <p:cNvSpPr/>
              <p:nvPr/>
            </p:nvSpPr>
            <p:spPr>
              <a:xfrm flipH="1" rot="10800000">
                <a:off x="413568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9"/>
              <p:cNvSpPr/>
              <p:nvPr/>
            </p:nvSpPr>
            <p:spPr>
              <a:xfrm flipH="1" rot="10800000">
                <a:off x="423612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9"/>
              <p:cNvSpPr/>
              <p:nvPr/>
            </p:nvSpPr>
            <p:spPr>
              <a:xfrm flipH="1" rot="10800000">
                <a:off x="43347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9"/>
              <p:cNvSpPr/>
              <p:nvPr/>
            </p:nvSpPr>
            <p:spPr>
              <a:xfrm flipH="1" rot="10800000">
                <a:off x="443412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9"/>
              <p:cNvSpPr/>
              <p:nvPr/>
            </p:nvSpPr>
            <p:spPr>
              <a:xfrm flipH="1" rot="10800000">
                <a:off x="453456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9"/>
              <p:cNvSpPr/>
              <p:nvPr/>
            </p:nvSpPr>
            <p:spPr>
              <a:xfrm flipH="1" rot="10800000">
                <a:off x="463320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9"/>
              <p:cNvSpPr/>
              <p:nvPr/>
            </p:nvSpPr>
            <p:spPr>
              <a:xfrm flipH="1" rot="10800000">
                <a:off x="473184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9"/>
              <p:cNvSpPr/>
              <p:nvPr/>
            </p:nvSpPr>
            <p:spPr>
              <a:xfrm flipH="1" rot="10800000">
                <a:off x="483228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9"/>
              <p:cNvSpPr/>
              <p:nvPr/>
            </p:nvSpPr>
            <p:spPr>
              <a:xfrm flipH="1" rot="10800000">
                <a:off x="493164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9"/>
              <p:cNvSpPr/>
              <p:nvPr/>
            </p:nvSpPr>
            <p:spPr>
              <a:xfrm flipH="1" rot="10800000">
                <a:off x="503028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9"/>
              <p:cNvSpPr/>
              <p:nvPr/>
            </p:nvSpPr>
            <p:spPr>
              <a:xfrm flipH="1" rot="10800000">
                <a:off x="513072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9"/>
              <p:cNvSpPr/>
              <p:nvPr/>
            </p:nvSpPr>
            <p:spPr>
              <a:xfrm flipH="1" rot="10800000">
                <a:off x="522900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9"/>
              <p:cNvSpPr/>
              <p:nvPr/>
            </p:nvSpPr>
            <p:spPr>
              <a:xfrm flipH="1" rot="10800000">
                <a:off x="532872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9"/>
              <p:cNvSpPr/>
              <p:nvPr/>
            </p:nvSpPr>
            <p:spPr>
              <a:xfrm flipH="1" rot="10800000">
                <a:off x="542916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9"/>
              <p:cNvSpPr/>
              <p:nvPr/>
            </p:nvSpPr>
            <p:spPr>
              <a:xfrm flipH="1" rot="10800000">
                <a:off x="552744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9"/>
              <p:cNvSpPr/>
              <p:nvPr/>
            </p:nvSpPr>
            <p:spPr>
              <a:xfrm flipH="1" rot="10800000">
                <a:off x="562716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9"/>
              <p:cNvSpPr/>
              <p:nvPr/>
            </p:nvSpPr>
            <p:spPr>
              <a:xfrm flipH="1" rot="10800000">
                <a:off x="572652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9"/>
              <p:cNvSpPr/>
              <p:nvPr/>
            </p:nvSpPr>
            <p:spPr>
              <a:xfrm flipH="1" rot="10800000">
                <a:off x="582588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9"/>
              <p:cNvSpPr/>
              <p:nvPr/>
            </p:nvSpPr>
            <p:spPr>
              <a:xfrm flipH="1" rot="10800000">
                <a:off x="5924520" y="663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9"/>
              <p:cNvSpPr/>
              <p:nvPr/>
            </p:nvSpPr>
            <p:spPr>
              <a:xfrm flipH="1" rot="10800000">
                <a:off x="6024960" y="663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9"/>
              <p:cNvSpPr/>
              <p:nvPr/>
            </p:nvSpPr>
            <p:spPr>
              <a:xfrm flipH="1" rot="10800000">
                <a:off x="6124320" y="663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9"/>
              <p:cNvSpPr/>
              <p:nvPr/>
            </p:nvSpPr>
            <p:spPr>
              <a:xfrm flipH="1" rot="10800000">
                <a:off x="274572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9"/>
              <p:cNvSpPr/>
              <p:nvPr/>
            </p:nvSpPr>
            <p:spPr>
              <a:xfrm flipH="1" rot="10800000">
                <a:off x="28443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9"/>
              <p:cNvSpPr/>
              <p:nvPr/>
            </p:nvSpPr>
            <p:spPr>
              <a:xfrm flipH="1" rot="10800000">
                <a:off x="294300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9"/>
              <p:cNvSpPr/>
              <p:nvPr/>
            </p:nvSpPr>
            <p:spPr>
              <a:xfrm flipH="1" rot="10800000">
                <a:off x="304308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9"/>
              <p:cNvSpPr/>
              <p:nvPr/>
            </p:nvSpPr>
            <p:spPr>
              <a:xfrm flipH="1" rot="10800000">
                <a:off x="314280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9"/>
              <p:cNvSpPr/>
              <p:nvPr/>
            </p:nvSpPr>
            <p:spPr>
              <a:xfrm flipH="1" rot="10800000">
                <a:off x="324144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9"/>
              <p:cNvSpPr/>
              <p:nvPr/>
            </p:nvSpPr>
            <p:spPr>
              <a:xfrm flipH="1" rot="10800000">
                <a:off x="334152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9"/>
              <p:cNvSpPr/>
              <p:nvPr/>
            </p:nvSpPr>
            <p:spPr>
              <a:xfrm flipH="1" rot="10800000">
                <a:off x="34401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9"/>
              <p:cNvSpPr/>
              <p:nvPr/>
            </p:nvSpPr>
            <p:spPr>
              <a:xfrm flipH="1" rot="10800000">
                <a:off x="353988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9"/>
              <p:cNvSpPr/>
              <p:nvPr/>
            </p:nvSpPr>
            <p:spPr>
              <a:xfrm flipH="1" rot="10800000">
                <a:off x="363996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9"/>
              <p:cNvSpPr/>
              <p:nvPr/>
            </p:nvSpPr>
            <p:spPr>
              <a:xfrm flipH="1" rot="10800000">
                <a:off x="373860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9"/>
              <p:cNvSpPr/>
              <p:nvPr/>
            </p:nvSpPr>
            <p:spPr>
              <a:xfrm flipH="1" rot="10800000">
                <a:off x="383724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9"/>
              <p:cNvSpPr/>
              <p:nvPr/>
            </p:nvSpPr>
            <p:spPr>
              <a:xfrm flipH="1" rot="10800000">
                <a:off x="393768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9"/>
              <p:cNvSpPr/>
              <p:nvPr/>
            </p:nvSpPr>
            <p:spPr>
              <a:xfrm flipH="1" rot="10800000">
                <a:off x="403704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9"/>
              <p:cNvSpPr/>
              <p:nvPr/>
            </p:nvSpPr>
            <p:spPr>
              <a:xfrm flipH="1" rot="10800000">
                <a:off x="413568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9"/>
              <p:cNvSpPr/>
              <p:nvPr/>
            </p:nvSpPr>
            <p:spPr>
              <a:xfrm flipH="1" rot="10800000">
                <a:off x="423612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9"/>
              <p:cNvSpPr/>
              <p:nvPr/>
            </p:nvSpPr>
            <p:spPr>
              <a:xfrm flipH="1" rot="10800000">
                <a:off x="43347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9"/>
              <p:cNvSpPr/>
              <p:nvPr/>
            </p:nvSpPr>
            <p:spPr>
              <a:xfrm flipH="1" rot="10800000">
                <a:off x="443412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9"/>
              <p:cNvSpPr/>
              <p:nvPr/>
            </p:nvSpPr>
            <p:spPr>
              <a:xfrm flipH="1" rot="10800000">
                <a:off x="453456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9"/>
              <p:cNvSpPr/>
              <p:nvPr/>
            </p:nvSpPr>
            <p:spPr>
              <a:xfrm flipH="1" rot="10800000">
                <a:off x="463320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9"/>
              <p:cNvSpPr/>
              <p:nvPr/>
            </p:nvSpPr>
            <p:spPr>
              <a:xfrm flipH="1" rot="10800000">
                <a:off x="473184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9"/>
              <p:cNvSpPr/>
              <p:nvPr/>
            </p:nvSpPr>
            <p:spPr>
              <a:xfrm flipH="1" rot="10800000">
                <a:off x="483228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9"/>
              <p:cNvSpPr/>
              <p:nvPr/>
            </p:nvSpPr>
            <p:spPr>
              <a:xfrm flipH="1" rot="10800000">
                <a:off x="493164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9"/>
              <p:cNvSpPr/>
              <p:nvPr/>
            </p:nvSpPr>
            <p:spPr>
              <a:xfrm flipH="1" rot="10800000">
                <a:off x="503028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9"/>
              <p:cNvSpPr/>
              <p:nvPr/>
            </p:nvSpPr>
            <p:spPr>
              <a:xfrm flipH="1" rot="10800000">
                <a:off x="513072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9"/>
              <p:cNvSpPr/>
              <p:nvPr/>
            </p:nvSpPr>
            <p:spPr>
              <a:xfrm flipH="1" rot="10800000">
                <a:off x="522900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9"/>
              <p:cNvSpPr/>
              <p:nvPr/>
            </p:nvSpPr>
            <p:spPr>
              <a:xfrm flipH="1" rot="10800000">
                <a:off x="532872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9"/>
              <p:cNvSpPr/>
              <p:nvPr/>
            </p:nvSpPr>
            <p:spPr>
              <a:xfrm flipH="1" rot="10800000">
                <a:off x="542916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9"/>
              <p:cNvSpPr/>
              <p:nvPr/>
            </p:nvSpPr>
            <p:spPr>
              <a:xfrm flipH="1" rot="10800000">
                <a:off x="552744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9"/>
              <p:cNvSpPr/>
              <p:nvPr/>
            </p:nvSpPr>
            <p:spPr>
              <a:xfrm flipH="1" rot="10800000">
                <a:off x="562716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9"/>
              <p:cNvSpPr/>
              <p:nvPr/>
            </p:nvSpPr>
            <p:spPr>
              <a:xfrm flipH="1" rot="10800000">
                <a:off x="572652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9"/>
              <p:cNvSpPr/>
              <p:nvPr/>
            </p:nvSpPr>
            <p:spPr>
              <a:xfrm flipH="1" rot="10800000">
                <a:off x="582588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9"/>
              <p:cNvSpPr/>
              <p:nvPr/>
            </p:nvSpPr>
            <p:spPr>
              <a:xfrm flipH="1" rot="10800000">
                <a:off x="5924520" y="561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9"/>
              <p:cNvSpPr/>
              <p:nvPr/>
            </p:nvSpPr>
            <p:spPr>
              <a:xfrm flipH="1" rot="10800000">
                <a:off x="6024960" y="561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9"/>
              <p:cNvSpPr/>
              <p:nvPr/>
            </p:nvSpPr>
            <p:spPr>
              <a:xfrm flipH="1" rot="10800000">
                <a:off x="6124320" y="561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39"/>
            <p:cNvGrpSpPr/>
            <p:nvPr/>
          </p:nvGrpSpPr>
          <p:grpSpPr>
            <a:xfrm>
              <a:off x="2745720" y="759960"/>
              <a:ext cx="3387240" cy="111600"/>
              <a:chOff x="2745720" y="759960"/>
              <a:chExt cx="3387240" cy="111600"/>
            </a:xfrm>
          </p:grpSpPr>
          <p:sp>
            <p:nvSpPr>
              <p:cNvPr id="1374" name="Google Shape;1374;p39"/>
              <p:cNvSpPr/>
              <p:nvPr/>
            </p:nvSpPr>
            <p:spPr>
              <a:xfrm flipH="1" rot="10800000">
                <a:off x="274572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9"/>
              <p:cNvSpPr/>
              <p:nvPr/>
            </p:nvSpPr>
            <p:spPr>
              <a:xfrm flipH="1" rot="10800000">
                <a:off x="28443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9"/>
              <p:cNvSpPr/>
              <p:nvPr/>
            </p:nvSpPr>
            <p:spPr>
              <a:xfrm flipH="1" rot="10800000">
                <a:off x="294300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9"/>
              <p:cNvSpPr/>
              <p:nvPr/>
            </p:nvSpPr>
            <p:spPr>
              <a:xfrm flipH="1" rot="10800000">
                <a:off x="304308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9"/>
              <p:cNvSpPr/>
              <p:nvPr/>
            </p:nvSpPr>
            <p:spPr>
              <a:xfrm flipH="1" rot="10800000">
                <a:off x="314280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9"/>
              <p:cNvSpPr/>
              <p:nvPr/>
            </p:nvSpPr>
            <p:spPr>
              <a:xfrm flipH="1" rot="10800000">
                <a:off x="324144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9"/>
              <p:cNvSpPr/>
              <p:nvPr/>
            </p:nvSpPr>
            <p:spPr>
              <a:xfrm flipH="1" rot="10800000">
                <a:off x="334152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9"/>
              <p:cNvSpPr/>
              <p:nvPr/>
            </p:nvSpPr>
            <p:spPr>
              <a:xfrm flipH="1" rot="10800000">
                <a:off x="34401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9"/>
              <p:cNvSpPr/>
              <p:nvPr/>
            </p:nvSpPr>
            <p:spPr>
              <a:xfrm flipH="1" rot="10800000">
                <a:off x="353988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9"/>
              <p:cNvSpPr/>
              <p:nvPr/>
            </p:nvSpPr>
            <p:spPr>
              <a:xfrm flipH="1" rot="10800000">
                <a:off x="363996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9"/>
              <p:cNvSpPr/>
              <p:nvPr/>
            </p:nvSpPr>
            <p:spPr>
              <a:xfrm flipH="1" rot="10800000">
                <a:off x="373860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9"/>
              <p:cNvSpPr/>
              <p:nvPr/>
            </p:nvSpPr>
            <p:spPr>
              <a:xfrm flipH="1" rot="10800000">
                <a:off x="383724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9"/>
              <p:cNvSpPr/>
              <p:nvPr/>
            </p:nvSpPr>
            <p:spPr>
              <a:xfrm flipH="1" rot="10800000">
                <a:off x="393768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9"/>
              <p:cNvSpPr/>
              <p:nvPr/>
            </p:nvSpPr>
            <p:spPr>
              <a:xfrm flipH="1" rot="10800000">
                <a:off x="403704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9"/>
              <p:cNvSpPr/>
              <p:nvPr/>
            </p:nvSpPr>
            <p:spPr>
              <a:xfrm flipH="1" rot="10800000">
                <a:off x="413568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9"/>
              <p:cNvSpPr/>
              <p:nvPr/>
            </p:nvSpPr>
            <p:spPr>
              <a:xfrm flipH="1" rot="10800000">
                <a:off x="423612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9"/>
              <p:cNvSpPr/>
              <p:nvPr/>
            </p:nvSpPr>
            <p:spPr>
              <a:xfrm flipH="1" rot="10800000">
                <a:off x="43347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9"/>
              <p:cNvSpPr/>
              <p:nvPr/>
            </p:nvSpPr>
            <p:spPr>
              <a:xfrm flipH="1" rot="10800000">
                <a:off x="443412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9"/>
              <p:cNvSpPr/>
              <p:nvPr/>
            </p:nvSpPr>
            <p:spPr>
              <a:xfrm flipH="1" rot="10800000">
                <a:off x="453456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9"/>
              <p:cNvSpPr/>
              <p:nvPr/>
            </p:nvSpPr>
            <p:spPr>
              <a:xfrm flipH="1" rot="10800000">
                <a:off x="463320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9"/>
              <p:cNvSpPr/>
              <p:nvPr/>
            </p:nvSpPr>
            <p:spPr>
              <a:xfrm flipH="1" rot="10800000">
                <a:off x="473184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9"/>
              <p:cNvSpPr/>
              <p:nvPr/>
            </p:nvSpPr>
            <p:spPr>
              <a:xfrm flipH="1" rot="10800000">
                <a:off x="483228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9"/>
              <p:cNvSpPr/>
              <p:nvPr/>
            </p:nvSpPr>
            <p:spPr>
              <a:xfrm flipH="1" rot="10800000">
                <a:off x="493164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9"/>
              <p:cNvSpPr/>
              <p:nvPr/>
            </p:nvSpPr>
            <p:spPr>
              <a:xfrm flipH="1" rot="10800000">
                <a:off x="503028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9"/>
              <p:cNvSpPr/>
              <p:nvPr/>
            </p:nvSpPr>
            <p:spPr>
              <a:xfrm flipH="1" rot="10800000">
                <a:off x="513072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9"/>
              <p:cNvSpPr/>
              <p:nvPr/>
            </p:nvSpPr>
            <p:spPr>
              <a:xfrm flipH="1" rot="10800000">
                <a:off x="522900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9"/>
              <p:cNvSpPr/>
              <p:nvPr/>
            </p:nvSpPr>
            <p:spPr>
              <a:xfrm flipH="1" rot="10800000">
                <a:off x="532872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9"/>
              <p:cNvSpPr/>
              <p:nvPr/>
            </p:nvSpPr>
            <p:spPr>
              <a:xfrm flipH="1" rot="10800000">
                <a:off x="542916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9"/>
              <p:cNvSpPr/>
              <p:nvPr/>
            </p:nvSpPr>
            <p:spPr>
              <a:xfrm flipH="1" rot="10800000">
                <a:off x="552744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9"/>
              <p:cNvSpPr/>
              <p:nvPr/>
            </p:nvSpPr>
            <p:spPr>
              <a:xfrm flipH="1" rot="10800000">
                <a:off x="562716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9"/>
              <p:cNvSpPr/>
              <p:nvPr/>
            </p:nvSpPr>
            <p:spPr>
              <a:xfrm flipH="1" rot="10800000">
                <a:off x="572652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9"/>
              <p:cNvSpPr/>
              <p:nvPr/>
            </p:nvSpPr>
            <p:spPr>
              <a:xfrm flipH="1" rot="10800000">
                <a:off x="582588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9"/>
              <p:cNvSpPr/>
              <p:nvPr/>
            </p:nvSpPr>
            <p:spPr>
              <a:xfrm flipH="1" rot="10800000">
                <a:off x="5924520" y="862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9"/>
              <p:cNvSpPr/>
              <p:nvPr/>
            </p:nvSpPr>
            <p:spPr>
              <a:xfrm flipH="1" rot="10800000">
                <a:off x="6024960" y="862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9"/>
              <p:cNvSpPr/>
              <p:nvPr/>
            </p:nvSpPr>
            <p:spPr>
              <a:xfrm flipH="1" rot="10800000">
                <a:off x="6124320" y="862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9"/>
              <p:cNvSpPr/>
              <p:nvPr/>
            </p:nvSpPr>
            <p:spPr>
              <a:xfrm flipH="1" rot="10800000">
                <a:off x="274572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9"/>
              <p:cNvSpPr/>
              <p:nvPr/>
            </p:nvSpPr>
            <p:spPr>
              <a:xfrm flipH="1" rot="10800000">
                <a:off x="28443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9"/>
              <p:cNvSpPr/>
              <p:nvPr/>
            </p:nvSpPr>
            <p:spPr>
              <a:xfrm flipH="1" rot="10800000">
                <a:off x="294300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flipH="1" rot="10800000">
                <a:off x="304308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flipH="1" rot="10800000">
                <a:off x="314280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9"/>
              <p:cNvSpPr/>
              <p:nvPr/>
            </p:nvSpPr>
            <p:spPr>
              <a:xfrm flipH="1" rot="10800000">
                <a:off x="324144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flipH="1" rot="10800000">
                <a:off x="334152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flipH="1" rot="10800000">
                <a:off x="34401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9"/>
              <p:cNvSpPr/>
              <p:nvPr/>
            </p:nvSpPr>
            <p:spPr>
              <a:xfrm flipH="1" rot="10800000">
                <a:off x="353988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9"/>
              <p:cNvSpPr/>
              <p:nvPr/>
            </p:nvSpPr>
            <p:spPr>
              <a:xfrm flipH="1" rot="10800000">
                <a:off x="363996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flipH="1" rot="10800000">
                <a:off x="373860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flipH="1" rot="10800000">
                <a:off x="383724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flipH="1" rot="10800000">
                <a:off x="393768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flipH="1" rot="10800000">
                <a:off x="403704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flipH="1" rot="10800000">
                <a:off x="413568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flipH="1" rot="10800000">
                <a:off x="423612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flipH="1" rot="10800000">
                <a:off x="43347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flipH="1" rot="10800000">
                <a:off x="443412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flipH="1" rot="10800000">
                <a:off x="453456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flipH="1" rot="10800000">
                <a:off x="463320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flipH="1" rot="10800000">
                <a:off x="473184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flipH="1" rot="10800000">
                <a:off x="483228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flipH="1" rot="10800000">
                <a:off x="493164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flipH="1" rot="10800000">
                <a:off x="503028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flipH="1" rot="10800000">
                <a:off x="513072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flipH="1" rot="10800000">
                <a:off x="522900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flipH="1" rot="10800000">
                <a:off x="532872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9"/>
              <p:cNvSpPr/>
              <p:nvPr/>
            </p:nvSpPr>
            <p:spPr>
              <a:xfrm flipH="1" rot="10800000">
                <a:off x="542916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9"/>
              <p:cNvSpPr/>
              <p:nvPr/>
            </p:nvSpPr>
            <p:spPr>
              <a:xfrm flipH="1" rot="10800000">
                <a:off x="552744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flipH="1" rot="10800000">
                <a:off x="562716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flipH="1" rot="10800000">
                <a:off x="572652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flipH="1" rot="10800000">
                <a:off x="582588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flipH="1" rot="10800000">
                <a:off x="5924520" y="7599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9"/>
              <p:cNvSpPr/>
              <p:nvPr/>
            </p:nvSpPr>
            <p:spPr>
              <a:xfrm flipH="1" rot="10800000">
                <a:off x="6024960" y="7599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9"/>
              <p:cNvSpPr/>
              <p:nvPr/>
            </p:nvSpPr>
            <p:spPr>
              <a:xfrm flipH="1" rot="10800000">
                <a:off x="6124320" y="7599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9"/>
            <p:cNvGrpSpPr/>
            <p:nvPr/>
          </p:nvGrpSpPr>
          <p:grpSpPr>
            <a:xfrm>
              <a:off x="2745720" y="959040"/>
              <a:ext cx="3387240" cy="111600"/>
              <a:chOff x="2745720" y="959040"/>
              <a:chExt cx="3387240" cy="111600"/>
            </a:xfrm>
          </p:grpSpPr>
          <p:sp>
            <p:nvSpPr>
              <p:cNvPr id="1445" name="Google Shape;1445;p39"/>
              <p:cNvSpPr/>
              <p:nvPr/>
            </p:nvSpPr>
            <p:spPr>
              <a:xfrm flipH="1" rot="10800000">
                <a:off x="274572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flipH="1" rot="10800000">
                <a:off x="28443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flipH="1" rot="10800000">
                <a:off x="294300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flipH="1" rot="10800000">
                <a:off x="304308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9"/>
              <p:cNvSpPr/>
              <p:nvPr/>
            </p:nvSpPr>
            <p:spPr>
              <a:xfrm flipH="1" rot="10800000">
                <a:off x="314280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flipH="1" rot="10800000">
                <a:off x="324144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flipH="1" rot="10800000">
                <a:off x="334152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flipH="1" rot="10800000">
                <a:off x="34401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flipH="1" rot="10800000">
                <a:off x="353988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flipH="1" rot="10800000">
                <a:off x="363996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flipH="1" rot="10800000">
                <a:off x="373860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9"/>
              <p:cNvSpPr/>
              <p:nvPr/>
            </p:nvSpPr>
            <p:spPr>
              <a:xfrm flipH="1" rot="10800000">
                <a:off x="383724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9"/>
              <p:cNvSpPr/>
              <p:nvPr/>
            </p:nvSpPr>
            <p:spPr>
              <a:xfrm flipH="1" rot="10800000">
                <a:off x="393768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flipH="1" rot="10800000">
                <a:off x="403704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flipH="1" rot="10800000">
                <a:off x="413568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flipH="1" rot="10800000">
                <a:off x="423612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flipH="1" rot="10800000">
                <a:off x="43347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flipH="1" rot="10800000">
                <a:off x="443412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9"/>
              <p:cNvSpPr/>
              <p:nvPr/>
            </p:nvSpPr>
            <p:spPr>
              <a:xfrm flipH="1" rot="10800000">
                <a:off x="453456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9"/>
              <p:cNvSpPr/>
              <p:nvPr/>
            </p:nvSpPr>
            <p:spPr>
              <a:xfrm flipH="1" rot="10800000">
                <a:off x="463320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9"/>
              <p:cNvSpPr/>
              <p:nvPr/>
            </p:nvSpPr>
            <p:spPr>
              <a:xfrm flipH="1" rot="10800000">
                <a:off x="473184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9"/>
              <p:cNvSpPr/>
              <p:nvPr/>
            </p:nvSpPr>
            <p:spPr>
              <a:xfrm flipH="1" rot="10800000">
                <a:off x="483228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9"/>
              <p:cNvSpPr/>
              <p:nvPr/>
            </p:nvSpPr>
            <p:spPr>
              <a:xfrm flipH="1" rot="10800000">
                <a:off x="493164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flipH="1" rot="10800000">
                <a:off x="503028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flipH="1" rot="10800000">
                <a:off x="513072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flipH="1" rot="10800000">
                <a:off x="522900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flipH="1" rot="10800000">
                <a:off x="532872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flipH="1" rot="10800000">
                <a:off x="542916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flipH="1" rot="10800000">
                <a:off x="552744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flipH="1" rot="10800000">
                <a:off x="562716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9"/>
              <p:cNvSpPr/>
              <p:nvPr/>
            </p:nvSpPr>
            <p:spPr>
              <a:xfrm flipH="1" rot="10800000">
                <a:off x="572652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p:nvPr/>
            </p:nvSpPr>
            <p:spPr>
              <a:xfrm flipH="1" rot="10800000">
                <a:off x="582588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9"/>
              <p:cNvSpPr/>
              <p:nvPr/>
            </p:nvSpPr>
            <p:spPr>
              <a:xfrm flipH="1" rot="10800000">
                <a:off x="5924520" y="1061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9"/>
              <p:cNvSpPr/>
              <p:nvPr/>
            </p:nvSpPr>
            <p:spPr>
              <a:xfrm flipH="1" rot="10800000">
                <a:off x="6024960" y="1061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9"/>
              <p:cNvSpPr/>
              <p:nvPr/>
            </p:nvSpPr>
            <p:spPr>
              <a:xfrm flipH="1" rot="10800000">
                <a:off x="6124320" y="1061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flipH="1" rot="10800000">
                <a:off x="274572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flipH="1" rot="10800000">
                <a:off x="28443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flipH="1" rot="10800000">
                <a:off x="294300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flipH="1" rot="10800000">
                <a:off x="304308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flipH="1" rot="10800000">
                <a:off x="314280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flipH="1" rot="10800000">
                <a:off x="324144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flipH="1" rot="10800000">
                <a:off x="334152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flipH="1" rot="10800000">
                <a:off x="34401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flipH="1" rot="10800000">
                <a:off x="353988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flipH="1" rot="10800000">
                <a:off x="363996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flipH="1" rot="10800000">
                <a:off x="373860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flipH="1" rot="10800000">
                <a:off x="383724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flipH="1" rot="10800000">
                <a:off x="393768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flipH="1" rot="10800000">
                <a:off x="403704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flipH="1" rot="10800000">
                <a:off x="413568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flipH="1" rot="10800000">
                <a:off x="423612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flipH="1" rot="10800000">
                <a:off x="43347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flipH="1" rot="10800000">
                <a:off x="443412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9"/>
              <p:cNvSpPr/>
              <p:nvPr/>
            </p:nvSpPr>
            <p:spPr>
              <a:xfrm flipH="1" rot="10800000">
                <a:off x="453456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9"/>
              <p:cNvSpPr/>
              <p:nvPr/>
            </p:nvSpPr>
            <p:spPr>
              <a:xfrm flipH="1" rot="10800000">
                <a:off x="463320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9"/>
              <p:cNvSpPr/>
              <p:nvPr/>
            </p:nvSpPr>
            <p:spPr>
              <a:xfrm flipH="1" rot="10800000">
                <a:off x="473184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flipH="1" rot="10800000">
                <a:off x="483228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flipH="1" rot="10800000">
                <a:off x="493164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9"/>
              <p:cNvSpPr/>
              <p:nvPr/>
            </p:nvSpPr>
            <p:spPr>
              <a:xfrm flipH="1" rot="10800000">
                <a:off x="503028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9"/>
              <p:cNvSpPr/>
              <p:nvPr/>
            </p:nvSpPr>
            <p:spPr>
              <a:xfrm flipH="1" rot="10800000">
                <a:off x="513072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flipH="1" rot="10800000">
                <a:off x="522900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flipH="1" rot="10800000">
                <a:off x="532872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flipH="1" rot="10800000">
                <a:off x="542916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flipH="1" rot="10800000">
                <a:off x="552744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flipH="1" rot="10800000">
                <a:off x="562716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flipH="1" rot="10800000">
                <a:off x="572652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flipH="1" rot="10800000">
                <a:off x="582588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flipH="1" rot="10800000">
                <a:off x="5924520" y="9590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flipH="1" rot="10800000">
                <a:off x="6024960" y="9590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flipH="1" rot="10800000">
                <a:off x="6124320" y="9590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39"/>
            <p:cNvGrpSpPr/>
            <p:nvPr/>
          </p:nvGrpSpPr>
          <p:grpSpPr>
            <a:xfrm>
              <a:off x="2745720" y="1158120"/>
              <a:ext cx="3387240" cy="111600"/>
              <a:chOff x="2745720" y="1158120"/>
              <a:chExt cx="3387240" cy="111600"/>
            </a:xfrm>
          </p:grpSpPr>
          <p:sp>
            <p:nvSpPr>
              <p:cNvPr id="1516" name="Google Shape;1516;p39"/>
              <p:cNvSpPr/>
              <p:nvPr/>
            </p:nvSpPr>
            <p:spPr>
              <a:xfrm flipH="1" rot="10800000">
                <a:off x="274572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flipH="1" rot="10800000">
                <a:off x="28443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flipH="1" rot="10800000">
                <a:off x="294300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flipH="1" rot="10800000">
                <a:off x="304308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flipH="1" rot="10800000">
                <a:off x="314280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flipH="1" rot="10800000">
                <a:off x="324144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flipH="1" rot="10800000">
                <a:off x="334152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flipH="1" rot="10800000">
                <a:off x="34401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flipH="1" rot="10800000">
                <a:off x="353988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flipH="1" rot="10800000">
                <a:off x="363996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flipH="1" rot="10800000">
                <a:off x="373860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flipH="1" rot="10800000">
                <a:off x="383724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flipH="1" rot="10800000">
                <a:off x="393768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flipH="1" rot="10800000">
                <a:off x="403704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flipH="1" rot="10800000">
                <a:off x="413568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flipH="1" rot="10800000">
                <a:off x="423612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flipH="1" rot="10800000">
                <a:off x="43347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flipH="1" rot="10800000">
                <a:off x="443412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flipH="1" rot="10800000">
                <a:off x="453456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9"/>
              <p:cNvSpPr/>
              <p:nvPr/>
            </p:nvSpPr>
            <p:spPr>
              <a:xfrm flipH="1" rot="10800000">
                <a:off x="463320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flipH="1" rot="10800000">
                <a:off x="473184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flipH="1" rot="10800000">
                <a:off x="483228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flipH="1" rot="10800000">
                <a:off x="493164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flipH="1" rot="10800000">
                <a:off x="503028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flipH="1" rot="10800000">
                <a:off x="513072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flipH="1" rot="10800000">
                <a:off x="522900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flipH="1" rot="10800000">
                <a:off x="532872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flipH="1" rot="10800000">
                <a:off x="542916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flipH="1" rot="10800000">
                <a:off x="552744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flipH="1" rot="10800000">
                <a:off x="562716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flipH="1" rot="10800000">
                <a:off x="572652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flipH="1" rot="10800000">
                <a:off x="582588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flipH="1" rot="10800000">
                <a:off x="5924520" y="1260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flipH="1" rot="10800000">
                <a:off x="6024960" y="1260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flipH="1" rot="10800000">
                <a:off x="6124320" y="1260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flipH="1" rot="10800000">
                <a:off x="274572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flipH="1" rot="10800000">
                <a:off x="28443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flipH="1" rot="10800000">
                <a:off x="294300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flipH="1" rot="10800000">
                <a:off x="304308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flipH="1" rot="10800000">
                <a:off x="314280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flipH="1" rot="10800000">
                <a:off x="324144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flipH="1" rot="10800000">
                <a:off x="334152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flipH="1" rot="10800000">
                <a:off x="34401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flipH="1" rot="10800000">
                <a:off x="353988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flipH="1" rot="10800000">
                <a:off x="363996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flipH="1" rot="10800000">
                <a:off x="373860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flipH="1" rot="10800000">
                <a:off x="383724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flipH="1" rot="10800000">
                <a:off x="393768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flipH="1" rot="10800000">
                <a:off x="403704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flipH="1" rot="10800000">
                <a:off x="413568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flipH="1" rot="10800000">
                <a:off x="423612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flipH="1" rot="10800000">
                <a:off x="43347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flipH="1" rot="10800000">
                <a:off x="443412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flipH="1" rot="10800000">
                <a:off x="453456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flipH="1" rot="10800000">
                <a:off x="463320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flipH="1" rot="10800000">
                <a:off x="473184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flipH="1" rot="10800000">
                <a:off x="483228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flipH="1" rot="10800000">
                <a:off x="493164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flipH="1" rot="10800000">
                <a:off x="503028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flipH="1" rot="10800000">
                <a:off x="513072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flipH="1" rot="10800000">
                <a:off x="522900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flipH="1" rot="10800000">
                <a:off x="532872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flipH="1" rot="10800000">
                <a:off x="542916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flipH="1" rot="10800000">
                <a:off x="552744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flipH="1" rot="10800000">
                <a:off x="562716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flipH="1" rot="10800000">
                <a:off x="572652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flipH="1" rot="10800000">
                <a:off x="582588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flipH="1" rot="10800000">
                <a:off x="5924520" y="11581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flipH="1" rot="10800000">
                <a:off x="6024960" y="11581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flipH="1" rot="10800000">
                <a:off x="6124320" y="11581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39"/>
            <p:cNvGrpSpPr/>
            <p:nvPr/>
          </p:nvGrpSpPr>
          <p:grpSpPr>
            <a:xfrm>
              <a:off x="2745720" y="1357200"/>
              <a:ext cx="3387240" cy="111600"/>
              <a:chOff x="2745720" y="1357200"/>
              <a:chExt cx="3387240" cy="111600"/>
            </a:xfrm>
          </p:grpSpPr>
          <p:sp>
            <p:nvSpPr>
              <p:cNvPr id="1587" name="Google Shape;1587;p39"/>
              <p:cNvSpPr/>
              <p:nvPr/>
            </p:nvSpPr>
            <p:spPr>
              <a:xfrm flipH="1" rot="10800000">
                <a:off x="274572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flipH="1" rot="10800000">
                <a:off x="28443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flipH="1" rot="10800000">
                <a:off x="294300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flipH="1" rot="10800000">
                <a:off x="304308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flipH="1" rot="10800000">
                <a:off x="314280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9"/>
              <p:cNvSpPr/>
              <p:nvPr/>
            </p:nvSpPr>
            <p:spPr>
              <a:xfrm flipH="1" rot="10800000">
                <a:off x="324144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9"/>
              <p:cNvSpPr/>
              <p:nvPr/>
            </p:nvSpPr>
            <p:spPr>
              <a:xfrm flipH="1" rot="10800000">
                <a:off x="334152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9"/>
              <p:cNvSpPr/>
              <p:nvPr/>
            </p:nvSpPr>
            <p:spPr>
              <a:xfrm flipH="1" rot="10800000">
                <a:off x="34401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flipH="1" rot="10800000">
                <a:off x="353988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flipH="1" rot="10800000">
                <a:off x="363996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flipH="1" rot="10800000">
                <a:off x="373860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p:nvPr/>
            </p:nvSpPr>
            <p:spPr>
              <a:xfrm flipH="1" rot="10800000">
                <a:off x="383724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flipH="1" rot="10800000">
                <a:off x="393768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9"/>
              <p:cNvSpPr/>
              <p:nvPr/>
            </p:nvSpPr>
            <p:spPr>
              <a:xfrm flipH="1" rot="10800000">
                <a:off x="403704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9"/>
              <p:cNvSpPr/>
              <p:nvPr/>
            </p:nvSpPr>
            <p:spPr>
              <a:xfrm flipH="1" rot="10800000">
                <a:off x="413568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9"/>
              <p:cNvSpPr/>
              <p:nvPr/>
            </p:nvSpPr>
            <p:spPr>
              <a:xfrm flipH="1" rot="10800000">
                <a:off x="423612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9"/>
              <p:cNvSpPr/>
              <p:nvPr/>
            </p:nvSpPr>
            <p:spPr>
              <a:xfrm flipH="1" rot="10800000">
                <a:off x="43347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9"/>
              <p:cNvSpPr/>
              <p:nvPr/>
            </p:nvSpPr>
            <p:spPr>
              <a:xfrm flipH="1" rot="10800000">
                <a:off x="443412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9"/>
              <p:cNvSpPr/>
              <p:nvPr/>
            </p:nvSpPr>
            <p:spPr>
              <a:xfrm flipH="1" rot="10800000">
                <a:off x="453456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9"/>
              <p:cNvSpPr/>
              <p:nvPr/>
            </p:nvSpPr>
            <p:spPr>
              <a:xfrm flipH="1" rot="10800000">
                <a:off x="463320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9"/>
              <p:cNvSpPr/>
              <p:nvPr/>
            </p:nvSpPr>
            <p:spPr>
              <a:xfrm flipH="1" rot="10800000">
                <a:off x="473184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9"/>
              <p:cNvSpPr/>
              <p:nvPr/>
            </p:nvSpPr>
            <p:spPr>
              <a:xfrm flipH="1" rot="10800000">
                <a:off x="483228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9"/>
              <p:cNvSpPr/>
              <p:nvPr/>
            </p:nvSpPr>
            <p:spPr>
              <a:xfrm flipH="1" rot="10800000">
                <a:off x="493164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9"/>
              <p:cNvSpPr/>
              <p:nvPr/>
            </p:nvSpPr>
            <p:spPr>
              <a:xfrm flipH="1" rot="10800000">
                <a:off x="503028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9"/>
              <p:cNvSpPr/>
              <p:nvPr/>
            </p:nvSpPr>
            <p:spPr>
              <a:xfrm flipH="1" rot="10800000">
                <a:off x="513072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9"/>
              <p:cNvSpPr/>
              <p:nvPr/>
            </p:nvSpPr>
            <p:spPr>
              <a:xfrm flipH="1" rot="10800000">
                <a:off x="522900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9"/>
              <p:cNvSpPr/>
              <p:nvPr/>
            </p:nvSpPr>
            <p:spPr>
              <a:xfrm flipH="1" rot="10800000">
                <a:off x="532872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9"/>
              <p:cNvSpPr/>
              <p:nvPr/>
            </p:nvSpPr>
            <p:spPr>
              <a:xfrm flipH="1" rot="10800000">
                <a:off x="542916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9"/>
              <p:cNvSpPr/>
              <p:nvPr/>
            </p:nvSpPr>
            <p:spPr>
              <a:xfrm flipH="1" rot="10800000">
                <a:off x="552744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9"/>
              <p:cNvSpPr/>
              <p:nvPr/>
            </p:nvSpPr>
            <p:spPr>
              <a:xfrm flipH="1" rot="10800000">
                <a:off x="562716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9"/>
              <p:cNvSpPr/>
              <p:nvPr/>
            </p:nvSpPr>
            <p:spPr>
              <a:xfrm flipH="1" rot="10800000">
                <a:off x="572652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9"/>
              <p:cNvSpPr/>
              <p:nvPr/>
            </p:nvSpPr>
            <p:spPr>
              <a:xfrm flipH="1" rot="10800000">
                <a:off x="582588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9"/>
              <p:cNvSpPr/>
              <p:nvPr/>
            </p:nvSpPr>
            <p:spPr>
              <a:xfrm flipH="1" rot="10800000">
                <a:off x="5924520" y="1459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9"/>
              <p:cNvSpPr/>
              <p:nvPr/>
            </p:nvSpPr>
            <p:spPr>
              <a:xfrm flipH="1" rot="10800000">
                <a:off x="6024960" y="1459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9"/>
              <p:cNvSpPr/>
              <p:nvPr/>
            </p:nvSpPr>
            <p:spPr>
              <a:xfrm flipH="1" rot="10800000">
                <a:off x="6124320" y="1459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9"/>
              <p:cNvSpPr/>
              <p:nvPr/>
            </p:nvSpPr>
            <p:spPr>
              <a:xfrm flipH="1" rot="10800000">
                <a:off x="274572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9"/>
              <p:cNvSpPr/>
              <p:nvPr/>
            </p:nvSpPr>
            <p:spPr>
              <a:xfrm flipH="1" rot="10800000">
                <a:off x="28443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9"/>
              <p:cNvSpPr/>
              <p:nvPr/>
            </p:nvSpPr>
            <p:spPr>
              <a:xfrm flipH="1" rot="10800000">
                <a:off x="294300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9"/>
              <p:cNvSpPr/>
              <p:nvPr/>
            </p:nvSpPr>
            <p:spPr>
              <a:xfrm flipH="1" rot="10800000">
                <a:off x="304308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9"/>
              <p:cNvSpPr/>
              <p:nvPr/>
            </p:nvSpPr>
            <p:spPr>
              <a:xfrm flipH="1" rot="10800000">
                <a:off x="314280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9"/>
              <p:cNvSpPr/>
              <p:nvPr/>
            </p:nvSpPr>
            <p:spPr>
              <a:xfrm flipH="1" rot="10800000">
                <a:off x="324144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9"/>
              <p:cNvSpPr/>
              <p:nvPr/>
            </p:nvSpPr>
            <p:spPr>
              <a:xfrm flipH="1" rot="10800000">
                <a:off x="334152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9"/>
              <p:cNvSpPr/>
              <p:nvPr/>
            </p:nvSpPr>
            <p:spPr>
              <a:xfrm flipH="1" rot="10800000">
                <a:off x="34401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9"/>
              <p:cNvSpPr/>
              <p:nvPr/>
            </p:nvSpPr>
            <p:spPr>
              <a:xfrm flipH="1" rot="10800000">
                <a:off x="353988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9"/>
              <p:cNvSpPr/>
              <p:nvPr/>
            </p:nvSpPr>
            <p:spPr>
              <a:xfrm flipH="1" rot="10800000">
                <a:off x="363996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flipH="1" rot="10800000">
                <a:off x="373860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flipH="1" rot="10800000">
                <a:off x="383724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flipH="1" rot="10800000">
                <a:off x="393768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flipH="1" rot="10800000">
                <a:off x="403704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flipH="1" rot="10800000">
                <a:off x="413568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flipH="1" rot="10800000">
                <a:off x="423612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9"/>
              <p:cNvSpPr/>
              <p:nvPr/>
            </p:nvSpPr>
            <p:spPr>
              <a:xfrm flipH="1" rot="10800000">
                <a:off x="43347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flipH="1" rot="10800000">
                <a:off x="443412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flipH="1" rot="10800000">
                <a:off x="453456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flipH="1" rot="10800000">
                <a:off x="463320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flipH="1" rot="10800000">
                <a:off x="473184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flipH="1" rot="10800000">
                <a:off x="483228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flipH="1" rot="10800000">
                <a:off x="493164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flipH="1" rot="10800000">
                <a:off x="503028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flipH="1" rot="10800000">
                <a:off x="513072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9"/>
              <p:cNvSpPr/>
              <p:nvPr/>
            </p:nvSpPr>
            <p:spPr>
              <a:xfrm flipH="1" rot="10800000">
                <a:off x="522900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9"/>
              <p:cNvSpPr/>
              <p:nvPr/>
            </p:nvSpPr>
            <p:spPr>
              <a:xfrm flipH="1" rot="10800000">
                <a:off x="532872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9"/>
              <p:cNvSpPr/>
              <p:nvPr/>
            </p:nvSpPr>
            <p:spPr>
              <a:xfrm flipH="1" rot="10800000">
                <a:off x="542916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9"/>
              <p:cNvSpPr/>
              <p:nvPr/>
            </p:nvSpPr>
            <p:spPr>
              <a:xfrm flipH="1" rot="10800000">
                <a:off x="552744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9"/>
              <p:cNvSpPr/>
              <p:nvPr/>
            </p:nvSpPr>
            <p:spPr>
              <a:xfrm flipH="1" rot="10800000">
                <a:off x="562716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9"/>
              <p:cNvSpPr/>
              <p:nvPr/>
            </p:nvSpPr>
            <p:spPr>
              <a:xfrm flipH="1" rot="10800000">
                <a:off x="572652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9"/>
              <p:cNvSpPr/>
              <p:nvPr/>
            </p:nvSpPr>
            <p:spPr>
              <a:xfrm flipH="1" rot="10800000">
                <a:off x="582588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9"/>
              <p:cNvSpPr/>
              <p:nvPr/>
            </p:nvSpPr>
            <p:spPr>
              <a:xfrm flipH="1" rot="10800000">
                <a:off x="5924520" y="13572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9"/>
              <p:cNvSpPr/>
              <p:nvPr/>
            </p:nvSpPr>
            <p:spPr>
              <a:xfrm flipH="1" rot="10800000">
                <a:off x="6024960" y="13572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9"/>
              <p:cNvSpPr/>
              <p:nvPr/>
            </p:nvSpPr>
            <p:spPr>
              <a:xfrm flipH="1" rot="10800000">
                <a:off x="6124320" y="13572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7" name="Google Shape;1657;p39"/>
            <p:cNvGrpSpPr/>
            <p:nvPr/>
          </p:nvGrpSpPr>
          <p:grpSpPr>
            <a:xfrm>
              <a:off x="2745720" y="1556280"/>
              <a:ext cx="3387240" cy="111600"/>
              <a:chOff x="2745720" y="1556280"/>
              <a:chExt cx="3387240" cy="111600"/>
            </a:xfrm>
          </p:grpSpPr>
          <p:sp>
            <p:nvSpPr>
              <p:cNvPr id="1658" name="Google Shape;1658;p39"/>
              <p:cNvSpPr/>
              <p:nvPr/>
            </p:nvSpPr>
            <p:spPr>
              <a:xfrm flipH="1" rot="10800000">
                <a:off x="274572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9"/>
              <p:cNvSpPr/>
              <p:nvPr/>
            </p:nvSpPr>
            <p:spPr>
              <a:xfrm flipH="1" rot="10800000">
                <a:off x="28443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9"/>
              <p:cNvSpPr/>
              <p:nvPr/>
            </p:nvSpPr>
            <p:spPr>
              <a:xfrm flipH="1" rot="10800000">
                <a:off x="294300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9"/>
              <p:cNvSpPr/>
              <p:nvPr/>
            </p:nvSpPr>
            <p:spPr>
              <a:xfrm flipH="1" rot="10800000">
                <a:off x="304308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9"/>
              <p:cNvSpPr/>
              <p:nvPr/>
            </p:nvSpPr>
            <p:spPr>
              <a:xfrm flipH="1" rot="10800000">
                <a:off x="314280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9"/>
              <p:cNvSpPr/>
              <p:nvPr/>
            </p:nvSpPr>
            <p:spPr>
              <a:xfrm flipH="1" rot="10800000">
                <a:off x="324144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p:nvPr/>
            </p:nvSpPr>
            <p:spPr>
              <a:xfrm flipH="1" rot="10800000">
                <a:off x="334152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9"/>
              <p:cNvSpPr/>
              <p:nvPr/>
            </p:nvSpPr>
            <p:spPr>
              <a:xfrm flipH="1" rot="10800000">
                <a:off x="34401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9"/>
              <p:cNvSpPr/>
              <p:nvPr/>
            </p:nvSpPr>
            <p:spPr>
              <a:xfrm flipH="1" rot="10800000">
                <a:off x="353988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9"/>
              <p:cNvSpPr/>
              <p:nvPr/>
            </p:nvSpPr>
            <p:spPr>
              <a:xfrm flipH="1" rot="10800000">
                <a:off x="363996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9"/>
              <p:cNvSpPr/>
              <p:nvPr/>
            </p:nvSpPr>
            <p:spPr>
              <a:xfrm flipH="1" rot="10800000">
                <a:off x="373860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9"/>
              <p:cNvSpPr/>
              <p:nvPr/>
            </p:nvSpPr>
            <p:spPr>
              <a:xfrm flipH="1" rot="10800000">
                <a:off x="383724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9"/>
              <p:cNvSpPr/>
              <p:nvPr/>
            </p:nvSpPr>
            <p:spPr>
              <a:xfrm flipH="1" rot="10800000">
                <a:off x="393768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9"/>
              <p:cNvSpPr/>
              <p:nvPr/>
            </p:nvSpPr>
            <p:spPr>
              <a:xfrm flipH="1" rot="10800000">
                <a:off x="403704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9"/>
              <p:cNvSpPr/>
              <p:nvPr/>
            </p:nvSpPr>
            <p:spPr>
              <a:xfrm flipH="1" rot="10800000">
                <a:off x="413568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9"/>
              <p:cNvSpPr/>
              <p:nvPr/>
            </p:nvSpPr>
            <p:spPr>
              <a:xfrm flipH="1" rot="10800000">
                <a:off x="423612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9"/>
              <p:cNvSpPr/>
              <p:nvPr/>
            </p:nvSpPr>
            <p:spPr>
              <a:xfrm flipH="1" rot="10800000">
                <a:off x="43347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9"/>
              <p:cNvSpPr/>
              <p:nvPr/>
            </p:nvSpPr>
            <p:spPr>
              <a:xfrm flipH="1" rot="10800000">
                <a:off x="443412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9"/>
              <p:cNvSpPr/>
              <p:nvPr/>
            </p:nvSpPr>
            <p:spPr>
              <a:xfrm flipH="1" rot="10800000">
                <a:off x="453456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9"/>
              <p:cNvSpPr/>
              <p:nvPr/>
            </p:nvSpPr>
            <p:spPr>
              <a:xfrm flipH="1" rot="10800000">
                <a:off x="463320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9"/>
              <p:cNvSpPr/>
              <p:nvPr/>
            </p:nvSpPr>
            <p:spPr>
              <a:xfrm flipH="1" rot="10800000">
                <a:off x="473184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9"/>
              <p:cNvSpPr/>
              <p:nvPr/>
            </p:nvSpPr>
            <p:spPr>
              <a:xfrm flipH="1" rot="10800000">
                <a:off x="483228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flipH="1" rot="10800000">
                <a:off x="493164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9"/>
              <p:cNvSpPr/>
              <p:nvPr/>
            </p:nvSpPr>
            <p:spPr>
              <a:xfrm flipH="1" rot="10800000">
                <a:off x="503028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9"/>
              <p:cNvSpPr/>
              <p:nvPr/>
            </p:nvSpPr>
            <p:spPr>
              <a:xfrm flipH="1" rot="10800000">
                <a:off x="513072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9"/>
              <p:cNvSpPr/>
              <p:nvPr/>
            </p:nvSpPr>
            <p:spPr>
              <a:xfrm flipH="1" rot="10800000">
                <a:off x="522900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9"/>
              <p:cNvSpPr/>
              <p:nvPr/>
            </p:nvSpPr>
            <p:spPr>
              <a:xfrm flipH="1" rot="10800000">
                <a:off x="532872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flipH="1" rot="10800000">
                <a:off x="542916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flipH="1" rot="10800000">
                <a:off x="552744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9"/>
              <p:cNvSpPr/>
              <p:nvPr/>
            </p:nvSpPr>
            <p:spPr>
              <a:xfrm flipH="1" rot="10800000">
                <a:off x="562716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flipH="1" rot="10800000">
                <a:off x="572652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9"/>
              <p:cNvSpPr/>
              <p:nvPr/>
            </p:nvSpPr>
            <p:spPr>
              <a:xfrm flipH="1" rot="10800000">
                <a:off x="582588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9"/>
              <p:cNvSpPr/>
              <p:nvPr/>
            </p:nvSpPr>
            <p:spPr>
              <a:xfrm flipH="1" rot="10800000">
                <a:off x="5924520" y="16585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9"/>
              <p:cNvSpPr/>
              <p:nvPr/>
            </p:nvSpPr>
            <p:spPr>
              <a:xfrm flipH="1" rot="10800000">
                <a:off x="6024960" y="16585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flipH="1" rot="10800000">
                <a:off x="6124320" y="16585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flipH="1" rot="10800000">
                <a:off x="274572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flipH="1" rot="10800000">
                <a:off x="28443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9"/>
              <p:cNvSpPr/>
              <p:nvPr/>
            </p:nvSpPr>
            <p:spPr>
              <a:xfrm flipH="1" rot="10800000">
                <a:off x="294300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flipH="1" rot="10800000">
                <a:off x="304308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flipH="1" rot="10800000">
                <a:off x="314280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flipH="1" rot="10800000">
                <a:off x="324144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flipH="1" rot="10800000">
                <a:off x="334152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flipH="1" rot="10800000">
                <a:off x="34401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flipH="1" rot="10800000">
                <a:off x="353988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9"/>
              <p:cNvSpPr/>
              <p:nvPr/>
            </p:nvSpPr>
            <p:spPr>
              <a:xfrm flipH="1" rot="10800000">
                <a:off x="363996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9"/>
              <p:cNvSpPr/>
              <p:nvPr/>
            </p:nvSpPr>
            <p:spPr>
              <a:xfrm flipH="1" rot="10800000">
                <a:off x="373860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9"/>
              <p:cNvSpPr/>
              <p:nvPr/>
            </p:nvSpPr>
            <p:spPr>
              <a:xfrm flipH="1" rot="10800000">
                <a:off x="383724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9"/>
              <p:cNvSpPr/>
              <p:nvPr/>
            </p:nvSpPr>
            <p:spPr>
              <a:xfrm flipH="1" rot="10800000">
                <a:off x="393768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9"/>
              <p:cNvSpPr/>
              <p:nvPr/>
            </p:nvSpPr>
            <p:spPr>
              <a:xfrm flipH="1" rot="10800000">
                <a:off x="403704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9"/>
              <p:cNvSpPr/>
              <p:nvPr/>
            </p:nvSpPr>
            <p:spPr>
              <a:xfrm flipH="1" rot="10800000">
                <a:off x="413568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9"/>
              <p:cNvSpPr/>
              <p:nvPr/>
            </p:nvSpPr>
            <p:spPr>
              <a:xfrm flipH="1" rot="10800000">
                <a:off x="423612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9"/>
              <p:cNvSpPr/>
              <p:nvPr/>
            </p:nvSpPr>
            <p:spPr>
              <a:xfrm flipH="1" rot="10800000">
                <a:off x="43347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9"/>
              <p:cNvSpPr/>
              <p:nvPr/>
            </p:nvSpPr>
            <p:spPr>
              <a:xfrm flipH="1" rot="10800000">
                <a:off x="443412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9"/>
              <p:cNvSpPr/>
              <p:nvPr/>
            </p:nvSpPr>
            <p:spPr>
              <a:xfrm flipH="1" rot="10800000">
                <a:off x="453456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9"/>
              <p:cNvSpPr/>
              <p:nvPr/>
            </p:nvSpPr>
            <p:spPr>
              <a:xfrm flipH="1" rot="10800000">
                <a:off x="463320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9"/>
              <p:cNvSpPr/>
              <p:nvPr/>
            </p:nvSpPr>
            <p:spPr>
              <a:xfrm flipH="1" rot="10800000">
                <a:off x="473184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9"/>
              <p:cNvSpPr/>
              <p:nvPr/>
            </p:nvSpPr>
            <p:spPr>
              <a:xfrm flipH="1" rot="10800000">
                <a:off x="483228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9"/>
              <p:cNvSpPr/>
              <p:nvPr/>
            </p:nvSpPr>
            <p:spPr>
              <a:xfrm flipH="1" rot="10800000">
                <a:off x="493164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9"/>
              <p:cNvSpPr/>
              <p:nvPr/>
            </p:nvSpPr>
            <p:spPr>
              <a:xfrm flipH="1" rot="10800000">
                <a:off x="503028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9"/>
              <p:cNvSpPr/>
              <p:nvPr/>
            </p:nvSpPr>
            <p:spPr>
              <a:xfrm flipH="1" rot="10800000">
                <a:off x="513072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9"/>
              <p:cNvSpPr/>
              <p:nvPr/>
            </p:nvSpPr>
            <p:spPr>
              <a:xfrm flipH="1" rot="10800000">
                <a:off x="522900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9"/>
              <p:cNvSpPr/>
              <p:nvPr/>
            </p:nvSpPr>
            <p:spPr>
              <a:xfrm flipH="1" rot="10800000">
                <a:off x="532872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9"/>
              <p:cNvSpPr/>
              <p:nvPr/>
            </p:nvSpPr>
            <p:spPr>
              <a:xfrm flipH="1" rot="10800000">
                <a:off x="542916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9"/>
              <p:cNvSpPr/>
              <p:nvPr/>
            </p:nvSpPr>
            <p:spPr>
              <a:xfrm flipH="1" rot="10800000">
                <a:off x="552744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9"/>
              <p:cNvSpPr/>
              <p:nvPr/>
            </p:nvSpPr>
            <p:spPr>
              <a:xfrm flipH="1" rot="10800000">
                <a:off x="562716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9"/>
              <p:cNvSpPr/>
              <p:nvPr/>
            </p:nvSpPr>
            <p:spPr>
              <a:xfrm flipH="1" rot="10800000">
                <a:off x="572652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9"/>
              <p:cNvSpPr/>
              <p:nvPr/>
            </p:nvSpPr>
            <p:spPr>
              <a:xfrm flipH="1" rot="10800000">
                <a:off x="582588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9"/>
              <p:cNvSpPr/>
              <p:nvPr/>
            </p:nvSpPr>
            <p:spPr>
              <a:xfrm flipH="1" rot="10800000">
                <a:off x="5924520" y="15562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9"/>
              <p:cNvSpPr/>
              <p:nvPr/>
            </p:nvSpPr>
            <p:spPr>
              <a:xfrm flipH="1" rot="10800000">
                <a:off x="6024960" y="15562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9"/>
              <p:cNvSpPr/>
              <p:nvPr/>
            </p:nvSpPr>
            <p:spPr>
              <a:xfrm flipH="1" rot="10800000">
                <a:off x="6124320" y="15562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39"/>
            <p:cNvGrpSpPr/>
            <p:nvPr/>
          </p:nvGrpSpPr>
          <p:grpSpPr>
            <a:xfrm>
              <a:off x="2745720" y="1755360"/>
              <a:ext cx="3387240" cy="111240"/>
              <a:chOff x="2745720" y="1755360"/>
              <a:chExt cx="3387240" cy="111240"/>
            </a:xfrm>
          </p:grpSpPr>
          <p:sp>
            <p:nvSpPr>
              <p:cNvPr id="1729" name="Google Shape;1729;p39"/>
              <p:cNvSpPr/>
              <p:nvPr/>
            </p:nvSpPr>
            <p:spPr>
              <a:xfrm flipH="1" rot="10800000">
                <a:off x="274572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9"/>
              <p:cNvSpPr/>
              <p:nvPr/>
            </p:nvSpPr>
            <p:spPr>
              <a:xfrm flipH="1" rot="10800000">
                <a:off x="28443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9"/>
              <p:cNvSpPr/>
              <p:nvPr/>
            </p:nvSpPr>
            <p:spPr>
              <a:xfrm flipH="1" rot="10800000">
                <a:off x="294300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9"/>
              <p:cNvSpPr/>
              <p:nvPr/>
            </p:nvSpPr>
            <p:spPr>
              <a:xfrm flipH="1" rot="10800000">
                <a:off x="304308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9"/>
              <p:cNvSpPr/>
              <p:nvPr/>
            </p:nvSpPr>
            <p:spPr>
              <a:xfrm flipH="1" rot="10800000">
                <a:off x="314280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9"/>
              <p:cNvSpPr/>
              <p:nvPr/>
            </p:nvSpPr>
            <p:spPr>
              <a:xfrm flipH="1" rot="10800000">
                <a:off x="324144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9"/>
              <p:cNvSpPr/>
              <p:nvPr/>
            </p:nvSpPr>
            <p:spPr>
              <a:xfrm flipH="1" rot="10800000">
                <a:off x="334152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9"/>
              <p:cNvSpPr/>
              <p:nvPr/>
            </p:nvSpPr>
            <p:spPr>
              <a:xfrm flipH="1" rot="10800000">
                <a:off x="34401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9"/>
              <p:cNvSpPr/>
              <p:nvPr/>
            </p:nvSpPr>
            <p:spPr>
              <a:xfrm flipH="1" rot="10800000">
                <a:off x="353988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9"/>
              <p:cNvSpPr/>
              <p:nvPr/>
            </p:nvSpPr>
            <p:spPr>
              <a:xfrm flipH="1" rot="10800000">
                <a:off x="363996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9"/>
              <p:cNvSpPr/>
              <p:nvPr/>
            </p:nvSpPr>
            <p:spPr>
              <a:xfrm flipH="1" rot="10800000">
                <a:off x="373860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9"/>
              <p:cNvSpPr/>
              <p:nvPr/>
            </p:nvSpPr>
            <p:spPr>
              <a:xfrm flipH="1" rot="10800000">
                <a:off x="383724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9"/>
              <p:cNvSpPr/>
              <p:nvPr/>
            </p:nvSpPr>
            <p:spPr>
              <a:xfrm flipH="1" rot="10800000">
                <a:off x="393768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9"/>
              <p:cNvSpPr/>
              <p:nvPr/>
            </p:nvSpPr>
            <p:spPr>
              <a:xfrm flipH="1" rot="10800000">
                <a:off x="403704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9"/>
              <p:cNvSpPr/>
              <p:nvPr/>
            </p:nvSpPr>
            <p:spPr>
              <a:xfrm flipH="1" rot="10800000">
                <a:off x="413568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9"/>
              <p:cNvSpPr/>
              <p:nvPr/>
            </p:nvSpPr>
            <p:spPr>
              <a:xfrm flipH="1" rot="10800000">
                <a:off x="423612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9"/>
              <p:cNvSpPr/>
              <p:nvPr/>
            </p:nvSpPr>
            <p:spPr>
              <a:xfrm flipH="1" rot="10800000">
                <a:off x="43347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9"/>
              <p:cNvSpPr/>
              <p:nvPr/>
            </p:nvSpPr>
            <p:spPr>
              <a:xfrm flipH="1" rot="10800000">
                <a:off x="443412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9"/>
              <p:cNvSpPr/>
              <p:nvPr/>
            </p:nvSpPr>
            <p:spPr>
              <a:xfrm flipH="1" rot="10800000">
                <a:off x="453456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9"/>
              <p:cNvSpPr/>
              <p:nvPr/>
            </p:nvSpPr>
            <p:spPr>
              <a:xfrm flipH="1" rot="10800000">
                <a:off x="463320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9"/>
              <p:cNvSpPr/>
              <p:nvPr/>
            </p:nvSpPr>
            <p:spPr>
              <a:xfrm flipH="1" rot="10800000">
                <a:off x="473184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9"/>
              <p:cNvSpPr/>
              <p:nvPr/>
            </p:nvSpPr>
            <p:spPr>
              <a:xfrm flipH="1" rot="10800000">
                <a:off x="483228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9"/>
              <p:cNvSpPr/>
              <p:nvPr/>
            </p:nvSpPr>
            <p:spPr>
              <a:xfrm flipH="1" rot="10800000">
                <a:off x="493164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9"/>
              <p:cNvSpPr/>
              <p:nvPr/>
            </p:nvSpPr>
            <p:spPr>
              <a:xfrm flipH="1" rot="10800000">
                <a:off x="503028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9"/>
              <p:cNvSpPr/>
              <p:nvPr/>
            </p:nvSpPr>
            <p:spPr>
              <a:xfrm flipH="1" rot="10800000">
                <a:off x="513072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9"/>
              <p:cNvSpPr/>
              <p:nvPr/>
            </p:nvSpPr>
            <p:spPr>
              <a:xfrm flipH="1" rot="10800000">
                <a:off x="522900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9"/>
              <p:cNvSpPr/>
              <p:nvPr/>
            </p:nvSpPr>
            <p:spPr>
              <a:xfrm flipH="1" rot="10800000">
                <a:off x="532872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9"/>
              <p:cNvSpPr/>
              <p:nvPr/>
            </p:nvSpPr>
            <p:spPr>
              <a:xfrm flipH="1" rot="10800000">
                <a:off x="542916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9"/>
              <p:cNvSpPr/>
              <p:nvPr/>
            </p:nvSpPr>
            <p:spPr>
              <a:xfrm flipH="1" rot="10800000">
                <a:off x="552744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9"/>
              <p:cNvSpPr/>
              <p:nvPr/>
            </p:nvSpPr>
            <p:spPr>
              <a:xfrm flipH="1" rot="10800000">
                <a:off x="562716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9"/>
              <p:cNvSpPr/>
              <p:nvPr/>
            </p:nvSpPr>
            <p:spPr>
              <a:xfrm flipH="1" rot="10800000">
                <a:off x="572652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9"/>
              <p:cNvSpPr/>
              <p:nvPr/>
            </p:nvSpPr>
            <p:spPr>
              <a:xfrm flipH="1" rot="10800000">
                <a:off x="582588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9"/>
              <p:cNvSpPr/>
              <p:nvPr/>
            </p:nvSpPr>
            <p:spPr>
              <a:xfrm flipH="1" rot="10800000">
                <a:off x="5924520" y="1857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9"/>
              <p:cNvSpPr/>
              <p:nvPr/>
            </p:nvSpPr>
            <p:spPr>
              <a:xfrm flipH="1" rot="10800000">
                <a:off x="6024960" y="1857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9"/>
              <p:cNvSpPr/>
              <p:nvPr/>
            </p:nvSpPr>
            <p:spPr>
              <a:xfrm flipH="1" rot="10800000">
                <a:off x="6124320" y="1857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9"/>
              <p:cNvSpPr/>
              <p:nvPr/>
            </p:nvSpPr>
            <p:spPr>
              <a:xfrm flipH="1" rot="10800000">
                <a:off x="274572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9"/>
              <p:cNvSpPr/>
              <p:nvPr/>
            </p:nvSpPr>
            <p:spPr>
              <a:xfrm flipH="1" rot="10800000">
                <a:off x="28443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9"/>
              <p:cNvSpPr/>
              <p:nvPr/>
            </p:nvSpPr>
            <p:spPr>
              <a:xfrm flipH="1" rot="10800000">
                <a:off x="294300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9"/>
              <p:cNvSpPr/>
              <p:nvPr/>
            </p:nvSpPr>
            <p:spPr>
              <a:xfrm flipH="1" rot="10800000">
                <a:off x="304308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9"/>
              <p:cNvSpPr/>
              <p:nvPr/>
            </p:nvSpPr>
            <p:spPr>
              <a:xfrm flipH="1" rot="10800000">
                <a:off x="314280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9"/>
              <p:cNvSpPr/>
              <p:nvPr/>
            </p:nvSpPr>
            <p:spPr>
              <a:xfrm flipH="1" rot="10800000">
                <a:off x="324144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9"/>
              <p:cNvSpPr/>
              <p:nvPr/>
            </p:nvSpPr>
            <p:spPr>
              <a:xfrm flipH="1" rot="10800000">
                <a:off x="334152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9"/>
              <p:cNvSpPr/>
              <p:nvPr/>
            </p:nvSpPr>
            <p:spPr>
              <a:xfrm flipH="1" rot="10800000">
                <a:off x="34401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9"/>
              <p:cNvSpPr/>
              <p:nvPr/>
            </p:nvSpPr>
            <p:spPr>
              <a:xfrm flipH="1" rot="10800000">
                <a:off x="353988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9"/>
              <p:cNvSpPr/>
              <p:nvPr/>
            </p:nvSpPr>
            <p:spPr>
              <a:xfrm flipH="1" rot="10800000">
                <a:off x="363996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9"/>
              <p:cNvSpPr/>
              <p:nvPr/>
            </p:nvSpPr>
            <p:spPr>
              <a:xfrm flipH="1" rot="10800000">
                <a:off x="373860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9"/>
              <p:cNvSpPr/>
              <p:nvPr/>
            </p:nvSpPr>
            <p:spPr>
              <a:xfrm flipH="1" rot="10800000">
                <a:off x="383724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9"/>
              <p:cNvSpPr/>
              <p:nvPr/>
            </p:nvSpPr>
            <p:spPr>
              <a:xfrm flipH="1" rot="10800000">
                <a:off x="393768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9"/>
              <p:cNvSpPr/>
              <p:nvPr/>
            </p:nvSpPr>
            <p:spPr>
              <a:xfrm flipH="1" rot="10800000">
                <a:off x="403704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9"/>
              <p:cNvSpPr/>
              <p:nvPr/>
            </p:nvSpPr>
            <p:spPr>
              <a:xfrm flipH="1" rot="10800000">
                <a:off x="413568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9"/>
              <p:cNvSpPr/>
              <p:nvPr/>
            </p:nvSpPr>
            <p:spPr>
              <a:xfrm flipH="1" rot="10800000">
                <a:off x="423612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9"/>
              <p:cNvSpPr/>
              <p:nvPr/>
            </p:nvSpPr>
            <p:spPr>
              <a:xfrm flipH="1" rot="10800000">
                <a:off x="43347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9"/>
              <p:cNvSpPr/>
              <p:nvPr/>
            </p:nvSpPr>
            <p:spPr>
              <a:xfrm flipH="1" rot="10800000">
                <a:off x="443412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9"/>
              <p:cNvSpPr/>
              <p:nvPr/>
            </p:nvSpPr>
            <p:spPr>
              <a:xfrm flipH="1" rot="10800000">
                <a:off x="453456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9"/>
              <p:cNvSpPr/>
              <p:nvPr/>
            </p:nvSpPr>
            <p:spPr>
              <a:xfrm flipH="1" rot="10800000">
                <a:off x="463320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9"/>
              <p:cNvSpPr/>
              <p:nvPr/>
            </p:nvSpPr>
            <p:spPr>
              <a:xfrm flipH="1" rot="10800000">
                <a:off x="473184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9"/>
              <p:cNvSpPr/>
              <p:nvPr/>
            </p:nvSpPr>
            <p:spPr>
              <a:xfrm flipH="1" rot="10800000">
                <a:off x="483228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9"/>
              <p:cNvSpPr/>
              <p:nvPr/>
            </p:nvSpPr>
            <p:spPr>
              <a:xfrm flipH="1" rot="10800000">
                <a:off x="493164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9"/>
              <p:cNvSpPr/>
              <p:nvPr/>
            </p:nvSpPr>
            <p:spPr>
              <a:xfrm flipH="1" rot="10800000">
                <a:off x="503028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flipH="1" rot="10800000">
                <a:off x="513072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9"/>
              <p:cNvSpPr/>
              <p:nvPr/>
            </p:nvSpPr>
            <p:spPr>
              <a:xfrm flipH="1" rot="10800000">
                <a:off x="522900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9"/>
              <p:cNvSpPr/>
              <p:nvPr/>
            </p:nvSpPr>
            <p:spPr>
              <a:xfrm flipH="1" rot="10800000">
                <a:off x="532872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9"/>
              <p:cNvSpPr/>
              <p:nvPr/>
            </p:nvSpPr>
            <p:spPr>
              <a:xfrm flipH="1" rot="10800000">
                <a:off x="542916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9"/>
              <p:cNvSpPr/>
              <p:nvPr/>
            </p:nvSpPr>
            <p:spPr>
              <a:xfrm flipH="1" rot="10800000">
                <a:off x="552744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9"/>
              <p:cNvSpPr/>
              <p:nvPr/>
            </p:nvSpPr>
            <p:spPr>
              <a:xfrm flipH="1" rot="10800000">
                <a:off x="562716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9"/>
              <p:cNvSpPr/>
              <p:nvPr/>
            </p:nvSpPr>
            <p:spPr>
              <a:xfrm flipH="1" rot="10800000">
                <a:off x="572652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9"/>
              <p:cNvSpPr/>
              <p:nvPr/>
            </p:nvSpPr>
            <p:spPr>
              <a:xfrm flipH="1" rot="10800000">
                <a:off x="582588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9"/>
              <p:cNvSpPr/>
              <p:nvPr/>
            </p:nvSpPr>
            <p:spPr>
              <a:xfrm flipH="1" rot="10800000">
                <a:off x="5924520" y="1755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9"/>
              <p:cNvSpPr/>
              <p:nvPr/>
            </p:nvSpPr>
            <p:spPr>
              <a:xfrm flipH="1" rot="10800000">
                <a:off x="6024960" y="1755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9"/>
              <p:cNvSpPr/>
              <p:nvPr/>
            </p:nvSpPr>
            <p:spPr>
              <a:xfrm flipH="1" rot="10800000">
                <a:off x="6124320" y="1755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39"/>
            <p:cNvGrpSpPr/>
            <p:nvPr/>
          </p:nvGrpSpPr>
          <p:grpSpPr>
            <a:xfrm>
              <a:off x="2745720" y="1954080"/>
              <a:ext cx="3387240" cy="111600"/>
              <a:chOff x="2745720" y="1954080"/>
              <a:chExt cx="3387240" cy="111600"/>
            </a:xfrm>
          </p:grpSpPr>
          <p:sp>
            <p:nvSpPr>
              <p:cNvPr id="1800" name="Google Shape;1800;p39"/>
              <p:cNvSpPr/>
              <p:nvPr/>
            </p:nvSpPr>
            <p:spPr>
              <a:xfrm flipH="1" rot="10800000">
                <a:off x="274572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9"/>
              <p:cNvSpPr/>
              <p:nvPr/>
            </p:nvSpPr>
            <p:spPr>
              <a:xfrm flipH="1" rot="10800000">
                <a:off x="28443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9"/>
              <p:cNvSpPr/>
              <p:nvPr/>
            </p:nvSpPr>
            <p:spPr>
              <a:xfrm flipH="1" rot="10800000">
                <a:off x="294300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9"/>
              <p:cNvSpPr/>
              <p:nvPr/>
            </p:nvSpPr>
            <p:spPr>
              <a:xfrm flipH="1" rot="10800000">
                <a:off x="304308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9"/>
              <p:cNvSpPr/>
              <p:nvPr/>
            </p:nvSpPr>
            <p:spPr>
              <a:xfrm flipH="1" rot="10800000">
                <a:off x="314280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9"/>
              <p:cNvSpPr/>
              <p:nvPr/>
            </p:nvSpPr>
            <p:spPr>
              <a:xfrm flipH="1" rot="10800000">
                <a:off x="324144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9"/>
              <p:cNvSpPr/>
              <p:nvPr/>
            </p:nvSpPr>
            <p:spPr>
              <a:xfrm flipH="1" rot="10800000">
                <a:off x="334152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9"/>
              <p:cNvSpPr/>
              <p:nvPr/>
            </p:nvSpPr>
            <p:spPr>
              <a:xfrm flipH="1" rot="10800000">
                <a:off x="34401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9"/>
              <p:cNvSpPr/>
              <p:nvPr/>
            </p:nvSpPr>
            <p:spPr>
              <a:xfrm flipH="1" rot="10800000">
                <a:off x="353988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9"/>
              <p:cNvSpPr/>
              <p:nvPr/>
            </p:nvSpPr>
            <p:spPr>
              <a:xfrm flipH="1" rot="10800000">
                <a:off x="363996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9"/>
              <p:cNvSpPr/>
              <p:nvPr/>
            </p:nvSpPr>
            <p:spPr>
              <a:xfrm flipH="1" rot="10800000">
                <a:off x="373860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9"/>
              <p:cNvSpPr/>
              <p:nvPr/>
            </p:nvSpPr>
            <p:spPr>
              <a:xfrm flipH="1" rot="10800000">
                <a:off x="383724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9"/>
              <p:cNvSpPr/>
              <p:nvPr/>
            </p:nvSpPr>
            <p:spPr>
              <a:xfrm flipH="1" rot="10800000">
                <a:off x="393768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9"/>
              <p:cNvSpPr/>
              <p:nvPr/>
            </p:nvSpPr>
            <p:spPr>
              <a:xfrm flipH="1" rot="10800000">
                <a:off x="403704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9"/>
              <p:cNvSpPr/>
              <p:nvPr/>
            </p:nvSpPr>
            <p:spPr>
              <a:xfrm flipH="1" rot="10800000">
                <a:off x="413568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9"/>
              <p:cNvSpPr/>
              <p:nvPr/>
            </p:nvSpPr>
            <p:spPr>
              <a:xfrm flipH="1" rot="10800000">
                <a:off x="423612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9"/>
              <p:cNvSpPr/>
              <p:nvPr/>
            </p:nvSpPr>
            <p:spPr>
              <a:xfrm flipH="1" rot="10800000">
                <a:off x="43347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9"/>
              <p:cNvSpPr/>
              <p:nvPr/>
            </p:nvSpPr>
            <p:spPr>
              <a:xfrm flipH="1" rot="10800000">
                <a:off x="443412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9"/>
              <p:cNvSpPr/>
              <p:nvPr/>
            </p:nvSpPr>
            <p:spPr>
              <a:xfrm flipH="1" rot="10800000">
                <a:off x="453456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9"/>
              <p:cNvSpPr/>
              <p:nvPr/>
            </p:nvSpPr>
            <p:spPr>
              <a:xfrm flipH="1" rot="10800000">
                <a:off x="463320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9"/>
              <p:cNvSpPr/>
              <p:nvPr/>
            </p:nvSpPr>
            <p:spPr>
              <a:xfrm flipH="1" rot="10800000">
                <a:off x="473184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9"/>
              <p:cNvSpPr/>
              <p:nvPr/>
            </p:nvSpPr>
            <p:spPr>
              <a:xfrm flipH="1" rot="10800000">
                <a:off x="483228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9"/>
              <p:cNvSpPr/>
              <p:nvPr/>
            </p:nvSpPr>
            <p:spPr>
              <a:xfrm flipH="1" rot="10800000">
                <a:off x="493164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9"/>
              <p:cNvSpPr/>
              <p:nvPr/>
            </p:nvSpPr>
            <p:spPr>
              <a:xfrm flipH="1" rot="10800000">
                <a:off x="503028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9"/>
              <p:cNvSpPr/>
              <p:nvPr/>
            </p:nvSpPr>
            <p:spPr>
              <a:xfrm flipH="1" rot="10800000">
                <a:off x="513072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9"/>
              <p:cNvSpPr/>
              <p:nvPr/>
            </p:nvSpPr>
            <p:spPr>
              <a:xfrm flipH="1" rot="10800000">
                <a:off x="522900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9"/>
              <p:cNvSpPr/>
              <p:nvPr/>
            </p:nvSpPr>
            <p:spPr>
              <a:xfrm flipH="1" rot="10800000">
                <a:off x="532872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9"/>
              <p:cNvSpPr/>
              <p:nvPr/>
            </p:nvSpPr>
            <p:spPr>
              <a:xfrm flipH="1" rot="10800000">
                <a:off x="542916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9"/>
              <p:cNvSpPr/>
              <p:nvPr/>
            </p:nvSpPr>
            <p:spPr>
              <a:xfrm flipH="1" rot="10800000">
                <a:off x="552744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9"/>
              <p:cNvSpPr/>
              <p:nvPr/>
            </p:nvSpPr>
            <p:spPr>
              <a:xfrm flipH="1" rot="10800000">
                <a:off x="562716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9"/>
              <p:cNvSpPr/>
              <p:nvPr/>
            </p:nvSpPr>
            <p:spPr>
              <a:xfrm flipH="1" rot="10800000">
                <a:off x="572652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9"/>
              <p:cNvSpPr/>
              <p:nvPr/>
            </p:nvSpPr>
            <p:spPr>
              <a:xfrm flipH="1" rot="10800000">
                <a:off x="582588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9"/>
              <p:cNvSpPr/>
              <p:nvPr/>
            </p:nvSpPr>
            <p:spPr>
              <a:xfrm flipH="1" rot="10800000">
                <a:off x="5924520" y="2056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9"/>
              <p:cNvSpPr/>
              <p:nvPr/>
            </p:nvSpPr>
            <p:spPr>
              <a:xfrm flipH="1" rot="10800000">
                <a:off x="6024960" y="2056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9"/>
              <p:cNvSpPr/>
              <p:nvPr/>
            </p:nvSpPr>
            <p:spPr>
              <a:xfrm flipH="1" rot="10800000">
                <a:off x="6124320" y="2056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9"/>
              <p:cNvSpPr/>
              <p:nvPr/>
            </p:nvSpPr>
            <p:spPr>
              <a:xfrm flipH="1" rot="10800000">
                <a:off x="274572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9"/>
              <p:cNvSpPr/>
              <p:nvPr/>
            </p:nvSpPr>
            <p:spPr>
              <a:xfrm flipH="1" rot="10800000">
                <a:off x="28443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9"/>
              <p:cNvSpPr/>
              <p:nvPr/>
            </p:nvSpPr>
            <p:spPr>
              <a:xfrm flipH="1" rot="10800000">
                <a:off x="294300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9"/>
              <p:cNvSpPr/>
              <p:nvPr/>
            </p:nvSpPr>
            <p:spPr>
              <a:xfrm flipH="1" rot="10800000">
                <a:off x="304308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9"/>
              <p:cNvSpPr/>
              <p:nvPr/>
            </p:nvSpPr>
            <p:spPr>
              <a:xfrm flipH="1" rot="10800000">
                <a:off x="314280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9"/>
              <p:cNvSpPr/>
              <p:nvPr/>
            </p:nvSpPr>
            <p:spPr>
              <a:xfrm flipH="1" rot="10800000">
                <a:off x="324144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flipH="1" rot="10800000">
                <a:off x="334152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9"/>
              <p:cNvSpPr/>
              <p:nvPr/>
            </p:nvSpPr>
            <p:spPr>
              <a:xfrm flipH="1" rot="10800000">
                <a:off x="34401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9"/>
              <p:cNvSpPr/>
              <p:nvPr/>
            </p:nvSpPr>
            <p:spPr>
              <a:xfrm flipH="1" rot="10800000">
                <a:off x="353988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flipH="1" rot="10800000">
                <a:off x="363996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flipH="1" rot="10800000">
                <a:off x="373860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flipH="1" rot="10800000">
                <a:off x="383724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9"/>
              <p:cNvSpPr/>
              <p:nvPr/>
            </p:nvSpPr>
            <p:spPr>
              <a:xfrm flipH="1" rot="10800000">
                <a:off x="393768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9"/>
              <p:cNvSpPr/>
              <p:nvPr/>
            </p:nvSpPr>
            <p:spPr>
              <a:xfrm flipH="1" rot="10800000">
                <a:off x="403704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flipH="1" rot="10800000">
                <a:off x="413568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flipH="1" rot="10800000">
                <a:off x="423612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flipH="1" rot="10800000">
                <a:off x="43347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9"/>
              <p:cNvSpPr/>
              <p:nvPr/>
            </p:nvSpPr>
            <p:spPr>
              <a:xfrm flipH="1" rot="10800000">
                <a:off x="443412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9"/>
              <p:cNvSpPr/>
              <p:nvPr/>
            </p:nvSpPr>
            <p:spPr>
              <a:xfrm flipH="1" rot="10800000">
                <a:off x="453456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flipH="1" rot="10800000">
                <a:off x="463320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flipH="1" rot="10800000">
                <a:off x="473184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flipH="1" rot="10800000">
                <a:off x="483228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flipH="1" rot="10800000">
                <a:off x="493164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flipH="1" rot="10800000">
                <a:off x="503028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flipH="1" rot="10800000">
                <a:off x="513072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flipH="1" rot="10800000">
                <a:off x="522900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flipH="1" rot="10800000">
                <a:off x="532872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flipH="1" rot="10800000">
                <a:off x="542916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flipH="1" rot="10800000">
                <a:off x="552744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flipH="1" rot="10800000">
                <a:off x="562716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flipH="1" rot="10800000">
                <a:off x="572652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flipH="1" rot="10800000">
                <a:off x="582588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flipH="1" rot="10800000">
                <a:off x="5924520" y="19540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flipH="1" rot="10800000">
                <a:off x="6024960" y="19540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9"/>
              <p:cNvSpPr/>
              <p:nvPr/>
            </p:nvSpPr>
            <p:spPr>
              <a:xfrm flipH="1" rot="10800000">
                <a:off x="6124320" y="19540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39"/>
            <p:cNvGrpSpPr/>
            <p:nvPr/>
          </p:nvGrpSpPr>
          <p:grpSpPr>
            <a:xfrm>
              <a:off x="2745720" y="2153160"/>
              <a:ext cx="3387240" cy="111600"/>
              <a:chOff x="2745720" y="2153160"/>
              <a:chExt cx="3387240" cy="111600"/>
            </a:xfrm>
          </p:grpSpPr>
          <p:sp>
            <p:nvSpPr>
              <p:cNvPr id="1871" name="Google Shape;1871;p39"/>
              <p:cNvSpPr/>
              <p:nvPr/>
            </p:nvSpPr>
            <p:spPr>
              <a:xfrm flipH="1" rot="10800000">
                <a:off x="274572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flipH="1" rot="10800000">
                <a:off x="28443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flipH="1" rot="10800000">
                <a:off x="294300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flipH="1" rot="10800000">
                <a:off x="304308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flipH="1" rot="10800000">
                <a:off x="314280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flipH="1" rot="10800000">
                <a:off x="324144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flipH="1" rot="10800000">
                <a:off x="334152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flipH="1" rot="10800000">
                <a:off x="34401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flipH="1" rot="10800000">
                <a:off x="353988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flipH="1" rot="10800000">
                <a:off x="363996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flipH="1" rot="10800000">
                <a:off x="373860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flipH="1" rot="10800000">
                <a:off x="383724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flipH="1" rot="10800000">
                <a:off x="393768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flipH="1" rot="10800000">
                <a:off x="403704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flipH="1" rot="10800000">
                <a:off x="413568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flipH="1" rot="10800000">
                <a:off x="423612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flipH="1" rot="10800000">
                <a:off x="43347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flipH="1" rot="10800000">
                <a:off x="443412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flipH="1" rot="10800000">
                <a:off x="453456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flipH="1" rot="10800000">
                <a:off x="463320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flipH="1" rot="10800000">
                <a:off x="473184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flipH="1" rot="10800000">
                <a:off x="483228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flipH="1" rot="10800000">
                <a:off x="493164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flipH="1" rot="10800000">
                <a:off x="503028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flipH="1" rot="10800000">
                <a:off x="513072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flipH="1" rot="10800000">
                <a:off x="522900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flipH="1" rot="10800000">
                <a:off x="532872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flipH="1" rot="10800000">
                <a:off x="542916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flipH="1" rot="10800000">
                <a:off x="552744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flipH="1" rot="10800000">
                <a:off x="562716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flipH="1" rot="10800000">
                <a:off x="572652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flipH="1" rot="10800000">
                <a:off x="582588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flipH="1" rot="10800000">
                <a:off x="5924520" y="2255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flipH="1" rot="10800000">
                <a:off x="6024960" y="2255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flipH="1" rot="10800000">
                <a:off x="6124320" y="2255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flipH="1" rot="10800000">
                <a:off x="274572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flipH="1" rot="10800000">
                <a:off x="28443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flipH="1" rot="10800000">
                <a:off x="294300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flipH="1" rot="10800000">
                <a:off x="304308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flipH="1" rot="10800000">
                <a:off x="314280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flipH="1" rot="10800000">
                <a:off x="324144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flipH="1" rot="10800000">
                <a:off x="334152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flipH="1" rot="10800000">
                <a:off x="34401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flipH="1" rot="10800000">
                <a:off x="353988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flipH="1" rot="10800000">
                <a:off x="363996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flipH="1" rot="10800000">
                <a:off x="373860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flipH="1" rot="10800000">
                <a:off x="383724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flipH="1" rot="10800000">
                <a:off x="393768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9"/>
              <p:cNvSpPr/>
              <p:nvPr/>
            </p:nvSpPr>
            <p:spPr>
              <a:xfrm flipH="1" rot="10800000">
                <a:off x="403704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9"/>
              <p:cNvSpPr/>
              <p:nvPr/>
            </p:nvSpPr>
            <p:spPr>
              <a:xfrm flipH="1" rot="10800000">
                <a:off x="413568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flipH="1" rot="10800000">
                <a:off x="423612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flipH="1" rot="10800000">
                <a:off x="43347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9"/>
              <p:cNvSpPr/>
              <p:nvPr/>
            </p:nvSpPr>
            <p:spPr>
              <a:xfrm flipH="1" rot="10800000">
                <a:off x="443412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9"/>
              <p:cNvSpPr/>
              <p:nvPr/>
            </p:nvSpPr>
            <p:spPr>
              <a:xfrm flipH="1" rot="10800000">
                <a:off x="453456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9"/>
              <p:cNvSpPr/>
              <p:nvPr/>
            </p:nvSpPr>
            <p:spPr>
              <a:xfrm flipH="1" rot="10800000">
                <a:off x="463320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9"/>
              <p:cNvSpPr/>
              <p:nvPr/>
            </p:nvSpPr>
            <p:spPr>
              <a:xfrm flipH="1" rot="10800000">
                <a:off x="473184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9"/>
              <p:cNvSpPr/>
              <p:nvPr/>
            </p:nvSpPr>
            <p:spPr>
              <a:xfrm flipH="1" rot="10800000">
                <a:off x="483228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9"/>
              <p:cNvSpPr/>
              <p:nvPr/>
            </p:nvSpPr>
            <p:spPr>
              <a:xfrm flipH="1" rot="10800000">
                <a:off x="493164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9"/>
              <p:cNvSpPr/>
              <p:nvPr/>
            </p:nvSpPr>
            <p:spPr>
              <a:xfrm flipH="1" rot="10800000">
                <a:off x="503028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9"/>
              <p:cNvSpPr/>
              <p:nvPr/>
            </p:nvSpPr>
            <p:spPr>
              <a:xfrm flipH="1" rot="10800000">
                <a:off x="513072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9"/>
              <p:cNvSpPr/>
              <p:nvPr/>
            </p:nvSpPr>
            <p:spPr>
              <a:xfrm flipH="1" rot="10800000">
                <a:off x="522900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9"/>
              <p:cNvSpPr/>
              <p:nvPr/>
            </p:nvSpPr>
            <p:spPr>
              <a:xfrm flipH="1" rot="10800000">
                <a:off x="532872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9"/>
              <p:cNvSpPr/>
              <p:nvPr/>
            </p:nvSpPr>
            <p:spPr>
              <a:xfrm flipH="1" rot="10800000">
                <a:off x="542916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9"/>
              <p:cNvSpPr/>
              <p:nvPr/>
            </p:nvSpPr>
            <p:spPr>
              <a:xfrm flipH="1" rot="10800000">
                <a:off x="552744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9"/>
              <p:cNvSpPr/>
              <p:nvPr/>
            </p:nvSpPr>
            <p:spPr>
              <a:xfrm flipH="1" rot="10800000">
                <a:off x="562716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9"/>
              <p:cNvSpPr/>
              <p:nvPr/>
            </p:nvSpPr>
            <p:spPr>
              <a:xfrm flipH="1" rot="10800000">
                <a:off x="572652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9"/>
              <p:cNvSpPr/>
              <p:nvPr/>
            </p:nvSpPr>
            <p:spPr>
              <a:xfrm flipH="1" rot="10800000">
                <a:off x="582588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9"/>
              <p:cNvSpPr/>
              <p:nvPr/>
            </p:nvSpPr>
            <p:spPr>
              <a:xfrm flipH="1" rot="10800000">
                <a:off x="5924520" y="21531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9"/>
              <p:cNvSpPr/>
              <p:nvPr/>
            </p:nvSpPr>
            <p:spPr>
              <a:xfrm flipH="1" rot="10800000">
                <a:off x="6024960" y="21531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9"/>
              <p:cNvSpPr/>
              <p:nvPr/>
            </p:nvSpPr>
            <p:spPr>
              <a:xfrm flipH="1" rot="10800000">
                <a:off x="6124320" y="21531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1" name="Google Shape;1941;p39"/>
            <p:cNvGrpSpPr/>
            <p:nvPr/>
          </p:nvGrpSpPr>
          <p:grpSpPr>
            <a:xfrm>
              <a:off x="2745720" y="2352240"/>
              <a:ext cx="3387240" cy="111600"/>
              <a:chOff x="2745720" y="2352240"/>
              <a:chExt cx="3387240" cy="111600"/>
            </a:xfrm>
          </p:grpSpPr>
          <p:sp>
            <p:nvSpPr>
              <p:cNvPr id="1942" name="Google Shape;1942;p39"/>
              <p:cNvSpPr/>
              <p:nvPr/>
            </p:nvSpPr>
            <p:spPr>
              <a:xfrm flipH="1" rot="10800000">
                <a:off x="274572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9"/>
              <p:cNvSpPr/>
              <p:nvPr/>
            </p:nvSpPr>
            <p:spPr>
              <a:xfrm flipH="1" rot="10800000">
                <a:off x="28443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9"/>
              <p:cNvSpPr/>
              <p:nvPr/>
            </p:nvSpPr>
            <p:spPr>
              <a:xfrm flipH="1" rot="10800000">
                <a:off x="294300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9"/>
              <p:cNvSpPr/>
              <p:nvPr/>
            </p:nvSpPr>
            <p:spPr>
              <a:xfrm flipH="1" rot="10800000">
                <a:off x="304308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9"/>
              <p:cNvSpPr/>
              <p:nvPr/>
            </p:nvSpPr>
            <p:spPr>
              <a:xfrm flipH="1" rot="10800000">
                <a:off x="314280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9"/>
              <p:cNvSpPr/>
              <p:nvPr/>
            </p:nvSpPr>
            <p:spPr>
              <a:xfrm flipH="1" rot="10800000">
                <a:off x="324144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9"/>
              <p:cNvSpPr/>
              <p:nvPr/>
            </p:nvSpPr>
            <p:spPr>
              <a:xfrm flipH="1" rot="10800000">
                <a:off x="334152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9"/>
              <p:cNvSpPr/>
              <p:nvPr/>
            </p:nvSpPr>
            <p:spPr>
              <a:xfrm flipH="1" rot="10800000">
                <a:off x="34401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9"/>
              <p:cNvSpPr/>
              <p:nvPr/>
            </p:nvSpPr>
            <p:spPr>
              <a:xfrm flipH="1" rot="10800000">
                <a:off x="353988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9"/>
              <p:cNvSpPr/>
              <p:nvPr/>
            </p:nvSpPr>
            <p:spPr>
              <a:xfrm flipH="1" rot="10800000">
                <a:off x="363996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9"/>
              <p:cNvSpPr/>
              <p:nvPr/>
            </p:nvSpPr>
            <p:spPr>
              <a:xfrm flipH="1" rot="10800000">
                <a:off x="373860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9"/>
              <p:cNvSpPr/>
              <p:nvPr/>
            </p:nvSpPr>
            <p:spPr>
              <a:xfrm flipH="1" rot="10800000">
                <a:off x="383724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9"/>
              <p:cNvSpPr/>
              <p:nvPr/>
            </p:nvSpPr>
            <p:spPr>
              <a:xfrm flipH="1" rot="10800000">
                <a:off x="393768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9"/>
              <p:cNvSpPr/>
              <p:nvPr/>
            </p:nvSpPr>
            <p:spPr>
              <a:xfrm flipH="1" rot="10800000">
                <a:off x="403704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9"/>
              <p:cNvSpPr/>
              <p:nvPr/>
            </p:nvSpPr>
            <p:spPr>
              <a:xfrm flipH="1" rot="10800000">
                <a:off x="413568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9"/>
              <p:cNvSpPr/>
              <p:nvPr/>
            </p:nvSpPr>
            <p:spPr>
              <a:xfrm flipH="1" rot="10800000">
                <a:off x="423612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9"/>
              <p:cNvSpPr/>
              <p:nvPr/>
            </p:nvSpPr>
            <p:spPr>
              <a:xfrm flipH="1" rot="10800000">
                <a:off x="43347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9"/>
              <p:cNvSpPr/>
              <p:nvPr/>
            </p:nvSpPr>
            <p:spPr>
              <a:xfrm flipH="1" rot="10800000">
                <a:off x="443412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9"/>
              <p:cNvSpPr/>
              <p:nvPr/>
            </p:nvSpPr>
            <p:spPr>
              <a:xfrm flipH="1" rot="10800000">
                <a:off x="453456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9"/>
              <p:cNvSpPr/>
              <p:nvPr/>
            </p:nvSpPr>
            <p:spPr>
              <a:xfrm flipH="1" rot="10800000">
                <a:off x="463320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9"/>
              <p:cNvSpPr/>
              <p:nvPr/>
            </p:nvSpPr>
            <p:spPr>
              <a:xfrm flipH="1" rot="10800000">
                <a:off x="473184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9"/>
              <p:cNvSpPr/>
              <p:nvPr/>
            </p:nvSpPr>
            <p:spPr>
              <a:xfrm flipH="1" rot="10800000">
                <a:off x="483228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9"/>
              <p:cNvSpPr/>
              <p:nvPr/>
            </p:nvSpPr>
            <p:spPr>
              <a:xfrm flipH="1" rot="10800000">
                <a:off x="493164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9"/>
              <p:cNvSpPr/>
              <p:nvPr/>
            </p:nvSpPr>
            <p:spPr>
              <a:xfrm flipH="1" rot="10800000">
                <a:off x="503028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9"/>
              <p:cNvSpPr/>
              <p:nvPr/>
            </p:nvSpPr>
            <p:spPr>
              <a:xfrm flipH="1" rot="10800000">
                <a:off x="513072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9"/>
              <p:cNvSpPr/>
              <p:nvPr/>
            </p:nvSpPr>
            <p:spPr>
              <a:xfrm flipH="1" rot="10800000">
                <a:off x="522900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9"/>
              <p:cNvSpPr/>
              <p:nvPr/>
            </p:nvSpPr>
            <p:spPr>
              <a:xfrm flipH="1" rot="10800000">
                <a:off x="532872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9"/>
              <p:cNvSpPr/>
              <p:nvPr/>
            </p:nvSpPr>
            <p:spPr>
              <a:xfrm flipH="1" rot="10800000">
                <a:off x="542916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9"/>
              <p:cNvSpPr/>
              <p:nvPr/>
            </p:nvSpPr>
            <p:spPr>
              <a:xfrm flipH="1" rot="10800000">
                <a:off x="552744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9"/>
              <p:cNvSpPr/>
              <p:nvPr/>
            </p:nvSpPr>
            <p:spPr>
              <a:xfrm flipH="1" rot="10800000">
                <a:off x="562716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9"/>
              <p:cNvSpPr/>
              <p:nvPr/>
            </p:nvSpPr>
            <p:spPr>
              <a:xfrm flipH="1" rot="10800000">
                <a:off x="572652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9"/>
              <p:cNvSpPr/>
              <p:nvPr/>
            </p:nvSpPr>
            <p:spPr>
              <a:xfrm flipH="1" rot="10800000">
                <a:off x="582588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9"/>
              <p:cNvSpPr/>
              <p:nvPr/>
            </p:nvSpPr>
            <p:spPr>
              <a:xfrm flipH="1" rot="10800000">
                <a:off x="5924520" y="2454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9"/>
              <p:cNvSpPr/>
              <p:nvPr/>
            </p:nvSpPr>
            <p:spPr>
              <a:xfrm flipH="1" rot="10800000">
                <a:off x="6024960" y="2454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9"/>
              <p:cNvSpPr/>
              <p:nvPr/>
            </p:nvSpPr>
            <p:spPr>
              <a:xfrm flipH="1" rot="10800000">
                <a:off x="6124320" y="2454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9"/>
              <p:cNvSpPr/>
              <p:nvPr/>
            </p:nvSpPr>
            <p:spPr>
              <a:xfrm flipH="1" rot="10800000">
                <a:off x="274572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9"/>
              <p:cNvSpPr/>
              <p:nvPr/>
            </p:nvSpPr>
            <p:spPr>
              <a:xfrm flipH="1" rot="10800000">
                <a:off x="28443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9"/>
              <p:cNvSpPr/>
              <p:nvPr/>
            </p:nvSpPr>
            <p:spPr>
              <a:xfrm flipH="1" rot="10800000">
                <a:off x="294300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9"/>
              <p:cNvSpPr/>
              <p:nvPr/>
            </p:nvSpPr>
            <p:spPr>
              <a:xfrm flipH="1" rot="10800000">
                <a:off x="304308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9"/>
              <p:cNvSpPr/>
              <p:nvPr/>
            </p:nvSpPr>
            <p:spPr>
              <a:xfrm flipH="1" rot="10800000">
                <a:off x="314280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9"/>
              <p:cNvSpPr/>
              <p:nvPr/>
            </p:nvSpPr>
            <p:spPr>
              <a:xfrm flipH="1" rot="10800000">
                <a:off x="324144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9"/>
              <p:cNvSpPr/>
              <p:nvPr/>
            </p:nvSpPr>
            <p:spPr>
              <a:xfrm flipH="1" rot="10800000">
                <a:off x="334152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9"/>
              <p:cNvSpPr/>
              <p:nvPr/>
            </p:nvSpPr>
            <p:spPr>
              <a:xfrm flipH="1" rot="10800000">
                <a:off x="34401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9"/>
              <p:cNvSpPr/>
              <p:nvPr/>
            </p:nvSpPr>
            <p:spPr>
              <a:xfrm flipH="1" rot="10800000">
                <a:off x="353988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9"/>
              <p:cNvSpPr/>
              <p:nvPr/>
            </p:nvSpPr>
            <p:spPr>
              <a:xfrm flipH="1" rot="10800000">
                <a:off x="363996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9"/>
              <p:cNvSpPr/>
              <p:nvPr/>
            </p:nvSpPr>
            <p:spPr>
              <a:xfrm flipH="1" rot="10800000">
                <a:off x="373860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9"/>
              <p:cNvSpPr/>
              <p:nvPr/>
            </p:nvSpPr>
            <p:spPr>
              <a:xfrm flipH="1" rot="10800000">
                <a:off x="383724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9"/>
              <p:cNvSpPr/>
              <p:nvPr/>
            </p:nvSpPr>
            <p:spPr>
              <a:xfrm flipH="1" rot="10800000">
                <a:off x="393768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9"/>
              <p:cNvSpPr/>
              <p:nvPr/>
            </p:nvSpPr>
            <p:spPr>
              <a:xfrm flipH="1" rot="10800000">
                <a:off x="403704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9"/>
              <p:cNvSpPr/>
              <p:nvPr/>
            </p:nvSpPr>
            <p:spPr>
              <a:xfrm flipH="1" rot="10800000">
                <a:off x="413568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9"/>
              <p:cNvSpPr/>
              <p:nvPr/>
            </p:nvSpPr>
            <p:spPr>
              <a:xfrm flipH="1" rot="10800000">
                <a:off x="423612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9"/>
              <p:cNvSpPr/>
              <p:nvPr/>
            </p:nvSpPr>
            <p:spPr>
              <a:xfrm flipH="1" rot="10800000">
                <a:off x="43347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9"/>
              <p:cNvSpPr/>
              <p:nvPr/>
            </p:nvSpPr>
            <p:spPr>
              <a:xfrm flipH="1" rot="10800000">
                <a:off x="443412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9"/>
              <p:cNvSpPr/>
              <p:nvPr/>
            </p:nvSpPr>
            <p:spPr>
              <a:xfrm flipH="1" rot="10800000">
                <a:off x="453456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9"/>
              <p:cNvSpPr/>
              <p:nvPr/>
            </p:nvSpPr>
            <p:spPr>
              <a:xfrm flipH="1" rot="10800000">
                <a:off x="463320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9"/>
              <p:cNvSpPr/>
              <p:nvPr/>
            </p:nvSpPr>
            <p:spPr>
              <a:xfrm flipH="1" rot="10800000">
                <a:off x="473184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9"/>
              <p:cNvSpPr/>
              <p:nvPr/>
            </p:nvSpPr>
            <p:spPr>
              <a:xfrm flipH="1" rot="10800000">
                <a:off x="483228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9"/>
              <p:cNvSpPr/>
              <p:nvPr/>
            </p:nvSpPr>
            <p:spPr>
              <a:xfrm flipH="1" rot="10800000">
                <a:off x="493164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9"/>
              <p:cNvSpPr/>
              <p:nvPr/>
            </p:nvSpPr>
            <p:spPr>
              <a:xfrm flipH="1" rot="10800000">
                <a:off x="503028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9"/>
              <p:cNvSpPr/>
              <p:nvPr/>
            </p:nvSpPr>
            <p:spPr>
              <a:xfrm flipH="1" rot="10800000">
                <a:off x="513072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9"/>
              <p:cNvSpPr/>
              <p:nvPr/>
            </p:nvSpPr>
            <p:spPr>
              <a:xfrm flipH="1" rot="10800000">
                <a:off x="522900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9"/>
              <p:cNvSpPr/>
              <p:nvPr/>
            </p:nvSpPr>
            <p:spPr>
              <a:xfrm flipH="1" rot="10800000">
                <a:off x="532872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9"/>
              <p:cNvSpPr/>
              <p:nvPr/>
            </p:nvSpPr>
            <p:spPr>
              <a:xfrm flipH="1" rot="10800000">
                <a:off x="542916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9"/>
              <p:cNvSpPr/>
              <p:nvPr/>
            </p:nvSpPr>
            <p:spPr>
              <a:xfrm flipH="1" rot="10800000">
                <a:off x="552744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9"/>
              <p:cNvSpPr/>
              <p:nvPr/>
            </p:nvSpPr>
            <p:spPr>
              <a:xfrm flipH="1" rot="10800000">
                <a:off x="562716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9"/>
              <p:cNvSpPr/>
              <p:nvPr/>
            </p:nvSpPr>
            <p:spPr>
              <a:xfrm flipH="1" rot="10800000">
                <a:off x="572652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9"/>
              <p:cNvSpPr/>
              <p:nvPr/>
            </p:nvSpPr>
            <p:spPr>
              <a:xfrm flipH="1" rot="10800000">
                <a:off x="582588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9"/>
              <p:cNvSpPr/>
              <p:nvPr/>
            </p:nvSpPr>
            <p:spPr>
              <a:xfrm flipH="1" rot="10800000">
                <a:off x="5924520" y="23522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9"/>
              <p:cNvSpPr/>
              <p:nvPr/>
            </p:nvSpPr>
            <p:spPr>
              <a:xfrm flipH="1" rot="10800000">
                <a:off x="6024960" y="23522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9"/>
              <p:cNvSpPr/>
              <p:nvPr/>
            </p:nvSpPr>
            <p:spPr>
              <a:xfrm flipH="1" rot="10800000">
                <a:off x="6124320" y="23522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39"/>
            <p:cNvGrpSpPr/>
            <p:nvPr/>
          </p:nvGrpSpPr>
          <p:grpSpPr>
            <a:xfrm>
              <a:off x="2745720" y="2551320"/>
              <a:ext cx="3387240" cy="111600"/>
              <a:chOff x="2745720" y="2551320"/>
              <a:chExt cx="3387240" cy="111600"/>
            </a:xfrm>
          </p:grpSpPr>
          <p:sp>
            <p:nvSpPr>
              <p:cNvPr id="2013" name="Google Shape;2013;p39"/>
              <p:cNvSpPr/>
              <p:nvPr/>
            </p:nvSpPr>
            <p:spPr>
              <a:xfrm flipH="1" rot="10800000">
                <a:off x="274572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9"/>
              <p:cNvSpPr/>
              <p:nvPr/>
            </p:nvSpPr>
            <p:spPr>
              <a:xfrm flipH="1" rot="10800000">
                <a:off x="28443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9"/>
              <p:cNvSpPr/>
              <p:nvPr/>
            </p:nvSpPr>
            <p:spPr>
              <a:xfrm flipH="1" rot="10800000">
                <a:off x="294300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9"/>
              <p:cNvSpPr/>
              <p:nvPr/>
            </p:nvSpPr>
            <p:spPr>
              <a:xfrm flipH="1" rot="10800000">
                <a:off x="304308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9"/>
              <p:cNvSpPr/>
              <p:nvPr/>
            </p:nvSpPr>
            <p:spPr>
              <a:xfrm flipH="1" rot="10800000">
                <a:off x="314280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9"/>
              <p:cNvSpPr/>
              <p:nvPr/>
            </p:nvSpPr>
            <p:spPr>
              <a:xfrm flipH="1" rot="10800000">
                <a:off x="324144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9"/>
              <p:cNvSpPr/>
              <p:nvPr/>
            </p:nvSpPr>
            <p:spPr>
              <a:xfrm flipH="1" rot="10800000">
                <a:off x="334152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9"/>
              <p:cNvSpPr/>
              <p:nvPr/>
            </p:nvSpPr>
            <p:spPr>
              <a:xfrm flipH="1" rot="10800000">
                <a:off x="34401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9"/>
              <p:cNvSpPr/>
              <p:nvPr/>
            </p:nvSpPr>
            <p:spPr>
              <a:xfrm flipH="1" rot="10800000">
                <a:off x="353988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9"/>
              <p:cNvSpPr/>
              <p:nvPr/>
            </p:nvSpPr>
            <p:spPr>
              <a:xfrm flipH="1" rot="10800000">
                <a:off x="363996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9"/>
              <p:cNvSpPr/>
              <p:nvPr/>
            </p:nvSpPr>
            <p:spPr>
              <a:xfrm flipH="1" rot="10800000">
                <a:off x="373860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9"/>
              <p:cNvSpPr/>
              <p:nvPr/>
            </p:nvSpPr>
            <p:spPr>
              <a:xfrm flipH="1" rot="10800000">
                <a:off x="383724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9"/>
              <p:cNvSpPr/>
              <p:nvPr/>
            </p:nvSpPr>
            <p:spPr>
              <a:xfrm flipH="1" rot="10800000">
                <a:off x="393768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9"/>
              <p:cNvSpPr/>
              <p:nvPr/>
            </p:nvSpPr>
            <p:spPr>
              <a:xfrm flipH="1" rot="10800000">
                <a:off x="403704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9"/>
              <p:cNvSpPr/>
              <p:nvPr/>
            </p:nvSpPr>
            <p:spPr>
              <a:xfrm flipH="1" rot="10800000">
                <a:off x="413568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9"/>
              <p:cNvSpPr/>
              <p:nvPr/>
            </p:nvSpPr>
            <p:spPr>
              <a:xfrm flipH="1" rot="10800000">
                <a:off x="423612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9"/>
              <p:cNvSpPr/>
              <p:nvPr/>
            </p:nvSpPr>
            <p:spPr>
              <a:xfrm flipH="1" rot="10800000">
                <a:off x="43347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9"/>
              <p:cNvSpPr/>
              <p:nvPr/>
            </p:nvSpPr>
            <p:spPr>
              <a:xfrm flipH="1" rot="10800000">
                <a:off x="443412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9"/>
              <p:cNvSpPr/>
              <p:nvPr/>
            </p:nvSpPr>
            <p:spPr>
              <a:xfrm flipH="1" rot="10800000">
                <a:off x="453456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9"/>
              <p:cNvSpPr/>
              <p:nvPr/>
            </p:nvSpPr>
            <p:spPr>
              <a:xfrm flipH="1" rot="10800000">
                <a:off x="463320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9"/>
              <p:cNvSpPr/>
              <p:nvPr/>
            </p:nvSpPr>
            <p:spPr>
              <a:xfrm flipH="1" rot="10800000">
                <a:off x="473184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9"/>
              <p:cNvSpPr/>
              <p:nvPr/>
            </p:nvSpPr>
            <p:spPr>
              <a:xfrm flipH="1" rot="10800000">
                <a:off x="483228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9"/>
              <p:cNvSpPr/>
              <p:nvPr/>
            </p:nvSpPr>
            <p:spPr>
              <a:xfrm flipH="1" rot="10800000">
                <a:off x="493164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9"/>
              <p:cNvSpPr/>
              <p:nvPr/>
            </p:nvSpPr>
            <p:spPr>
              <a:xfrm flipH="1" rot="10800000">
                <a:off x="503028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9"/>
              <p:cNvSpPr/>
              <p:nvPr/>
            </p:nvSpPr>
            <p:spPr>
              <a:xfrm flipH="1" rot="10800000">
                <a:off x="513072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9"/>
              <p:cNvSpPr/>
              <p:nvPr/>
            </p:nvSpPr>
            <p:spPr>
              <a:xfrm flipH="1" rot="10800000">
                <a:off x="522900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9"/>
              <p:cNvSpPr/>
              <p:nvPr/>
            </p:nvSpPr>
            <p:spPr>
              <a:xfrm flipH="1" rot="10800000">
                <a:off x="532872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9"/>
              <p:cNvSpPr/>
              <p:nvPr/>
            </p:nvSpPr>
            <p:spPr>
              <a:xfrm flipH="1" rot="10800000">
                <a:off x="542916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9"/>
              <p:cNvSpPr/>
              <p:nvPr/>
            </p:nvSpPr>
            <p:spPr>
              <a:xfrm flipH="1" rot="10800000">
                <a:off x="552744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9"/>
              <p:cNvSpPr/>
              <p:nvPr/>
            </p:nvSpPr>
            <p:spPr>
              <a:xfrm flipH="1" rot="10800000">
                <a:off x="562716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9"/>
              <p:cNvSpPr/>
              <p:nvPr/>
            </p:nvSpPr>
            <p:spPr>
              <a:xfrm flipH="1" rot="10800000">
                <a:off x="572652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9"/>
              <p:cNvSpPr/>
              <p:nvPr/>
            </p:nvSpPr>
            <p:spPr>
              <a:xfrm flipH="1" rot="10800000">
                <a:off x="582588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9"/>
              <p:cNvSpPr/>
              <p:nvPr/>
            </p:nvSpPr>
            <p:spPr>
              <a:xfrm flipH="1" rot="10800000">
                <a:off x="5924520" y="2653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9"/>
              <p:cNvSpPr/>
              <p:nvPr/>
            </p:nvSpPr>
            <p:spPr>
              <a:xfrm flipH="1" rot="10800000">
                <a:off x="6024960" y="2653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9"/>
              <p:cNvSpPr/>
              <p:nvPr/>
            </p:nvSpPr>
            <p:spPr>
              <a:xfrm flipH="1" rot="10800000">
                <a:off x="6124320" y="2653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9"/>
              <p:cNvSpPr/>
              <p:nvPr/>
            </p:nvSpPr>
            <p:spPr>
              <a:xfrm flipH="1" rot="10800000">
                <a:off x="274572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9"/>
              <p:cNvSpPr/>
              <p:nvPr/>
            </p:nvSpPr>
            <p:spPr>
              <a:xfrm flipH="1" rot="10800000">
                <a:off x="28443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9"/>
              <p:cNvSpPr/>
              <p:nvPr/>
            </p:nvSpPr>
            <p:spPr>
              <a:xfrm flipH="1" rot="10800000">
                <a:off x="294300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9"/>
              <p:cNvSpPr/>
              <p:nvPr/>
            </p:nvSpPr>
            <p:spPr>
              <a:xfrm flipH="1" rot="10800000">
                <a:off x="304308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9"/>
              <p:cNvSpPr/>
              <p:nvPr/>
            </p:nvSpPr>
            <p:spPr>
              <a:xfrm flipH="1" rot="10800000">
                <a:off x="314280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9"/>
              <p:cNvSpPr/>
              <p:nvPr/>
            </p:nvSpPr>
            <p:spPr>
              <a:xfrm flipH="1" rot="10800000">
                <a:off x="324144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9"/>
              <p:cNvSpPr/>
              <p:nvPr/>
            </p:nvSpPr>
            <p:spPr>
              <a:xfrm flipH="1" rot="10800000">
                <a:off x="334152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9"/>
              <p:cNvSpPr/>
              <p:nvPr/>
            </p:nvSpPr>
            <p:spPr>
              <a:xfrm flipH="1" rot="10800000">
                <a:off x="34401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9"/>
              <p:cNvSpPr/>
              <p:nvPr/>
            </p:nvSpPr>
            <p:spPr>
              <a:xfrm flipH="1" rot="10800000">
                <a:off x="353988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9"/>
              <p:cNvSpPr/>
              <p:nvPr/>
            </p:nvSpPr>
            <p:spPr>
              <a:xfrm flipH="1" rot="10800000">
                <a:off x="363996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9"/>
              <p:cNvSpPr/>
              <p:nvPr/>
            </p:nvSpPr>
            <p:spPr>
              <a:xfrm flipH="1" rot="10800000">
                <a:off x="373860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9"/>
              <p:cNvSpPr/>
              <p:nvPr/>
            </p:nvSpPr>
            <p:spPr>
              <a:xfrm flipH="1" rot="10800000">
                <a:off x="383724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9"/>
              <p:cNvSpPr/>
              <p:nvPr/>
            </p:nvSpPr>
            <p:spPr>
              <a:xfrm flipH="1" rot="10800000">
                <a:off x="393768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9"/>
              <p:cNvSpPr/>
              <p:nvPr/>
            </p:nvSpPr>
            <p:spPr>
              <a:xfrm flipH="1" rot="10800000">
                <a:off x="403704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9"/>
              <p:cNvSpPr/>
              <p:nvPr/>
            </p:nvSpPr>
            <p:spPr>
              <a:xfrm flipH="1" rot="10800000">
                <a:off x="413568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9"/>
              <p:cNvSpPr/>
              <p:nvPr/>
            </p:nvSpPr>
            <p:spPr>
              <a:xfrm flipH="1" rot="10800000">
                <a:off x="423612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9"/>
              <p:cNvSpPr/>
              <p:nvPr/>
            </p:nvSpPr>
            <p:spPr>
              <a:xfrm flipH="1" rot="10800000">
                <a:off x="43347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9"/>
              <p:cNvSpPr/>
              <p:nvPr/>
            </p:nvSpPr>
            <p:spPr>
              <a:xfrm flipH="1" rot="10800000">
                <a:off x="443412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9"/>
              <p:cNvSpPr/>
              <p:nvPr/>
            </p:nvSpPr>
            <p:spPr>
              <a:xfrm flipH="1" rot="10800000">
                <a:off x="453456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9"/>
              <p:cNvSpPr/>
              <p:nvPr/>
            </p:nvSpPr>
            <p:spPr>
              <a:xfrm flipH="1" rot="10800000">
                <a:off x="463320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9"/>
              <p:cNvSpPr/>
              <p:nvPr/>
            </p:nvSpPr>
            <p:spPr>
              <a:xfrm flipH="1" rot="10800000">
                <a:off x="473184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9"/>
              <p:cNvSpPr/>
              <p:nvPr/>
            </p:nvSpPr>
            <p:spPr>
              <a:xfrm flipH="1" rot="10800000">
                <a:off x="483228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9"/>
              <p:cNvSpPr/>
              <p:nvPr/>
            </p:nvSpPr>
            <p:spPr>
              <a:xfrm flipH="1" rot="10800000">
                <a:off x="493164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9"/>
              <p:cNvSpPr/>
              <p:nvPr/>
            </p:nvSpPr>
            <p:spPr>
              <a:xfrm flipH="1" rot="10800000">
                <a:off x="503028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9"/>
              <p:cNvSpPr/>
              <p:nvPr/>
            </p:nvSpPr>
            <p:spPr>
              <a:xfrm flipH="1" rot="10800000">
                <a:off x="513072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9"/>
              <p:cNvSpPr/>
              <p:nvPr/>
            </p:nvSpPr>
            <p:spPr>
              <a:xfrm flipH="1" rot="10800000">
                <a:off x="522900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9"/>
              <p:cNvSpPr/>
              <p:nvPr/>
            </p:nvSpPr>
            <p:spPr>
              <a:xfrm flipH="1" rot="10800000">
                <a:off x="532872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9"/>
              <p:cNvSpPr/>
              <p:nvPr/>
            </p:nvSpPr>
            <p:spPr>
              <a:xfrm flipH="1" rot="10800000">
                <a:off x="542916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9"/>
              <p:cNvSpPr/>
              <p:nvPr/>
            </p:nvSpPr>
            <p:spPr>
              <a:xfrm flipH="1" rot="10800000">
                <a:off x="552744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9"/>
              <p:cNvSpPr/>
              <p:nvPr/>
            </p:nvSpPr>
            <p:spPr>
              <a:xfrm flipH="1" rot="10800000">
                <a:off x="562716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9"/>
              <p:cNvSpPr/>
              <p:nvPr/>
            </p:nvSpPr>
            <p:spPr>
              <a:xfrm flipH="1" rot="10800000">
                <a:off x="572652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9"/>
              <p:cNvSpPr/>
              <p:nvPr/>
            </p:nvSpPr>
            <p:spPr>
              <a:xfrm flipH="1" rot="10800000">
                <a:off x="582588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9"/>
              <p:cNvSpPr/>
              <p:nvPr/>
            </p:nvSpPr>
            <p:spPr>
              <a:xfrm flipH="1" rot="10800000">
                <a:off x="5924520" y="255132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9"/>
              <p:cNvSpPr/>
              <p:nvPr/>
            </p:nvSpPr>
            <p:spPr>
              <a:xfrm flipH="1" rot="10800000">
                <a:off x="6024960" y="255132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9"/>
              <p:cNvSpPr/>
              <p:nvPr/>
            </p:nvSpPr>
            <p:spPr>
              <a:xfrm flipH="1" rot="10800000">
                <a:off x="6124320" y="255132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39"/>
            <p:cNvGrpSpPr/>
            <p:nvPr/>
          </p:nvGrpSpPr>
          <p:grpSpPr>
            <a:xfrm>
              <a:off x="2745720" y="2750400"/>
              <a:ext cx="3387240" cy="111600"/>
              <a:chOff x="2745720" y="2750400"/>
              <a:chExt cx="3387240" cy="111600"/>
            </a:xfrm>
          </p:grpSpPr>
          <p:sp>
            <p:nvSpPr>
              <p:cNvPr id="2084" name="Google Shape;2084;p39"/>
              <p:cNvSpPr/>
              <p:nvPr/>
            </p:nvSpPr>
            <p:spPr>
              <a:xfrm flipH="1" rot="10800000">
                <a:off x="274572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9"/>
              <p:cNvSpPr/>
              <p:nvPr/>
            </p:nvSpPr>
            <p:spPr>
              <a:xfrm flipH="1" rot="10800000">
                <a:off x="28443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9"/>
              <p:cNvSpPr/>
              <p:nvPr/>
            </p:nvSpPr>
            <p:spPr>
              <a:xfrm flipH="1" rot="10800000">
                <a:off x="294300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9"/>
              <p:cNvSpPr/>
              <p:nvPr/>
            </p:nvSpPr>
            <p:spPr>
              <a:xfrm flipH="1" rot="10800000">
                <a:off x="304308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9"/>
              <p:cNvSpPr/>
              <p:nvPr/>
            </p:nvSpPr>
            <p:spPr>
              <a:xfrm flipH="1" rot="10800000">
                <a:off x="314280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9"/>
              <p:cNvSpPr/>
              <p:nvPr/>
            </p:nvSpPr>
            <p:spPr>
              <a:xfrm flipH="1" rot="10800000">
                <a:off x="324144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9"/>
              <p:cNvSpPr/>
              <p:nvPr/>
            </p:nvSpPr>
            <p:spPr>
              <a:xfrm flipH="1" rot="10800000">
                <a:off x="334152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9"/>
              <p:cNvSpPr/>
              <p:nvPr/>
            </p:nvSpPr>
            <p:spPr>
              <a:xfrm flipH="1" rot="10800000">
                <a:off x="34401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9"/>
              <p:cNvSpPr/>
              <p:nvPr/>
            </p:nvSpPr>
            <p:spPr>
              <a:xfrm flipH="1" rot="10800000">
                <a:off x="353988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9"/>
              <p:cNvSpPr/>
              <p:nvPr/>
            </p:nvSpPr>
            <p:spPr>
              <a:xfrm flipH="1" rot="10800000">
                <a:off x="363996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9"/>
              <p:cNvSpPr/>
              <p:nvPr/>
            </p:nvSpPr>
            <p:spPr>
              <a:xfrm flipH="1" rot="10800000">
                <a:off x="373860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9"/>
              <p:cNvSpPr/>
              <p:nvPr/>
            </p:nvSpPr>
            <p:spPr>
              <a:xfrm flipH="1" rot="10800000">
                <a:off x="383724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9"/>
              <p:cNvSpPr/>
              <p:nvPr/>
            </p:nvSpPr>
            <p:spPr>
              <a:xfrm flipH="1" rot="10800000">
                <a:off x="393768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9"/>
              <p:cNvSpPr/>
              <p:nvPr/>
            </p:nvSpPr>
            <p:spPr>
              <a:xfrm flipH="1" rot="10800000">
                <a:off x="403704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9"/>
              <p:cNvSpPr/>
              <p:nvPr/>
            </p:nvSpPr>
            <p:spPr>
              <a:xfrm flipH="1" rot="10800000">
                <a:off x="413568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9"/>
              <p:cNvSpPr/>
              <p:nvPr/>
            </p:nvSpPr>
            <p:spPr>
              <a:xfrm flipH="1" rot="10800000">
                <a:off x="423612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9"/>
              <p:cNvSpPr/>
              <p:nvPr/>
            </p:nvSpPr>
            <p:spPr>
              <a:xfrm flipH="1" rot="10800000">
                <a:off x="43347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9"/>
              <p:cNvSpPr/>
              <p:nvPr/>
            </p:nvSpPr>
            <p:spPr>
              <a:xfrm flipH="1" rot="10800000">
                <a:off x="443412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9"/>
              <p:cNvSpPr/>
              <p:nvPr/>
            </p:nvSpPr>
            <p:spPr>
              <a:xfrm flipH="1" rot="10800000">
                <a:off x="453456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9"/>
              <p:cNvSpPr/>
              <p:nvPr/>
            </p:nvSpPr>
            <p:spPr>
              <a:xfrm flipH="1" rot="10800000">
                <a:off x="463320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9"/>
              <p:cNvSpPr/>
              <p:nvPr/>
            </p:nvSpPr>
            <p:spPr>
              <a:xfrm flipH="1" rot="10800000">
                <a:off x="473184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9"/>
              <p:cNvSpPr/>
              <p:nvPr/>
            </p:nvSpPr>
            <p:spPr>
              <a:xfrm flipH="1" rot="10800000">
                <a:off x="483228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9"/>
              <p:cNvSpPr/>
              <p:nvPr/>
            </p:nvSpPr>
            <p:spPr>
              <a:xfrm flipH="1" rot="10800000">
                <a:off x="493164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9"/>
              <p:cNvSpPr/>
              <p:nvPr/>
            </p:nvSpPr>
            <p:spPr>
              <a:xfrm flipH="1" rot="10800000">
                <a:off x="503028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9"/>
              <p:cNvSpPr/>
              <p:nvPr/>
            </p:nvSpPr>
            <p:spPr>
              <a:xfrm flipH="1" rot="10800000">
                <a:off x="513072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9"/>
              <p:cNvSpPr/>
              <p:nvPr/>
            </p:nvSpPr>
            <p:spPr>
              <a:xfrm flipH="1" rot="10800000">
                <a:off x="522900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9"/>
              <p:cNvSpPr/>
              <p:nvPr/>
            </p:nvSpPr>
            <p:spPr>
              <a:xfrm flipH="1" rot="10800000">
                <a:off x="532872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9"/>
              <p:cNvSpPr/>
              <p:nvPr/>
            </p:nvSpPr>
            <p:spPr>
              <a:xfrm flipH="1" rot="10800000">
                <a:off x="542916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9"/>
              <p:cNvSpPr/>
              <p:nvPr/>
            </p:nvSpPr>
            <p:spPr>
              <a:xfrm flipH="1" rot="10800000">
                <a:off x="552744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9"/>
              <p:cNvSpPr/>
              <p:nvPr/>
            </p:nvSpPr>
            <p:spPr>
              <a:xfrm flipH="1" rot="10800000">
                <a:off x="562716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9"/>
              <p:cNvSpPr/>
              <p:nvPr/>
            </p:nvSpPr>
            <p:spPr>
              <a:xfrm flipH="1" rot="10800000">
                <a:off x="572652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9"/>
              <p:cNvSpPr/>
              <p:nvPr/>
            </p:nvSpPr>
            <p:spPr>
              <a:xfrm flipH="1" rot="10800000">
                <a:off x="582588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9"/>
              <p:cNvSpPr/>
              <p:nvPr/>
            </p:nvSpPr>
            <p:spPr>
              <a:xfrm flipH="1" rot="10800000">
                <a:off x="5924520" y="28526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9"/>
              <p:cNvSpPr/>
              <p:nvPr/>
            </p:nvSpPr>
            <p:spPr>
              <a:xfrm flipH="1" rot="10800000">
                <a:off x="6024960" y="28526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9"/>
              <p:cNvSpPr/>
              <p:nvPr/>
            </p:nvSpPr>
            <p:spPr>
              <a:xfrm flipH="1" rot="10800000">
                <a:off x="6124320" y="28526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9"/>
              <p:cNvSpPr/>
              <p:nvPr/>
            </p:nvSpPr>
            <p:spPr>
              <a:xfrm flipH="1" rot="10800000">
                <a:off x="274572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9"/>
              <p:cNvSpPr/>
              <p:nvPr/>
            </p:nvSpPr>
            <p:spPr>
              <a:xfrm flipH="1" rot="10800000">
                <a:off x="28443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9"/>
              <p:cNvSpPr/>
              <p:nvPr/>
            </p:nvSpPr>
            <p:spPr>
              <a:xfrm flipH="1" rot="10800000">
                <a:off x="294300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9"/>
              <p:cNvSpPr/>
              <p:nvPr/>
            </p:nvSpPr>
            <p:spPr>
              <a:xfrm flipH="1" rot="10800000">
                <a:off x="304308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9"/>
              <p:cNvSpPr/>
              <p:nvPr/>
            </p:nvSpPr>
            <p:spPr>
              <a:xfrm flipH="1" rot="10800000">
                <a:off x="314280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9"/>
              <p:cNvSpPr/>
              <p:nvPr/>
            </p:nvSpPr>
            <p:spPr>
              <a:xfrm flipH="1" rot="10800000">
                <a:off x="324144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9"/>
              <p:cNvSpPr/>
              <p:nvPr/>
            </p:nvSpPr>
            <p:spPr>
              <a:xfrm flipH="1" rot="10800000">
                <a:off x="334152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9"/>
              <p:cNvSpPr/>
              <p:nvPr/>
            </p:nvSpPr>
            <p:spPr>
              <a:xfrm flipH="1" rot="10800000">
                <a:off x="34401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9"/>
              <p:cNvSpPr/>
              <p:nvPr/>
            </p:nvSpPr>
            <p:spPr>
              <a:xfrm flipH="1" rot="10800000">
                <a:off x="353988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9"/>
              <p:cNvSpPr/>
              <p:nvPr/>
            </p:nvSpPr>
            <p:spPr>
              <a:xfrm flipH="1" rot="10800000">
                <a:off x="363996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9"/>
              <p:cNvSpPr/>
              <p:nvPr/>
            </p:nvSpPr>
            <p:spPr>
              <a:xfrm flipH="1" rot="10800000">
                <a:off x="373860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9"/>
              <p:cNvSpPr/>
              <p:nvPr/>
            </p:nvSpPr>
            <p:spPr>
              <a:xfrm flipH="1" rot="10800000">
                <a:off x="383724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9"/>
              <p:cNvSpPr/>
              <p:nvPr/>
            </p:nvSpPr>
            <p:spPr>
              <a:xfrm flipH="1" rot="10800000">
                <a:off x="393768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9"/>
              <p:cNvSpPr/>
              <p:nvPr/>
            </p:nvSpPr>
            <p:spPr>
              <a:xfrm flipH="1" rot="10800000">
                <a:off x="403704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9"/>
              <p:cNvSpPr/>
              <p:nvPr/>
            </p:nvSpPr>
            <p:spPr>
              <a:xfrm flipH="1" rot="10800000">
                <a:off x="413568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9"/>
              <p:cNvSpPr/>
              <p:nvPr/>
            </p:nvSpPr>
            <p:spPr>
              <a:xfrm flipH="1" rot="10800000">
                <a:off x="423612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9"/>
              <p:cNvSpPr/>
              <p:nvPr/>
            </p:nvSpPr>
            <p:spPr>
              <a:xfrm flipH="1" rot="10800000">
                <a:off x="43347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9"/>
              <p:cNvSpPr/>
              <p:nvPr/>
            </p:nvSpPr>
            <p:spPr>
              <a:xfrm flipH="1" rot="10800000">
                <a:off x="443412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9"/>
              <p:cNvSpPr/>
              <p:nvPr/>
            </p:nvSpPr>
            <p:spPr>
              <a:xfrm flipH="1" rot="10800000">
                <a:off x="453456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9"/>
              <p:cNvSpPr/>
              <p:nvPr/>
            </p:nvSpPr>
            <p:spPr>
              <a:xfrm flipH="1" rot="10800000">
                <a:off x="463320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9"/>
              <p:cNvSpPr/>
              <p:nvPr/>
            </p:nvSpPr>
            <p:spPr>
              <a:xfrm flipH="1" rot="10800000">
                <a:off x="473184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9"/>
              <p:cNvSpPr/>
              <p:nvPr/>
            </p:nvSpPr>
            <p:spPr>
              <a:xfrm flipH="1" rot="10800000">
                <a:off x="483228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9"/>
              <p:cNvSpPr/>
              <p:nvPr/>
            </p:nvSpPr>
            <p:spPr>
              <a:xfrm flipH="1" rot="10800000">
                <a:off x="493164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9"/>
              <p:cNvSpPr/>
              <p:nvPr/>
            </p:nvSpPr>
            <p:spPr>
              <a:xfrm flipH="1" rot="10800000">
                <a:off x="503028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9"/>
              <p:cNvSpPr/>
              <p:nvPr/>
            </p:nvSpPr>
            <p:spPr>
              <a:xfrm flipH="1" rot="10800000">
                <a:off x="513072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9"/>
              <p:cNvSpPr/>
              <p:nvPr/>
            </p:nvSpPr>
            <p:spPr>
              <a:xfrm flipH="1" rot="10800000">
                <a:off x="522900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9"/>
              <p:cNvSpPr/>
              <p:nvPr/>
            </p:nvSpPr>
            <p:spPr>
              <a:xfrm flipH="1" rot="10800000">
                <a:off x="532872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9"/>
              <p:cNvSpPr/>
              <p:nvPr/>
            </p:nvSpPr>
            <p:spPr>
              <a:xfrm flipH="1" rot="10800000">
                <a:off x="542916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9"/>
              <p:cNvSpPr/>
              <p:nvPr/>
            </p:nvSpPr>
            <p:spPr>
              <a:xfrm flipH="1" rot="10800000">
                <a:off x="552744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9"/>
              <p:cNvSpPr/>
              <p:nvPr/>
            </p:nvSpPr>
            <p:spPr>
              <a:xfrm flipH="1" rot="10800000">
                <a:off x="562716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9"/>
              <p:cNvSpPr/>
              <p:nvPr/>
            </p:nvSpPr>
            <p:spPr>
              <a:xfrm flipH="1" rot="10800000">
                <a:off x="572652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9"/>
              <p:cNvSpPr/>
              <p:nvPr/>
            </p:nvSpPr>
            <p:spPr>
              <a:xfrm flipH="1" rot="10800000">
                <a:off x="582588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9"/>
              <p:cNvSpPr/>
              <p:nvPr/>
            </p:nvSpPr>
            <p:spPr>
              <a:xfrm flipH="1" rot="10800000">
                <a:off x="5924520" y="275040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9"/>
              <p:cNvSpPr/>
              <p:nvPr/>
            </p:nvSpPr>
            <p:spPr>
              <a:xfrm flipH="1" rot="10800000">
                <a:off x="6024960" y="275040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9"/>
              <p:cNvSpPr/>
              <p:nvPr/>
            </p:nvSpPr>
            <p:spPr>
              <a:xfrm flipH="1" rot="10800000">
                <a:off x="6124320" y="275040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39"/>
            <p:cNvGrpSpPr/>
            <p:nvPr/>
          </p:nvGrpSpPr>
          <p:grpSpPr>
            <a:xfrm>
              <a:off x="2745720" y="2949480"/>
              <a:ext cx="3387240" cy="111240"/>
              <a:chOff x="2745720" y="2949480"/>
              <a:chExt cx="3387240" cy="111240"/>
            </a:xfrm>
          </p:grpSpPr>
          <p:sp>
            <p:nvSpPr>
              <p:cNvPr id="2155" name="Google Shape;2155;p39"/>
              <p:cNvSpPr/>
              <p:nvPr/>
            </p:nvSpPr>
            <p:spPr>
              <a:xfrm flipH="1" rot="10800000">
                <a:off x="274572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9"/>
              <p:cNvSpPr/>
              <p:nvPr/>
            </p:nvSpPr>
            <p:spPr>
              <a:xfrm flipH="1" rot="10800000">
                <a:off x="28443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9"/>
              <p:cNvSpPr/>
              <p:nvPr/>
            </p:nvSpPr>
            <p:spPr>
              <a:xfrm flipH="1" rot="10800000">
                <a:off x="294300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9"/>
              <p:cNvSpPr/>
              <p:nvPr/>
            </p:nvSpPr>
            <p:spPr>
              <a:xfrm flipH="1" rot="10800000">
                <a:off x="304308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9"/>
              <p:cNvSpPr/>
              <p:nvPr/>
            </p:nvSpPr>
            <p:spPr>
              <a:xfrm flipH="1" rot="10800000">
                <a:off x="314280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9"/>
              <p:cNvSpPr/>
              <p:nvPr/>
            </p:nvSpPr>
            <p:spPr>
              <a:xfrm flipH="1" rot="10800000">
                <a:off x="324144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9"/>
              <p:cNvSpPr/>
              <p:nvPr/>
            </p:nvSpPr>
            <p:spPr>
              <a:xfrm flipH="1" rot="10800000">
                <a:off x="334152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9"/>
              <p:cNvSpPr/>
              <p:nvPr/>
            </p:nvSpPr>
            <p:spPr>
              <a:xfrm flipH="1" rot="10800000">
                <a:off x="34401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9"/>
              <p:cNvSpPr/>
              <p:nvPr/>
            </p:nvSpPr>
            <p:spPr>
              <a:xfrm flipH="1" rot="10800000">
                <a:off x="353988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9"/>
              <p:cNvSpPr/>
              <p:nvPr/>
            </p:nvSpPr>
            <p:spPr>
              <a:xfrm flipH="1" rot="10800000">
                <a:off x="363996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9"/>
              <p:cNvSpPr/>
              <p:nvPr/>
            </p:nvSpPr>
            <p:spPr>
              <a:xfrm flipH="1" rot="10800000">
                <a:off x="373860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9"/>
              <p:cNvSpPr/>
              <p:nvPr/>
            </p:nvSpPr>
            <p:spPr>
              <a:xfrm flipH="1" rot="10800000">
                <a:off x="383724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9"/>
              <p:cNvSpPr/>
              <p:nvPr/>
            </p:nvSpPr>
            <p:spPr>
              <a:xfrm flipH="1" rot="10800000">
                <a:off x="393768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9"/>
              <p:cNvSpPr/>
              <p:nvPr/>
            </p:nvSpPr>
            <p:spPr>
              <a:xfrm flipH="1" rot="10800000">
                <a:off x="403704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9"/>
              <p:cNvSpPr/>
              <p:nvPr/>
            </p:nvSpPr>
            <p:spPr>
              <a:xfrm flipH="1" rot="10800000">
                <a:off x="413568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9"/>
              <p:cNvSpPr/>
              <p:nvPr/>
            </p:nvSpPr>
            <p:spPr>
              <a:xfrm flipH="1" rot="10800000">
                <a:off x="423612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9"/>
              <p:cNvSpPr/>
              <p:nvPr/>
            </p:nvSpPr>
            <p:spPr>
              <a:xfrm flipH="1" rot="10800000">
                <a:off x="43347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9"/>
              <p:cNvSpPr/>
              <p:nvPr/>
            </p:nvSpPr>
            <p:spPr>
              <a:xfrm flipH="1" rot="10800000">
                <a:off x="443412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9"/>
              <p:cNvSpPr/>
              <p:nvPr/>
            </p:nvSpPr>
            <p:spPr>
              <a:xfrm flipH="1" rot="10800000">
                <a:off x="453456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9"/>
              <p:cNvSpPr/>
              <p:nvPr/>
            </p:nvSpPr>
            <p:spPr>
              <a:xfrm flipH="1" rot="10800000">
                <a:off x="463320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9"/>
              <p:cNvSpPr/>
              <p:nvPr/>
            </p:nvSpPr>
            <p:spPr>
              <a:xfrm flipH="1" rot="10800000">
                <a:off x="473184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9"/>
              <p:cNvSpPr/>
              <p:nvPr/>
            </p:nvSpPr>
            <p:spPr>
              <a:xfrm flipH="1" rot="10800000">
                <a:off x="483228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9"/>
              <p:cNvSpPr/>
              <p:nvPr/>
            </p:nvSpPr>
            <p:spPr>
              <a:xfrm flipH="1" rot="10800000">
                <a:off x="493164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9"/>
              <p:cNvSpPr/>
              <p:nvPr/>
            </p:nvSpPr>
            <p:spPr>
              <a:xfrm flipH="1" rot="10800000">
                <a:off x="503028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9"/>
              <p:cNvSpPr/>
              <p:nvPr/>
            </p:nvSpPr>
            <p:spPr>
              <a:xfrm flipH="1" rot="10800000">
                <a:off x="513072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9"/>
              <p:cNvSpPr/>
              <p:nvPr/>
            </p:nvSpPr>
            <p:spPr>
              <a:xfrm flipH="1" rot="10800000">
                <a:off x="522900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9"/>
              <p:cNvSpPr/>
              <p:nvPr/>
            </p:nvSpPr>
            <p:spPr>
              <a:xfrm flipH="1" rot="10800000">
                <a:off x="532872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9"/>
              <p:cNvSpPr/>
              <p:nvPr/>
            </p:nvSpPr>
            <p:spPr>
              <a:xfrm flipH="1" rot="10800000">
                <a:off x="542916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9"/>
              <p:cNvSpPr/>
              <p:nvPr/>
            </p:nvSpPr>
            <p:spPr>
              <a:xfrm flipH="1" rot="10800000">
                <a:off x="552744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9"/>
              <p:cNvSpPr/>
              <p:nvPr/>
            </p:nvSpPr>
            <p:spPr>
              <a:xfrm flipH="1" rot="10800000">
                <a:off x="562716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9"/>
              <p:cNvSpPr/>
              <p:nvPr/>
            </p:nvSpPr>
            <p:spPr>
              <a:xfrm flipH="1" rot="10800000">
                <a:off x="572652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9"/>
              <p:cNvSpPr/>
              <p:nvPr/>
            </p:nvSpPr>
            <p:spPr>
              <a:xfrm flipH="1" rot="10800000">
                <a:off x="582588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9"/>
              <p:cNvSpPr/>
              <p:nvPr/>
            </p:nvSpPr>
            <p:spPr>
              <a:xfrm flipH="1" rot="10800000">
                <a:off x="5924520" y="30513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9"/>
              <p:cNvSpPr/>
              <p:nvPr/>
            </p:nvSpPr>
            <p:spPr>
              <a:xfrm flipH="1" rot="10800000">
                <a:off x="6024960" y="30513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9"/>
              <p:cNvSpPr/>
              <p:nvPr/>
            </p:nvSpPr>
            <p:spPr>
              <a:xfrm flipH="1" rot="10800000">
                <a:off x="6124320" y="30513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9"/>
              <p:cNvSpPr/>
              <p:nvPr/>
            </p:nvSpPr>
            <p:spPr>
              <a:xfrm flipH="1" rot="10800000">
                <a:off x="274572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9"/>
              <p:cNvSpPr/>
              <p:nvPr/>
            </p:nvSpPr>
            <p:spPr>
              <a:xfrm flipH="1" rot="10800000">
                <a:off x="28443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9"/>
              <p:cNvSpPr/>
              <p:nvPr/>
            </p:nvSpPr>
            <p:spPr>
              <a:xfrm flipH="1" rot="10800000">
                <a:off x="294300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9"/>
              <p:cNvSpPr/>
              <p:nvPr/>
            </p:nvSpPr>
            <p:spPr>
              <a:xfrm flipH="1" rot="10800000">
                <a:off x="304308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9"/>
              <p:cNvSpPr/>
              <p:nvPr/>
            </p:nvSpPr>
            <p:spPr>
              <a:xfrm flipH="1" rot="10800000">
                <a:off x="314280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9"/>
              <p:cNvSpPr/>
              <p:nvPr/>
            </p:nvSpPr>
            <p:spPr>
              <a:xfrm flipH="1" rot="10800000">
                <a:off x="324144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9"/>
              <p:cNvSpPr/>
              <p:nvPr/>
            </p:nvSpPr>
            <p:spPr>
              <a:xfrm flipH="1" rot="10800000">
                <a:off x="334152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9"/>
              <p:cNvSpPr/>
              <p:nvPr/>
            </p:nvSpPr>
            <p:spPr>
              <a:xfrm flipH="1" rot="10800000">
                <a:off x="34401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9"/>
              <p:cNvSpPr/>
              <p:nvPr/>
            </p:nvSpPr>
            <p:spPr>
              <a:xfrm flipH="1" rot="10800000">
                <a:off x="353988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9"/>
              <p:cNvSpPr/>
              <p:nvPr/>
            </p:nvSpPr>
            <p:spPr>
              <a:xfrm flipH="1" rot="10800000">
                <a:off x="363996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9"/>
              <p:cNvSpPr/>
              <p:nvPr/>
            </p:nvSpPr>
            <p:spPr>
              <a:xfrm flipH="1" rot="10800000">
                <a:off x="373860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9"/>
              <p:cNvSpPr/>
              <p:nvPr/>
            </p:nvSpPr>
            <p:spPr>
              <a:xfrm flipH="1" rot="10800000">
                <a:off x="383724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9"/>
              <p:cNvSpPr/>
              <p:nvPr/>
            </p:nvSpPr>
            <p:spPr>
              <a:xfrm flipH="1" rot="10800000">
                <a:off x="393768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9"/>
              <p:cNvSpPr/>
              <p:nvPr/>
            </p:nvSpPr>
            <p:spPr>
              <a:xfrm flipH="1" rot="10800000">
                <a:off x="403704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9"/>
              <p:cNvSpPr/>
              <p:nvPr/>
            </p:nvSpPr>
            <p:spPr>
              <a:xfrm flipH="1" rot="10800000">
                <a:off x="413568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9"/>
              <p:cNvSpPr/>
              <p:nvPr/>
            </p:nvSpPr>
            <p:spPr>
              <a:xfrm flipH="1" rot="10800000">
                <a:off x="423612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9"/>
              <p:cNvSpPr/>
              <p:nvPr/>
            </p:nvSpPr>
            <p:spPr>
              <a:xfrm flipH="1" rot="10800000">
                <a:off x="43347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9"/>
              <p:cNvSpPr/>
              <p:nvPr/>
            </p:nvSpPr>
            <p:spPr>
              <a:xfrm flipH="1" rot="10800000">
                <a:off x="443412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9"/>
              <p:cNvSpPr/>
              <p:nvPr/>
            </p:nvSpPr>
            <p:spPr>
              <a:xfrm flipH="1" rot="10800000">
                <a:off x="453456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9"/>
              <p:cNvSpPr/>
              <p:nvPr/>
            </p:nvSpPr>
            <p:spPr>
              <a:xfrm flipH="1" rot="10800000">
                <a:off x="463320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9"/>
              <p:cNvSpPr/>
              <p:nvPr/>
            </p:nvSpPr>
            <p:spPr>
              <a:xfrm flipH="1" rot="10800000">
                <a:off x="473184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9"/>
              <p:cNvSpPr/>
              <p:nvPr/>
            </p:nvSpPr>
            <p:spPr>
              <a:xfrm flipH="1" rot="10800000">
                <a:off x="483228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9"/>
              <p:cNvSpPr/>
              <p:nvPr/>
            </p:nvSpPr>
            <p:spPr>
              <a:xfrm flipH="1" rot="10800000">
                <a:off x="493164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9"/>
              <p:cNvSpPr/>
              <p:nvPr/>
            </p:nvSpPr>
            <p:spPr>
              <a:xfrm flipH="1" rot="10800000">
                <a:off x="503028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9"/>
              <p:cNvSpPr/>
              <p:nvPr/>
            </p:nvSpPr>
            <p:spPr>
              <a:xfrm flipH="1" rot="10800000">
                <a:off x="513072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9"/>
              <p:cNvSpPr/>
              <p:nvPr/>
            </p:nvSpPr>
            <p:spPr>
              <a:xfrm flipH="1" rot="10800000">
                <a:off x="522900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9"/>
              <p:cNvSpPr/>
              <p:nvPr/>
            </p:nvSpPr>
            <p:spPr>
              <a:xfrm flipH="1" rot="10800000">
                <a:off x="532872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9"/>
              <p:cNvSpPr/>
              <p:nvPr/>
            </p:nvSpPr>
            <p:spPr>
              <a:xfrm flipH="1" rot="10800000">
                <a:off x="542916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9"/>
              <p:cNvSpPr/>
              <p:nvPr/>
            </p:nvSpPr>
            <p:spPr>
              <a:xfrm flipH="1" rot="10800000">
                <a:off x="552744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9"/>
              <p:cNvSpPr/>
              <p:nvPr/>
            </p:nvSpPr>
            <p:spPr>
              <a:xfrm flipH="1" rot="10800000">
                <a:off x="562716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9"/>
              <p:cNvSpPr/>
              <p:nvPr/>
            </p:nvSpPr>
            <p:spPr>
              <a:xfrm flipH="1" rot="10800000">
                <a:off x="572652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9"/>
              <p:cNvSpPr/>
              <p:nvPr/>
            </p:nvSpPr>
            <p:spPr>
              <a:xfrm flipH="1" rot="10800000">
                <a:off x="582588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9"/>
              <p:cNvSpPr/>
              <p:nvPr/>
            </p:nvSpPr>
            <p:spPr>
              <a:xfrm flipH="1" rot="10800000">
                <a:off x="5924520" y="294948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9"/>
              <p:cNvSpPr/>
              <p:nvPr/>
            </p:nvSpPr>
            <p:spPr>
              <a:xfrm flipH="1" rot="10800000">
                <a:off x="6024960" y="294948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9"/>
              <p:cNvSpPr/>
              <p:nvPr/>
            </p:nvSpPr>
            <p:spPr>
              <a:xfrm flipH="1" rot="10800000">
                <a:off x="6124320" y="294948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39"/>
            <p:cNvGrpSpPr/>
            <p:nvPr/>
          </p:nvGrpSpPr>
          <p:grpSpPr>
            <a:xfrm>
              <a:off x="2745720" y="3148560"/>
              <a:ext cx="3387240" cy="111240"/>
              <a:chOff x="2745720" y="3148560"/>
              <a:chExt cx="3387240" cy="111240"/>
            </a:xfrm>
          </p:grpSpPr>
          <p:sp>
            <p:nvSpPr>
              <p:cNvPr id="2226" name="Google Shape;2226;p39"/>
              <p:cNvSpPr/>
              <p:nvPr/>
            </p:nvSpPr>
            <p:spPr>
              <a:xfrm flipH="1" rot="10800000">
                <a:off x="274572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9"/>
              <p:cNvSpPr/>
              <p:nvPr/>
            </p:nvSpPr>
            <p:spPr>
              <a:xfrm flipH="1" rot="10800000">
                <a:off x="28443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9"/>
              <p:cNvSpPr/>
              <p:nvPr/>
            </p:nvSpPr>
            <p:spPr>
              <a:xfrm flipH="1" rot="10800000">
                <a:off x="294300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9"/>
              <p:cNvSpPr/>
              <p:nvPr/>
            </p:nvSpPr>
            <p:spPr>
              <a:xfrm flipH="1" rot="10800000">
                <a:off x="304308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9"/>
              <p:cNvSpPr/>
              <p:nvPr/>
            </p:nvSpPr>
            <p:spPr>
              <a:xfrm flipH="1" rot="10800000">
                <a:off x="314280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9"/>
              <p:cNvSpPr/>
              <p:nvPr/>
            </p:nvSpPr>
            <p:spPr>
              <a:xfrm flipH="1" rot="10800000">
                <a:off x="324144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9"/>
              <p:cNvSpPr/>
              <p:nvPr/>
            </p:nvSpPr>
            <p:spPr>
              <a:xfrm flipH="1" rot="10800000">
                <a:off x="334152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9"/>
              <p:cNvSpPr/>
              <p:nvPr/>
            </p:nvSpPr>
            <p:spPr>
              <a:xfrm flipH="1" rot="10800000">
                <a:off x="34401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9"/>
              <p:cNvSpPr/>
              <p:nvPr/>
            </p:nvSpPr>
            <p:spPr>
              <a:xfrm flipH="1" rot="10800000">
                <a:off x="353988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9"/>
              <p:cNvSpPr/>
              <p:nvPr/>
            </p:nvSpPr>
            <p:spPr>
              <a:xfrm flipH="1" rot="10800000">
                <a:off x="363996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9"/>
              <p:cNvSpPr/>
              <p:nvPr/>
            </p:nvSpPr>
            <p:spPr>
              <a:xfrm flipH="1" rot="10800000">
                <a:off x="373860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9"/>
              <p:cNvSpPr/>
              <p:nvPr/>
            </p:nvSpPr>
            <p:spPr>
              <a:xfrm flipH="1" rot="10800000">
                <a:off x="383724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9"/>
              <p:cNvSpPr/>
              <p:nvPr/>
            </p:nvSpPr>
            <p:spPr>
              <a:xfrm flipH="1" rot="10800000">
                <a:off x="393768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9"/>
              <p:cNvSpPr/>
              <p:nvPr/>
            </p:nvSpPr>
            <p:spPr>
              <a:xfrm flipH="1" rot="10800000">
                <a:off x="403704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9"/>
              <p:cNvSpPr/>
              <p:nvPr/>
            </p:nvSpPr>
            <p:spPr>
              <a:xfrm flipH="1" rot="10800000">
                <a:off x="413568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9"/>
              <p:cNvSpPr/>
              <p:nvPr/>
            </p:nvSpPr>
            <p:spPr>
              <a:xfrm flipH="1" rot="10800000">
                <a:off x="423612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9"/>
              <p:cNvSpPr/>
              <p:nvPr/>
            </p:nvSpPr>
            <p:spPr>
              <a:xfrm flipH="1" rot="10800000">
                <a:off x="43347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9"/>
              <p:cNvSpPr/>
              <p:nvPr/>
            </p:nvSpPr>
            <p:spPr>
              <a:xfrm flipH="1" rot="10800000">
                <a:off x="443412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9"/>
              <p:cNvSpPr/>
              <p:nvPr/>
            </p:nvSpPr>
            <p:spPr>
              <a:xfrm flipH="1" rot="10800000">
                <a:off x="453456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9"/>
              <p:cNvSpPr/>
              <p:nvPr/>
            </p:nvSpPr>
            <p:spPr>
              <a:xfrm flipH="1" rot="10800000">
                <a:off x="463320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9"/>
              <p:cNvSpPr/>
              <p:nvPr/>
            </p:nvSpPr>
            <p:spPr>
              <a:xfrm flipH="1" rot="10800000">
                <a:off x="473184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9"/>
              <p:cNvSpPr/>
              <p:nvPr/>
            </p:nvSpPr>
            <p:spPr>
              <a:xfrm flipH="1" rot="10800000">
                <a:off x="483228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9"/>
              <p:cNvSpPr/>
              <p:nvPr/>
            </p:nvSpPr>
            <p:spPr>
              <a:xfrm flipH="1" rot="10800000">
                <a:off x="493164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9"/>
              <p:cNvSpPr/>
              <p:nvPr/>
            </p:nvSpPr>
            <p:spPr>
              <a:xfrm flipH="1" rot="10800000">
                <a:off x="503028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9"/>
              <p:cNvSpPr/>
              <p:nvPr/>
            </p:nvSpPr>
            <p:spPr>
              <a:xfrm flipH="1" rot="10800000">
                <a:off x="513072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9"/>
              <p:cNvSpPr/>
              <p:nvPr/>
            </p:nvSpPr>
            <p:spPr>
              <a:xfrm flipH="1" rot="10800000">
                <a:off x="522900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9"/>
              <p:cNvSpPr/>
              <p:nvPr/>
            </p:nvSpPr>
            <p:spPr>
              <a:xfrm flipH="1" rot="10800000">
                <a:off x="532872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9"/>
              <p:cNvSpPr/>
              <p:nvPr/>
            </p:nvSpPr>
            <p:spPr>
              <a:xfrm flipH="1" rot="10800000">
                <a:off x="542916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9"/>
              <p:cNvSpPr/>
              <p:nvPr/>
            </p:nvSpPr>
            <p:spPr>
              <a:xfrm flipH="1" rot="10800000">
                <a:off x="552744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9"/>
              <p:cNvSpPr/>
              <p:nvPr/>
            </p:nvSpPr>
            <p:spPr>
              <a:xfrm flipH="1" rot="10800000">
                <a:off x="562716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9"/>
              <p:cNvSpPr/>
              <p:nvPr/>
            </p:nvSpPr>
            <p:spPr>
              <a:xfrm flipH="1" rot="10800000">
                <a:off x="572652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9"/>
              <p:cNvSpPr/>
              <p:nvPr/>
            </p:nvSpPr>
            <p:spPr>
              <a:xfrm flipH="1" rot="10800000">
                <a:off x="582588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9"/>
              <p:cNvSpPr/>
              <p:nvPr/>
            </p:nvSpPr>
            <p:spPr>
              <a:xfrm flipH="1" rot="10800000">
                <a:off x="5924520" y="325044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9"/>
              <p:cNvSpPr/>
              <p:nvPr/>
            </p:nvSpPr>
            <p:spPr>
              <a:xfrm flipH="1" rot="10800000">
                <a:off x="6024960" y="325044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9"/>
              <p:cNvSpPr/>
              <p:nvPr/>
            </p:nvSpPr>
            <p:spPr>
              <a:xfrm flipH="1" rot="10800000">
                <a:off x="6124320" y="325044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9"/>
              <p:cNvSpPr/>
              <p:nvPr/>
            </p:nvSpPr>
            <p:spPr>
              <a:xfrm flipH="1" rot="10800000">
                <a:off x="274572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9"/>
              <p:cNvSpPr/>
              <p:nvPr/>
            </p:nvSpPr>
            <p:spPr>
              <a:xfrm flipH="1" rot="10800000">
                <a:off x="28443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9"/>
              <p:cNvSpPr/>
              <p:nvPr/>
            </p:nvSpPr>
            <p:spPr>
              <a:xfrm flipH="1" rot="10800000">
                <a:off x="294300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9"/>
              <p:cNvSpPr/>
              <p:nvPr/>
            </p:nvSpPr>
            <p:spPr>
              <a:xfrm flipH="1" rot="10800000">
                <a:off x="304308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flipH="1" rot="10800000">
                <a:off x="314280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9"/>
              <p:cNvSpPr/>
              <p:nvPr/>
            </p:nvSpPr>
            <p:spPr>
              <a:xfrm flipH="1" rot="10800000">
                <a:off x="324144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9"/>
              <p:cNvSpPr/>
              <p:nvPr/>
            </p:nvSpPr>
            <p:spPr>
              <a:xfrm flipH="1" rot="10800000">
                <a:off x="334152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flipH="1" rot="10800000">
                <a:off x="34401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flipH="1" rot="10800000">
                <a:off x="353988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flipH="1" rot="10800000">
                <a:off x="363996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flipH="1" rot="10800000">
                <a:off x="373860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flipH="1" rot="10800000">
                <a:off x="383724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flipH="1" rot="10800000">
                <a:off x="393768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flipH="1" rot="10800000">
                <a:off x="403704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flipH="1" rot="10800000">
                <a:off x="413568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flipH="1" rot="10800000">
                <a:off x="423612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flipH="1" rot="10800000">
                <a:off x="43347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flipH="1" rot="10800000">
                <a:off x="443412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flipH="1" rot="10800000">
                <a:off x="453456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flipH="1" rot="10800000">
                <a:off x="463320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flipH="1" rot="10800000">
                <a:off x="473184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flipH="1" rot="10800000">
                <a:off x="483228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flipH="1" rot="10800000">
                <a:off x="493164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flipH="1" rot="10800000">
                <a:off x="503028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flipH="1" rot="10800000">
                <a:off x="513072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flipH="1" rot="10800000">
                <a:off x="522900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flipH="1" rot="10800000">
                <a:off x="532872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flipH="1" rot="10800000">
                <a:off x="542916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flipH="1" rot="10800000">
                <a:off x="552744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flipH="1" rot="10800000">
                <a:off x="562716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flipH="1" rot="10800000">
                <a:off x="572652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flipH="1" rot="10800000">
                <a:off x="582588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flipH="1" rot="10800000">
                <a:off x="5924520" y="3148560"/>
                <a:ext cx="104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flipH="1" rot="10800000">
                <a:off x="6024960" y="3148560"/>
                <a:ext cx="936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flipH="1" rot="10800000">
                <a:off x="6124320" y="3148560"/>
                <a:ext cx="8640" cy="936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96" name="Google Shape;2296;p39"/>
          <p:cNvSpPr txBox="1"/>
          <p:nvPr>
            <p:ph idx="1" type="body"/>
          </p:nvPr>
        </p:nvSpPr>
        <p:spPr>
          <a:xfrm>
            <a:off x="4149720" y="1275480"/>
            <a:ext cx="3371400" cy="69000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97" name="Google Shape;2297;p39"/>
          <p:cNvSpPr txBox="1"/>
          <p:nvPr>
            <p:ph idx="2" type="body"/>
          </p:nvPr>
        </p:nvSpPr>
        <p:spPr>
          <a:xfrm>
            <a:off x="4149720" y="2101320"/>
            <a:ext cx="3371400" cy="28320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2298" name="Google Shape;2298;p39"/>
          <p:cNvPicPr preferRelativeResize="0"/>
          <p:nvPr/>
        </p:nvPicPr>
        <p:blipFill rotWithShape="1">
          <a:blip r:embed="rId1">
            <a:alphaModFix/>
          </a:blip>
          <a:srcRect b="17079" l="0" r="0" t="35452"/>
          <a:stretch/>
        </p:blipFill>
        <p:spPr>
          <a:xfrm>
            <a:off x="725040" y="2633400"/>
            <a:ext cx="7693200" cy="2921040"/>
          </a:xfrm>
          <a:prstGeom prst="rect">
            <a:avLst/>
          </a:prstGeom>
          <a:noFill/>
          <a:ln>
            <a:noFill/>
          </a:ln>
        </p:spPr>
      </p:pic>
      <p:sp>
        <p:nvSpPr>
          <p:cNvPr id="2299" name="Google Shape;2299;p39"/>
          <p:cNvSpPr/>
          <p:nvPr/>
        </p:nvSpPr>
        <p:spPr>
          <a:xfrm>
            <a:off x="7632720" y="5508720"/>
            <a:ext cx="1333200" cy="501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fr" sz="900" strike="noStrike">
                <a:solidFill>
                  <a:srgbClr val="231F20"/>
                </a:solidFill>
                <a:latin typeface="Arial"/>
                <a:ea typeface="Arial"/>
                <a:cs typeface="Arial"/>
                <a:sym typeface="Arial"/>
              </a:rPr>
              <a:t>© IGN-SHOM</a:t>
            </a:r>
            <a:endParaRPr b="0" sz="9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900" strike="noStrike">
              <a:latin typeface="Arial"/>
              <a:ea typeface="Arial"/>
              <a:cs typeface="Arial"/>
              <a:sym typeface="Arial"/>
            </a:endParaRPr>
          </a:p>
        </p:txBody>
      </p:sp>
      <p:sp>
        <p:nvSpPr>
          <p:cNvPr id="2300" name="Google Shape;2300;p39"/>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hyperlink" Target="https://gitlab.com/adress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52"/>
          <p:cNvSpPr txBox="1"/>
          <p:nvPr/>
        </p:nvSpPr>
        <p:spPr>
          <a:xfrm>
            <a:off x="3766680" y="986040"/>
            <a:ext cx="3834600" cy="11970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i="0" lang="fr" sz="2000" u="none" cap="none" strike="noStrike">
                <a:solidFill>
                  <a:srgbClr val="006D34"/>
                </a:solidFill>
                <a:latin typeface="Arial"/>
                <a:ea typeface="Arial"/>
                <a:cs typeface="Arial"/>
                <a:sym typeface="Arial"/>
              </a:rPr>
              <a:t>GIT – GitLab</a:t>
            </a:r>
            <a:endParaRPr b="0" i="0" sz="2000" u="none" cap="none"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t/>
            </a:r>
            <a:endParaRPr b="0" i="0" sz="2000" u="none" cap="none" strike="noStrike">
              <a:solidFill>
                <a:srgbClr val="006D34"/>
              </a:solidFill>
              <a:latin typeface="Arial"/>
              <a:ea typeface="Arial"/>
              <a:cs typeface="Arial"/>
              <a:sym typeface="Arial"/>
            </a:endParaRPr>
          </a:p>
        </p:txBody>
      </p:sp>
      <p:sp>
        <p:nvSpPr>
          <p:cNvPr id="2355" name="Google Shape;2355;p52"/>
          <p:cNvSpPr txBox="1"/>
          <p:nvPr/>
        </p:nvSpPr>
        <p:spPr>
          <a:xfrm>
            <a:off x="5334120" y="2149920"/>
            <a:ext cx="2316300" cy="486300"/>
          </a:xfrm>
          <a:prstGeom prst="rect">
            <a:avLst/>
          </a:prstGeom>
          <a:noFill/>
          <a:ln>
            <a:noFill/>
          </a:ln>
        </p:spPr>
        <p:txBody>
          <a:bodyPr anchorCtr="0" anchor="t" bIns="45000" lIns="90000" spcFirstLastPara="1" rIns="90000" wrap="square" tIns="45000">
            <a:noAutofit/>
          </a:bodyPr>
          <a:lstStyle/>
          <a:p>
            <a:pPr indent="-80010" lvl="0" marL="0" marR="0" rtl="0" algn="ctr">
              <a:lnSpc>
                <a:spcPct val="87000"/>
              </a:lnSpc>
              <a:spcBef>
                <a:spcPts val="0"/>
              </a:spcBef>
              <a:spcAft>
                <a:spcPts val="0"/>
              </a:spcAft>
              <a:buClr>
                <a:srgbClr val="000000"/>
              </a:buClr>
              <a:buSzPts val="1260"/>
              <a:buFont typeface="Calibri"/>
              <a:buChar char="​"/>
            </a:pPr>
            <a:r>
              <a:rPr b="1" i="0" lang="fr" sz="2800" u="none" cap="none" strike="noStrike">
                <a:solidFill>
                  <a:srgbClr val="006D34"/>
                </a:solidFill>
                <a:latin typeface="Arial"/>
                <a:ea typeface="Arial"/>
                <a:cs typeface="Arial"/>
                <a:sym typeface="Arial"/>
              </a:rPr>
              <a:t>CC-TSI</a:t>
            </a:r>
            <a:endParaRPr b="0" i="0" sz="2800" u="none" cap="none" strike="noStrike">
              <a:solidFill>
                <a:srgbClr val="006D34"/>
              </a:solidFill>
              <a:latin typeface="Arial"/>
              <a:ea typeface="Arial"/>
              <a:cs typeface="Arial"/>
              <a:sym typeface="Arial"/>
            </a:endParaRPr>
          </a:p>
          <a:p>
            <a:pPr indent="0" lvl="0" marL="0" marR="0" rtl="0" algn="ctr">
              <a:lnSpc>
                <a:spcPct val="87000"/>
              </a:lnSpc>
              <a:spcBef>
                <a:spcPts val="1950"/>
              </a:spcBef>
              <a:spcAft>
                <a:spcPts val="0"/>
              </a:spcAft>
              <a:buNone/>
            </a:pPr>
            <a:r>
              <a:t/>
            </a:r>
            <a:endParaRPr b="0" i="0" sz="2800" u="none" cap="none" strike="noStrike">
              <a:solidFill>
                <a:srgbClr val="006D34"/>
              </a:solidFill>
              <a:latin typeface="Arial"/>
              <a:ea typeface="Arial"/>
              <a:cs typeface="Arial"/>
              <a:sym typeface="Arial"/>
            </a:endParaRPr>
          </a:p>
        </p:txBody>
      </p:sp>
      <p:pic>
        <p:nvPicPr>
          <p:cNvPr id="2356" name="Google Shape;2356;p52"/>
          <p:cNvPicPr preferRelativeResize="0"/>
          <p:nvPr/>
        </p:nvPicPr>
        <p:blipFill rotWithShape="1">
          <a:blip r:embed="rId3">
            <a:alphaModFix/>
          </a:blip>
          <a:srcRect b="0" l="0" r="0" t="0"/>
          <a:stretch/>
        </p:blipFill>
        <p:spPr>
          <a:xfrm>
            <a:off x="0" y="0"/>
            <a:ext cx="9144000" cy="68579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0" name="Shape 2460"/>
        <p:cNvGrpSpPr/>
        <p:nvPr/>
      </p:nvGrpSpPr>
      <p:grpSpPr>
        <a:xfrm>
          <a:off x="0" y="0"/>
          <a:ext cx="0" cy="0"/>
          <a:chOff x="0" y="0"/>
          <a:chExt cx="0" cy="0"/>
        </a:xfrm>
      </p:grpSpPr>
      <p:sp>
        <p:nvSpPr>
          <p:cNvPr id="2461" name="Google Shape;2461;p61"/>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Nouvelle solution : serveur décentralisé</a:t>
            </a:r>
            <a:endParaRPr b="0" sz="2400" strike="noStrike">
              <a:solidFill>
                <a:srgbClr val="231F20"/>
              </a:solidFill>
              <a:latin typeface="Arial"/>
              <a:ea typeface="Arial"/>
              <a:cs typeface="Arial"/>
              <a:sym typeface="Arial"/>
            </a:endParaRPr>
          </a:p>
        </p:txBody>
      </p:sp>
      <p:sp>
        <p:nvSpPr>
          <p:cNvPr id="2462" name="Google Shape;2462;p61"/>
          <p:cNvSpPr txBox="1"/>
          <p:nvPr/>
        </p:nvSpPr>
        <p:spPr>
          <a:xfrm>
            <a:off x="437040" y="1537200"/>
            <a:ext cx="7737600" cy="4569600"/>
          </a:xfrm>
          <a:prstGeom prst="rect">
            <a:avLst/>
          </a:prstGeom>
          <a:noFill/>
          <a:ln>
            <a:noFill/>
          </a:ln>
        </p:spPr>
        <p:txBody>
          <a:bodyPr anchorCtr="0" anchor="t" bIns="45000" lIns="90000" spcFirstLastPara="1" rIns="90000" wrap="square" tIns="45000">
            <a:noAutofit/>
          </a:bodyPr>
          <a:lstStyle/>
          <a:p>
            <a:pPr indent="-51435" lvl="0" marL="0" marR="0" rtl="0" algn="l">
              <a:lnSpc>
                <a:spcPct val="87000"/>
              </a:lnSpc>
              <a:spcBef>
                <a:spcPts val="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Plusieurs versions (branches) du code cohabitent</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228420" lvl="2" marL="703080" marR="0" rtl="0" algn="l">
              <a:lnSpc>
                <a:spcPct val="100000"/>
              </a:lnSpc>
              <a:spcBef>
                <a:spcPts val="1800"/>
              </a:spcBef>
              <a:spcAft>
                <a:spcPts val="0"/>
              </a:spcAft>
              <a:buClr>
                <a:srgbClr val="004823"/>
              </a:buClr>
              <a:buSzPts val="1800"/>
              <a:buFont typeface="Arial"/>
              <a:buNone/>
            </a:pPr>
            <a:r>
              <a:t/>
            </a:r>
            <a:endParaRPr b="0" i="0" sz="1800" u="none" cap="none" strike="noStrike">
              <a:solidFill>
                <a:srgbClr val="004823"/>
              </a:solidFill>
              <a:latin typeface="Arial"/>
              <a:ea typeface="Arial"/>
              <a:cs typeface="Arial"/>
              <a:sym typeface="Arial"/>
            </a:endParaRPr>
          </a:p>
          <a:p>
            <a:pPr indent="0" lvl="0" marL="0" marR="0" rtl="0" algn="l">
              <a:spcBef>
                <a:spcPts val="1199"/>
              </a:spcBef>
              <a:spcAft>
                <a:spcPts val="0"/>
              </a:spcAft>
              <a:buNone/>
            </a:pPr>
            <a:r>
              <a:t/>
            </a:r>
            <a:endParaRPr b="0" sz="1800" strike="noStrike">
              <a:solidFill>
                <a:srgbClr val="006D34"/>
              </a:solidFill>
              <a:latin typeface="Arial"/>
              <a:ea typeface="Arial"/>
              <a:cs typeface="Arial"/>
              <a:sym typeface="Arial"/>
            </a:endParaRPr>
          </a:p>
        </p:txBody>
      </p:sp>
      <p:sp>
        <p:nvSpPr>
          <p:cNvPr id="2463" name="Google Shape;2463;p61"/>
          <p:cNvSpPr/>
          <p:nvPr/>
        </p:nvSpPr>
        <p:spPr>
          <a:xfrm>
            <a:off x="1392120" y="3575880"/>
            <a:ext cx="1152000" cy="672000"/>
          </a:xfrm>
          <a:prstGeom prst="rect">
            <a:avLst/>
          </a:prstGeom>
          <a:solidFill>
            <a:srgbClr val="3333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1"/>
          <p:cNvSpPr/>
          <p:nvPr/>
        </p:nvSpPr>
        <p:spPr>
          <a:xfrm>
            <a:off x="3888000" y="5015880"/>
            <a:ext cx="1152000" cy="672000"/>
          </a:xfrm>
          <a:prstGeom prst="rect">
            <a:avLst/>
          </a:prstGeom>
          <a:solidFill>
            <a:srgbClr val="FF3333"/>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1"/>
          <p:cNvSpPr/>
          <p:nvPr/>
        </p:nvSpPr>
        <p:spPr>
          <a:xfrm>
            <a:off x="2256120" y="4727880"/>
            <a:ext cx="1152000" cy="672000"/>
          </a:xfrm>
          <a:prstGeom prst="rect">
            <a:avLst/>
          </a:prstGeom>
          <a:solidFill>
            <a:srgbClr val="3333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1"/>
          <p:cNvSpPr/>
          <p:nvPr/>
        </p:nvSpPr>
        <p:spPr>
          <a:xfrm>
            <a:off x="6192000" y="3672000"/>
            <a:ext cx="1152000" cy="672000"/>
          </a:xfrm>
          <a:prstGeom prst="rect">
            <a:avLst/>
          </a:prstGeom>
          <a:solidFill>
            <a:srgbClr val="00CC00"/>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61"/>
          <p:cNvCxnSpPr/>
          <p:nvPr/>
        </p:nvCxnSpPr>
        <p:spPr>
          <a:xfrm flipH="1" rot="10800000">
            <a:off x="2544120" y="3768120"/>
            <a:ext cx="1248000" cy="288000"/>
          </a:xfrm>
          <a:prstGeom prst="straightConnector1">
            <a:avLst/>
          </a:prstGeom>
          <a:noFill/>
          <a:ln cap="flat" cmpd="sng" w="9525">
            <a:solidFill>
              <a:srgbClr val="FF3333"/>
            </a:solidFill>
            <a:prstDash val="solid"/>
            <a:round/>
            <a:headEnd len="sm" w="sm" type="none"/>
            <a:tailEnd len="med" w="med" type="triangle"/>
          </a:ln>
        </p:spPr>
      </p:cxnSp>
      <p:cxnSp>
        <p:nvCxnSpPr>
          <p:cNvPr id="2468" name="Google Shape;2468;p61"/>
          <p:cNvCxnSpPr/>
          <p:nvPr/>
        </p:nvCxnSpPr>
        <p:spPr>
          <a:xfrm flipH="1">
            <a:off x="2544120" y="3480120"/>
            <a:ext cx="1152000" cy="288000"/>
          </a:xfrm>
          <a:prstGeom prst="straightConnector1">
            <a:avLst/>
          </a:prstGeom>
          <a:noFill/>
          <a:ln cap="flat" cmpd="sng" w="9525">
            <a:solidFill>
              <a:srgbClr val="3333FF"/>
            </a:solidFill>
            <a:prstDash val="solid"/>
            <a:round/>
            <a:headEnd len="sm" w="sm" type="none"/>
            <a:tailEnd len="med" w="med" type="triangle"/>
          </a:ln>
        </p:spPr>
      </p:cxnSp>
      <p:cxnSp>
        <p:nvCxnSpPr>
          <p:cNvPr id="2469" name="Google Shape;2469;p61"/>
          <p:cNvCxnSpPr/>
          <p:nvPr/>
        </p:nvCxnSpPr>
        <p:spPr>
          <a:xfrm flipH="1">
            <a:off x="3120000" y="3960000"/>
            <a:ext cx="768000" cy="768000"/>
          </a:xfrm>
          <a:prstGeom prst="straightConnector1">
            <a:avLst/>
          </a:prstGeom>
          <a:noFill/>
          <a:ln cap="flat" cmpd="sng" w="9525">
            <a:solidFill>
              <a:srgbClr val="3333FF"/>
            </a:solidFill>
            <a:prstDash val="solid"/>
            <a:round/>
            <a:headEnd len="sm" w="sm" type="none"/>
            <a:tailEnd len="med" w="med" type="triangle"/>
          </a:ln>
        </p:spPr>
      </p:cxnSp>
      <p:cxnSp>
        <p:nvCxnSpPr>
          <p:cNvPr id="2470" name="Google Shape;2470;p61"/>
          <p:cNvCxnSpPr/>
          <p:nvPr/>
        </p:nvCxnSpPr>
        <p:spPr>
          <a:xfrm flipH="1" rot="10800000">
            <a:off x="3408120" y="4056120"/>
            <a:ext cx="672000" cy="864000"/>
          </a:xfrm>
          <a:prstGeom prst="straightConnector1">
            <a:avLst/>
          </a:prstGeom>
          <a:noFill/>
          <a:ln cap="flat" cmpd="sng" w="9525">
            <a:solidFill>
              <a:srgbClr val="FF3333"/>
            </a:solidFill>
            <a:prstDash val="solid"/>
            <a:round/>
            <a:headEnd len="sm" w="sm" type="none"/>
            <a:tailEnd len="med" w="med" type="triangle"/>
          </a:ln>
        </p:spPr>
      </p:cxnSp>
      <p:sp>
        <p:nvSpPr>
          <p:cNvPr id="2471" name="Google Shape;2471;p61"/>
          <p:cNvSpPr/>
          <p:nvPr/>
        </p:nvSpPr>
        <p:spPr>
          <a:xfrm>
            <a:off x="3696120" y="2808000"/>
            <a:ext cx="1344000" cy="1344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2" name="Google Shape;2472;p61"/>
          <p:cNvCxnSpPr/>
          <p:nvPr/>
        </p:nvCxnSpPr>
        <p:spPr>
          <a:xfrm rot="10800000">
            <a:off x="4464000" y="4151880"/>
            <a:ext cx="0" cy="864000"/>
          </a:xfrm>
          <a:prstGeom prst="straightConnector1">
            <a:avLst/>
          </a:prstGeom>
          <a:noFill/>
          <a:ln cap="flat" cmpd="sng" w="9525">
            <a:solidFill>
              <a:srgbClr val="FF3333"/>
            </a:solidFill>
            <a:prstDash val="solid"/>
            <a:round/>
            <a:headEnd len="sm" w="sm" type="none"/>
            <a:tailEnd len="med" w="med" type="triangle"/>
          </a:ln>
        </p:spPr>
      </p:cxnSp>
      <p:cxnSp>
        <p:nvCxnSpPr>
          <p:cNvPr id="2473" name="Google Shape;2473;p61"/>
          <p:cNvCxnSpPr/>
          <p:nvPr/>
        </p:nvCxnSpPr>
        <p:spPr>
          <a:xfrm rot="10800000">
            <a:off x="5040000" y="3671880"/>
            <a:ext cx="1152000" cy="192000"/>
          </a:xfrm>
          <a:prstGeom prst="straightConnector1">
            <a:avLst/>
          </a:prstGeom>
          <a:noFill/>
          <a:ln cap="flat" cmpd="sng" w="9525">
            <a:solidFill>
              <a:srgbClr val="FF3333"/>
            </a:solidFill>
            <a:prstDash val="solid"/>
            <a:round/>
            <a:headEnd len="sm" w="sm" type="none"/>
            <a:tailEnd len="med" w="med" type="triangle"/>
          </a:ln>
        </p:spPr>
      </p:cxnSp>
      <p:cxnSp>
        <p:nvCxnSpPr>
          <p:cNvPr id="2474" name="Google Shape;2474;p61"/>
          <p:cNvCxnSpPr/>
          <p:nvPr/>
        </p:nvCxnSpPr>
        <p:spPr>
          <a:xfrm>
            <a:off x="4272120" y="4151880"/>
            <a:ext cx="0" cy="864000"/>
          </a:xfrm>
          <a:prstGeom prst="straightConnector1">
            <a:avLst/>
          </a:prstGeom>
          <a:noFill/>
          <a:ln cap="flat" cmpd="sng" w="9525">
            <a:solidFill>
              <a:srgbClr val="3333FF"/>
            </a:solidFill>
            <a:prstDash val="solid"/>
            <a:round/>
            <a:headEnd len="sm" w="sm" type="none"/>
            <a:tailEnd len="med" w="med" type="triangle"/>
          </a:ln>
        </p:spPr>
      </p:cxnSp>
      <p:cxnSp>
        <p:nvCxnSpPr>
          <p:cNvPr id="2475" name="Google Shape;2475;p61"/>
          <p:cNvCxnSpPr/>
          <p:nvPr/>
        </p:nvCxnSpPr>
        <p:spPr>
          <a:xfrm>
            <a:off x="4944240" y="3863880"/>
            <a:ext cx="1248000" cy="288000"/>
          </a:xfrm>
          <a:prstGeom prst="straightConnector1">
            <a:avLst/>
          </a:prstGeom>
          <a:noFill/>
          <a:ln cap="flat" cmpd="sng" w="9525">
            <a:solidFill>
              <a:srgbClr val="3333FF"/>
            </a:solidFill>
            <a:prstDash val="solid"/>
            <a:round/>
            <a:headEnd len="sm" w="sm" type="none"/>
            <a:tailEnd len="med" w="med" type="triangle"/>
          </a:ln>
        </p:spPr>
      </p:cxnSp>
      <p:sp>
        <p:nvSpPr>
          <p:cNvPr id="2476" name="Google Shape;2476;p61"/>
          <p:cNvSpPr txBox="1"/>
          <p:nvPr/>
        </p:nvSpPr>
        <p:spPr>
          <a:xfrm>
            <a:off x="4536000" y="302400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77" name="Google Shape;2477;p61"/>
          <p:cNvSpPr txBox="1"/>
          <p:nvPr/>
        </p:nvSpPr>
        <p:spPr>
          <a:xfrm>
            <a:off x="3960000" y="299304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78" name="Google Shape;2478;p61"/>
          <p:cNvSpPr txBox="1"/>
          <p:nvPr/>
        </p:nvSpPr>
        <p:spPr>
          <a:xfrm>
            <a:off x="4248000" y="289692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79" name="Google Shape;2479;p61"/>
          <p:cNvSpPr txBox="1"/>
          <p:nvPr/>
        </p:nvSpPr>
        <p:spPr>
          <a:xfrm>
            <a:off x="6000480" y="4488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80" name="Google Shape;2480;p61"/>
          <p:cNvSpPr txBox="1"/>
          <p:nvPr/>
        </p:nvSpPr>
        <p:spPr>
          <a:xfrm>
            <a:off x="5520600" y="4776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81" name="Google Shape;2481;p61"/>
          <p:cNvSpPr txBox="1"/>
          <p:nvPr/>
        </p:nvSpPr>
        <p:spPr>
          <a:xfrm>
            <a:off x="5808600" y="468000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82" name="Google Shape;2482;p61"/>
          <p:cNvSpPr/>
          <p:nvPr/>
        </p:nvSpPr>
        <p:spPr>
          <a:xfrm>
            <a:off x="3696050" y="2808000"/>
            <a:ext cx="1344000" cy="1344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483" name="Google Shape;2483;p61"/>
          <p:cNvSpPr/>
          <p:nvPr/>
        </p:nvSpPr>
        <p:spPr>
          <a:xfrm>
            <a:off x="3696063" y="2808000"/>
            <a:ext cx="1344000" cy="1344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484" name="Google Shape;2484;p61"/>
          <p:cNvSpPr/>
          <p:nvPr/>
        </p:nvSpPr>
        <p:spPr>
          <a:xfrm>
            <a:off x="3696063" y="2808000"/>
            <a:ext cx="1344000" cy="1344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485" name="Google Shape;2485;p61"/>
          <p:cNvSpPr txBox="1"/>
          <p:nvPr/>
        </p:nvSpPr>
        <p:spPr>
          <a:xfrm>
            <a:off x="1776000" y="3681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486" name="Google Shape;2486;p61"/>
          <p:cNvSpPr txBox="1"/>
          <p:nvPr/>
        </p:nvSpPr>
        <p:spPr>
          <a:xfrm>
            <a:off x="3811800" y="342247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487" name="Google Shape;2487;p61"/>
          <p:cNvSpPr txBox="1"/>
          <p:nvPr/>
        </p:nvSpPr>
        <p:spPr>
          <a:xfrm>
            <a:off x="2639525" y="4833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488" name="Google Shape;2488;p61"/>
          <p:cNvSpPr txBox="1"/>
          <p:nvPr/>
        </p:nvSpPr>
        <p:spPr>
          <a:xfrm>
            <a:off x="4272125" y="3624538"/>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2</a:t>
            </a:r>
            <a:endParaRPr b="1" sz="1800">
              <a:solidFill>
                <a:srgbClr val="FFFFFF"/>
              </a:solidFill>
            </a:endParaRPr>
          </a:p>
        </p:txBody>
      </p:sp>
      <p:sp>
        <p:nvSpPr>
          <p:cNvPr id="2489" name="Google Shape;2489;p61"/>
          <p:cNvSpPr txBox="1"/>
          <p:nvPr/>
        </p:nvSpPr>
        <p:spPr>
          <a:xfrm>
            <a:off x="4300263" y="5121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2</a:t>
            </a:r>
            <a:endParaRPr b="1" sz="1800">
              <a:solidFill>
                <a:srgbClr val="FFFFFF"/>
              </a:solidFill>
            </a:endParaRPr>
          </a:p>
        </p:txBody>
      </p:sp>
      <p:sp>
        <p:nvSpPr>
          <p:cNvPr id="2490" name="Google Shape;2490;p61"/>
          <p:cNvSpPr txBox="1"/>
          <p:nvPr/>
        </p:nvSpPr>
        <p:spPr>
          <a:xfrm>
            <a:off x="4579863" y="342247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3</a:t>
            </a:r>
            <a:endParaRPr b="1" sz="1800">
              <a:solidFill>
                <a:srgbClr val="FFFFFF"/>
              </a:solidFill>
            </a:endParaRPr>
          </a:p>
        </p:txBody>
      </p:sp>
      <p:sp>
        <p:nvSpPr>
          <p:cNvPr id="2491" name="Google Shape;2491;p61"/>
          <p:cNvSpPr txBox="1"/>
          <p:nvPr/>
        </p:nvSpPr>
        <p:spPr>
          <a:xfrm>
            <a:off x="6576375" y="3777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3</a:t>
            </a:r>
            <a:endParaRPr b="1"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5" name="Shape 2495"/>
        <p:cNvGrpSpPr/>
        <p:nvPr/>
      </p:nvGrpSpPr>
      <p:grpSpPr>
        <a:xfrm>
          <a:off x="0" y="0"/>
          <a:ext cx="0" cy="0"/>
          <a:chOff x="0" y="0"/>
          <a:chExt cx="0" cy="0"/>
        </a:xfrm>
      </p:grpSpPr>
      <p:sp>
        <p:nvSpPr>
          <p:cNvPr id="2496" name="Google Shape;2496;p62"/>
          <p:cNvSpPr txBox="1"/>
          <p:nvPr/>
        </p:nvSpPr>
        <p:spPr>
          <a:xfrm>
            <a:off x="437040" y="1537200"/>
            <a:ext cx="7737600" cy="4569600"/>
          </a:xfrm>
          <a:prstGeom prst="rect">
            <a:avLst/>
          </a:prstGeom>
          <a:noFill/>
          <a:ln>
            <a:noFill/>
          </a:ln>
        </p:spPr>
        <p:txBody>
          <a:bodyPr anchorCtr="0" anchor="t" bIns="45000" lIns="90000" spcFirstLastPara="1" rIns="90000" wrap="square" tIns="45000">
            <a:noAutofit/>
          </a:bodyPr>
          <a:lstStyle/>
          <a:p>
            <a:pPr indent="-40005" lvl="0" marL="0" marR="0" rtl="0" algn="l">
              <a:lnSpc>
                <a:spcPct val="87000"/>
              </a:lnSpc>
              <a:spcBef>
                <a:spcPts val="0"/>
              </a:spcBef>
              <a:spcAft>
                <a:spcPts val="0"/>
              </a:spcAft>
              <a:buClr>
                <a:srgbClr val="000000"/>
              </a:buClr>
              <a:buSzPts val="630"/>
              <a:buFont typeface="Calibri"/>
              <a:buChar char="​"/>
            </a:pPr>
            <a:r>
              <a:rPr b="0" lang="fr" sz="1400" strike="noStrike">
                <a:solidFill>
                  <a:srgbClr val="004823"/>
                </a:solidFill>
                <a:latin typeface="Arial"/>
                <a:ea typeface="Arial"/>
                <a:cs typeface="Arial"/>
                <a:sym typeface="Arial"/>
              </a:rPr>
              <a:t>On pull toute les versions</a:t>
            </a:r>
            <a:endParaRPr b="0" sz="1400" strike="noStrike">
              <a:solidFill>
                <a:srgbClr val="006D34"/>
              </a:solidFill>
              <a:latin typeface="Arial"/>
              <a:ea typeface="Arial"/>
              <a:cs typeface="Arial"/>
              <a:sym typeface="Arial"/>
            </a:endParaRPr>
          </a:p>
        </p:txBody>
      </p:sp>
      <p:sp>
        <p:nvSpPr>
          <p:cNvPr id="2497" name="Google Shape;2497;p62"/>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Nouvelle solution : serveur décentralisé</a:t>
            </a:r>
            <a:endParaRPr b="0" sz="2400" strike="noStrike">
              <a:solidFill>
                <a:srgbClr val="231F20"/>
              </a:solidFill>
              <a:latin typeface="Arial"/>
              <a:ea typeface="Arial"/>
              <a:cs typeface="Arial"/>
              <a:sym typeface="Arial"/>
            </a:endParaRPr>
          </a:p>
        </p:txBody>
      </p:sp>
      <p:sp>
        <p:nvSpPr>
          <p:cNvPr id="2498" name="Google Shape;2498;p62"/>
          <p:cNvSpPr/>
          <p:nvPr/>
        </p:nvSpPr>
        <p:spPr>
          <a:xfrm>
            <a:off x="1392120" y="3575880"/>
            <a:ext cx="1152000" cy="672000"/>
          </a:xfrm>
          <a:prstGeom prst="rect">
            <a:avLst/>
          </a:prstGeom>
          <a:solidFill>
            <a:srgbClr val="3333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2"/>
          <p:cNvSpPr/>
          <p:nvPr/>
        </p:nvSpPr>
        <p:spPr>
          <a:xfrm>
            <a:off x="3888000" y="5015880"/>
            <a:ext cx="1152000" cy="672000"/>
          </a:xfrm>
          <a:prstGeom prst="rect">
            <a:avLst/>
          </a:prstGeom>
          <a:solidFill>
            <a:srgbClr val="FF3333"/>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2"/>
          <p:cNvSpPr/>
          <p:nvPr/>
        </p:nvSpPr>
        <p:spPr>
          <a:xfrm>
            <a:off x="2256120" y="4727880"/>
            <a:ext cx="1152000" cy="672000"/>
          </a:xfrm>
          <a:prstGeom prst="rect">
            <a:avLst/>
          </a:prstGeom>
          <a:solidFill>
            <a:srgbClr val="3333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2"/>
          <p:cNvSpPr/>
          <p:nvPr/>
        </p:nvSpPr>
        <p:spPr>
          <a:xfrm>
            <a:off x="6192000" y="3672000"/>
            <a:ext cx="1152000" cy="672000"/>
          </a:xfrm>
          <a:prstGeom prst="rect">
            <a:avLst/>
          </a:prstGeom>
          <a:solidFill>
            <a:srgbClr val="00CC00"/>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2" name="Google Shape;2502;p62"/>
          <p:cNvCxnSpPr/>
          <p:nvPr/>
        </p:nvCxnSpPr>
        <p:spPr>
          <a:xfrm flipH="1" rot="10800000">
            <a:off x="2544120" y="3768120"/>
            <a:ext cx="1248000" cy="288000"/>
          </a:xfrm>
          <a:prstGeom prst="straightConnector1">
            <a:avLst/>
          </a:prstGeom>
          <a:noFill/>
          <a:ln cap="flat" cmpd="sng" w="9525">
            <a:solidFill>
              <a:srgbClr val="FF3333"/>
            </a:solidFill>
            <a:prstDash val="solid"/>
            <a:round/>
            <a:headEnd len="sm" w="sm" type="none"/>
            <a:tailEnd len="med" w="med" type="triangle"/>
          </a:ln>
        </p:spPr>
      </p:cxnSp>
      <p:cxnSp>
        <p:nvCxnSpPr>
          <p:cNvPr id="2503" name="Google Shape;2503;p62"/>
          <p:cNvCxnSpPr/>
          <p:nvPr/>
        </p:nvCxnSpPr>
        <p:spPr>
          <a:xfrm flipH="1">
            <a:off x="2544120" y="3480120"/>
            <a:ext cx="1152000" cy="288000"/>
          </a:xfrm>
          <a:prstGeom prst="straightConnector1">
            <a:avLst/>
          </a:prstGeom>
          <a:noFill/>
          <a:ln cap="flat" cmpd="sng" w="9525">
            <a:solidFill>
              <a:srgbClr val="3333FF"/>
            </a:solidFill>
            <a:prstDash val="solid"/>
            <a:round/>
            <a:headEnd len="sm" w="sm" type="none"/>
            <a:tailEnd len="med" w="med" type="triangle"/>
          </a:ln>
        </p:spPr>
      </p:cxnSp>
      <p:cxnSp>
        <p:nvCxnSpPr>
          <p:cNvPr id="2504" name="Google Shape;2504;p62"/>
          <p:cNvCxnSpPr/>
          <p:nvPr/>
        </p:nvCxnSpPr>
        <p:spPr>
          <a:xfrm flipH="1">
            <a:off x="3120000" y="3960000"/>
            <a:ext cx="768000" cy="768000"/>
          </a:xfrm>
          <a:prstGeom prst="straightConnector1">
            <a:avLst/>
          </a:prstGeom>
          <a:noFill/>
          <a:ln cap="flat" cmpd="sng" w="9525">
            <a:solidFill>
              <a:srgbClr val="3333FF"/>
            </a:solidFill>
            <a:prstDash val="solid"/>
            <a:round/>
            <a:headEnd len="sm" w="sm" type="none"/>
            <a:tailEnd len="med" w="med" type="triangle"/>
          </a:ln>
        </p:spPr>
      </p:cxnSp>
      <p:cxnSp>
        <p:nvCxnSpPr>
          <p:cNvPr id="2505" name="Google Shape;2505;p62"/>
          <p:cNvCxnSpPr/>
          <p:nvPr/>
        </p:nvCxnSpPr>
        <p:spPr>
          <a:xfrm flipH="1" rot="10800000">
            <a:off x="3408120" y="4056120"/>
            <a:ext cx="672000" cy="864000"/>
          </a:xfrm>
          <a:prstGeom prst="straightConnector1">
            <a:avLst/>
          </a:prstGeom>
          <a:noFill/>
          <a:ln cap="flat" cmpd="sng" w="9525">
            <a:solidFill>
              <a:srgbClr val="FF3333"/>
            </a:solidFill>
            <a:prstDash val="solid"/>
            <a:round/>
            <a:headEnd len="sm" w="sm" type="none"/>
            <a:tailEnd len="med" w="med" type="triangle"/>
          </a:ln>
        </p:spPr>
      </p:cxnSp>
      <p:sp>
        <p:nvSpPr>
          <p:cNvPr id="2506" name="Google Shape;2506;p62"/>
          <p:cNvSpPr/>
          <p:nvPr/>
        </p:nvSpPr>
        <p:spPr>
          <a:xfrm>
            <a:off x="3696120" y="2808000"/>
            <a:ext cx="1344000" cy="1344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7" name="Google Shape;2507;p62"/>
          <p:cNvCxnSpPr/>
          <p:nvPr/>
        </p:nvCxnSpPr>
        <p:spPr>
          <a:xfrm rot="10800000">
            <a:off x="4464000" y="4151880"/>
            <a:ext cx="0" cy="864000"/>
          </a:xfrm>
          <a:prstGeom prst="straightConnector1">
            <a:avLst/>
          </a:prstGeom>
          <a:noFill/>
          <a:ln cap="flat" cmpd="sng" w="9525">
            <a:solidFill>
              <a:srgbClr val="FF3333"/>
            </a:solidFill>
            <a:prstDash val="solid"/>
            <a:round/>
            <a:headEnd len="sm" w="sm" type="none"/>
            <a:tailEnd len="med" w="med" type="triangle"/>
          </a:ln>
        </p:spPr>
      </p:cxnSp>
      <p:cxnSp>
        <p:nvCxnSpPr>
          <p:cNvPr id="2508" name="Google Shape;2508;p62"/>
          <p:cNvCxnSpPr/>
          <p:nvPr/>
        </p:nvCxnSpPr>
        <p:spPr>
          <a:xfrm>
            <a:off x="4272120" y="4151880"/>
            <a:ext cx="0" cy="864000"/>
          </a:xfrm>
          <a:prstGeom prst="straightConnector1">
            <a:avLst/>
          </a:prstGeom>
          <a:noFill/>
          <a:ln cap="flat" cmpd="sng" w="9525">
            <a:solidFill>
              <a:srgbClr val="3333FF"/>
            </a:solidFill>
            <a:prstDash val="solid"/>
            <a:round/>
            <a:headEnd len="sm" w="sm" type="none"/>
            <a:tailEnd len="med" w="med" type="triangle"/>
          </a:ln>
        </p:spPr>
      </p:cxnSp>
      <p:cxnSp>
        <p:nvCxnSpPr>
          <p:cNvPr id="2509" name="Google Shape;2509;p62"/>
          <p:cNvCxnSpPr>
            <a:stCxn id="2510" idx="3"/>
            <a:endCxn id="2501" idx="1"/>
          </p:cNvCxnSpPr>
          <p:nvPr/>
        </p:nvCxnSpPr>
        <p:spPr>
          <a:xfrm>
            <a:off x="4867863" y="3653325"/>
            <a:ext cx="1324200" cy="354600"/>
          </a:xfrm>
          <a:prstGeom prst="straightConnector1">
            <a:avLst/>
          </a:prstGeom>
          <a:noFill/>
          <a:ln cap="flat" cmpd="sng" w="19050">
            <a:solidFill>
              <a:srgbClr val="3333FF"/>
            </a:solidFill>
            <a:prstDash val="dot"/>
            <a:round/>
            <a:headEnd len="sm" w="sm" type="none"/>
            <a:tailEnd len="med" w="med" type="triangle"/>
          </a:ln>
        </p:spPr>
      </p:cxnSp>
      <p:sp>
        <p:nvSpPr>
          <p:cNvPr id="2511" name="Google Shape;2511;p62"/>
          <p:cNvSpPr txBox="1"/>
          <p:nvPr/>
        </p:nvSpPr>
        <p:spPr>
          <a:xfrm>
            <a:off x="4536000" y="302400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12" name="Google Shape;2512;p62"/>
          <p:cNvSpPr txBox="1"/>
          <p:nvPr/>
        </p:nvSpPr>
        <p:spPr>
          <a:xfrm>
            <a:off x="3960000" y="299304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13" name="Google Shape;2513;p62"/>
          <p:cNvSpPr txBox="1"/>
          <p:nvPr/>
        </p:nvSpPr>
        <p:spPr>
          <a:xfrm>
            <a:off x="4248000" y="289692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14" name="Google Shape;2514;p62"/>
          <p:cNvSpPr txBox="1"/>
          <p:nvPr/>
        </p:nvSpPr>
        <p:spPr>
          <a:xfrm>
            <a:off x="6000480" y="4488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15" name="Google Shape;2515;p62"/>
          <p:cNvSpPr txBox="1"/>
          <p:nvPr/>
        </p:nvSpPr>
        <p:spPr>
          <a:xfrm>
            <a:off x="5520600" y="4776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16" name="Google Shape;2516;p62"/>
          <p:cNvSpPr txBox="1"/>
          <p:nvPr/>
        </p:nvSpPr>
        <p:spPr>
          <a:xfrm>
            <a:off x="5808600" y="468000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17" name="Google Shape;2517;p62"/>
          <p:cNvSpPr/>
          <p:nvPr/>
        </p:nvSpPr>
        <p:spPr>
          <a:xfrm>
            <a:off x="3696050" y="2808000"/>
            <a:ext cx="1344000" cy="1344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18" name="Google Shape;2518;p62"/>
          <p:cNvSpPr/>
          <p:nvPr/>
        </p:nvSpPr>
        <p:spPr>
          <a:xfrm>
            <a:off x="3696063" y="2808000"/>
            <a:ext cx="1344000" cy="1344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19" name="Google Shape;2519;p62"/>
          <p:cNvSpPr/>
          <p:nvPr/>
        </p:nvSpPr>
        <p:spPr>
          <a:xfrm>
            <a:off x="3696063" y="2808000"/>
            <a:ext cx="1344000" cy="1344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20" name="Google Shape;2520;p62"/>
          <p:cNvSpPr txBox="1"/>
          <p:nvPr/>
        </p:nvSpPr>
        <p:spPr>
          <a:xfrm>
            <a:off x="1776000" y="3681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521" name="Google Shape;2521;p62"/>
          <p:cNvSpPr txBox="1"/>
          <p:nvPr/>
        </p:nvSpPr>
        <p:spPr>
          <a:xfrm>
            <a:off x="3811800" y="342247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522" name="Google Shape;2522;p62"/>
          <p:cNvSpPr txBox="1"/>
          <p:nvPr/>
        </p:nvSpPr>
        <p:spPr>
          <a:xfrm>
            <a:off x="2639525" y="4833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523" name="Google Shape;2523;p62"/>
          <p:cNvSpPr txBox="1"/>
          <p:nvPr/>
        </p:nvSpPr>
        <p:spPr>
          <a:xfrm>
            <a:off x="4272125" y="3624538"/>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2</a:t>
            </a:r>
            <a:endParaRPr b="1" sz="1800">
              <a:solidFill>
                <a:srgbClr val="FFFFFF"/>
              </a:solidFill>
            </a:endParaRPr>
          </a:p>
        </p:txBody>
      </p:sp>
      <p:sp>
        <p:nvSpPr>
          <p:cNvPr id="2524" name="Google Shape;2524;p62"/>
          <p:cNvSpPr txBox="1"/>
          <p:nvPr/>
        </p:nvSpPr>
        <p:spPr>
          <a:xfrm>
            <a:off x="4300263" y="5121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2</a:t>
            </a:r>
            <a:endParaRPr b="1" sz="1800">
              <a:solidFill>
                <a:srgbClr val="FFFFFF"/>
              </a:solidFill>
            </a:endParaRPr>
          </a:p>
        </p:txBody>
      </p:sp>
      <p:sp>
        <p:nvSpPr>
          <p:cNvPr id="2510" name="Google Shape;2510;p62"/>
          <p:cNvSpPr txBox="1"/>
          <p:nvPr/>
        </p:nvSpPr>
        <p:spPr>
          <a:xfrm>
            <a:off x="4579863" y="342247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3</a:t>
            </a:r>
            <a:endParaRPr b="1" sz="1800">
              <a:solidFill>
                <a:srgbClr val="FFFFFF"/>
              </a:solidFill>
            </a:endParaRPr>
          </a:p>
        </p:txBody>
      </p:sp>
      <p:sp>
        <p:nvSpPr>
          <p:cNvPr id="2525" name="Google Shape;2525;p62"/>
          <p:cNvSpPr txBox="1"/>
          <p:nvPr/>
        </p:nvSpPr>
        <p:spPr>
          <a:xfrm>
            <a:off x="6576375" y="3777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3</a:t>
            </a:r>
            <a:endParaRPr b="1" sz="1800">
              <a:solidFill>
                <a:srgbClr val="FFFFFF"/>
              </a:solidFill>
            </a:endParaRPr>
          </a:p>
        </p:txBody>
      </p:sp>
      <p:sp>
        <p:nvSpPr>
          <p:cNvPr id="2526" name="Google Shape;2526;p62"/>
          <p:cNvSpPr/>
          <p:nvPr/>
        </p:nvSpPr>
        <p:spPr>
          <a:xfrm>
            <a:off x="4848065" y="3960000"/>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2"/>
          <p:cNvSpPr/>
          <p:nvPr/>
        </p:nvSpPr>
        <p:spPr>
          <a:xfrm>
            <a:off x="4848050" y="3960000"/>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28" name="Google Shape;2528;p62"/>
          <p:cNvSpPr/>
          <p:nvPr/>
        </p:nvSpPr>
        <p:spPr>
          <a:xfrm>
            <a:off x="4848053" y="3960000"/>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29" name="Google Shape;2529;p62"/>
          <p:cNvSpPr/>
          <p:nvPr/>
        </p:nvSpPr>
        <p:spPr>
          <a:xfrm>
            <a:off x="4848053" y="3960000"/>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0" name="Google Shape;2530;p62"/>
          <p:cNvSpPr/>
          <p:nvPr/>
        </p:nvSpPr>
        <p:spPr>
          <a:xfrm>
            <a:off x="5827840" y="4176000"/>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2"/>
          <p:cNvSpPr/>
          <p:nvPr/>
        </p:nvSpPr>
        <p:spPr>
          <a:xfrm>
            <a:off x="5827825" y="4176000"/>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2" name="Google Shape;2532;p62"/>
          <p:cNvSpPr/>
          <p:nvPr/>
        </p:nvSpPr>
        <p:spPr>
          <a:xfrm>
            <a:off x="5827828" y="4176000"/>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3" name="Google Shape;2533;p62"/>
          <p:cNvSpPr/>
          <p:nvPr/>
        </p:nvSpPr>
        <p:spPr>
          <a:xfrm>
            <a:off x="5827828" y="4176000"/>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4" name="Google Shape;2534;p62"/>
          <p:cNvSpPr/>
          <p:nvPr/>
        </p:nvSpPr>
        <p:spPr>
          <a:xfrm>
            <a:off x="3936065" y="4229825"/>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2"/>
          <p:cNvSpPr/>
          <p:nvPr/>
        </p:nvSpPr>
        <p:spPr>
          <a:xfrm>
            <a:off x="3936050" y="4229825"/>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6" name="Google Shape;2536;p62"/>
          <p:cNvSpPr/>
          <p:nvPr/>
        </p:nvSpPr>
        <p:spPr>
          <a:xfrm>
            <a:off x="3936053" y="4229825"/>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7" name="Google Shape;2537;p62"/>
          <p:cNvSpPr/>
          <p:nvPr/>
        </p:nvSpPr>
        <p:spPr>
          <a:xfrm>
            <a:off x="3936053" y="4229825"/>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38" name="Google Shape;2538;p62"/>
          <p:cNvSpPr/>
          <p:nvPr/>
        </p:nvSpPr>
        <p:spPr>
          <a:xfrm>
            <a:off x="3936065" y="4727400"/>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2"/>
          <p:cNvSpPr/>
          <p:nvPr/>
        </p:nvSpPr>
        <p:spPr>
          <a:xfrm>
            <a:off x="3936050" y="4727400"/>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0" name="Google Shape;2540;p62"/>
          <p:cNvSpPr/>
          <p:nvPr/>
        </p:nvSpPr>
        <p:spPr>
          <a:xfrm>
            <a:off x="3936053" y="4727400"/>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1" name="Google Shape;2541;p62"/>
          <p:cNvSpPr/>
          <p:nvPr/>
        </p:nvSpPr>
        <p:spPr>
          <a:xfrm>
            <a:off x="3936053" y="4727400"/>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2" name="Google Shape;2542;p62"/>
          <p:cNvSpPr/>
          <p:nvPr/>
        </p:nvSpPr>
        <p:spPr>
          <a:xfrm>
            <a:off x="2907590" y="4363675"/>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2"/>
          <p:cNvSpPr/>
          <p:nvPr/>
        </p:nvSpPr>
        <p:spPr>
          <a:xfrm>
            <a:off x="2907575" y="4363675"/>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4" name="Google Shape;2544;p62"/>
          <p:cNvSpPr/>
          <p:nvPr/>
        </p:nvSpPr>
        <p:spPr>
          <a:xfrm>
            <a:off x="2907578" y="4363675"/>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5" name="Google Shape;2545;p62"/>
          <p:cNvSpPr/>
          <p:nvPr/>
        </p:nvSpPr>
        <p:spPr>
          <a:xfrm>
            <a:off x="2907578" y="4363675"/>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6" name="Google Shape;2546;p62"/>
          <p:cNvSpPr/>
          <p:nvPr/>
        </p:nvSpPr>
        <p:spPr>
          <a:xfrm>
            <a:off x="2620340" y="3336000"/>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2"/>
          <p:cNvSpPr/>
          <p:nvPr/>
        </p:nvSpPr>
        <p:spPr>
          <a:xfrm>
            <a:off x="2620325" y="3336000"/>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8" name="Google Shape;2548;p62"/>
          <p:cNvSpPr/>
          <p:nvPr/>
        </p:nvSpPr>
        <p:spPr>
          <a:xfrm>
            <a:off x="2620328" y="3336000"/>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49" name="Google Shape;2549;p62"/>
          <p:cNvSpPr/>
          <p:nvPr/>
        </p:nvSpPr>
        <p:spPr>
          <a:xfrm>
            <a:off x="2620328" y="3336000"/>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0" name="Google Shape;2550;p62"/>
          <p:cNvSpPr/>
          <p:nvPr/>
        </p:nvSpPr>
        <p:spPr>
          <a:xfrm>
            <a:off x="3366377" y="3208800"/>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2"/>
          <p:cNvSpPr/>
          <p:nvPr/>
        </p:nvSpPr>
        <p:spPr>
          <a:xfrm>
            <a:off x="3366363" y="3208800"/>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2" name="Google Shape;2552;p62"/>
          <p:cNvSpPr/>
          <p:nvPr/>
        </p:nvSpPr>
        <p:spPr>
          <a:xfrm>
            <a:off x="3366365" y="3208800"/>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3" name="Google Shape;2553;p62"/>
          <p:cNvSpPr/>
          <p:nvPr/>
        </p:nvSpPr>
        <p:spPr>
          <a:xfrm>
            <a:off x="3366365" y="3208800"/>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4" name="Google Shape;2554;p62"/>
          <p:cNvSpPr/>
          <p:nvPr/>
        </p:nvSpPr>
        <p:spPr>
          <a:xfrm>
            <a:off x="3475890" y="3864000"/>
            <a:ext cx="288000" cy="288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2"/>
          <p:cNvSpPr/>
          <p:nvPr/>
        </p:nvSpPr>
        <p:spPr>
          <a:xfrm>
            <a:off x="3475875" y="3864000"/>
            <a:ext cx="288000" cy="288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6" name="Google Shape;2556;p62"/>
          <p:cNvSpPr/>
          <p:nvPr/>
        </p:nvSpPr>
        <p:spPr>
          <a:xfrm>
            <a:off x="3475878" y="3864000"/>
            <a:ext cx="288000" cy="288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7" name="Google Shape;2557;p62"/>
          <p:cNvSpPr/>
          <p:nvPr/>
        </p:nvSpPr>
        <p:spPr>
          <a:xfrm>
            <a:off x="3475878" y="3864000"/>
            <a:ext cx="288000" cy="288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58" name="Google Shape;2558;p62"/>
          <p:cNvSpPr txBox="1"/>
          <p:nvPr/>
        </p:nvSpPr>
        <p:spPr>
          <a:xfrm>
            <a:off x="5199750" y="3279900"/>
            <a:ext cx="20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clone : premier pull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2" name="Shape 2562"/>
        <p:cNvGrpSpPr/>
        <p:nvPr/>
      </p:nvGrpSpPr>
      <p:grpSpPr>
        <a:xfrm>
          <a:off x="0" y="0"/>
          <a:ext cx="0" cy="0"/>
          <a:chOff x="0" y="0"/>
          <a:chExt cx="0" cy="0"/>
        </a:xfrm>
      </p:grpSpPr>
      <p:sp>
        <p:nvSpPr>
          <p:cNvPr id="2563" name="Google Shape;2563;p63"/>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Nouvelle solution : serveur décentralisé</a:t>
            </a:r>
            <a:endParaRPr b="0" sz="2400" strike="noStrike">
              <a:solidFill>
                <a:srgbClr val="231F20"/>
              </a:solidFill>
              <a:latin typeface="Arial"/>
              <a:ea typeface="Arial"/>
              <a:cs typeface="Arial"/>
              <a:sym typeface="Arial"/>
            </a:endParaRPr>
          </a:p>
        </p:txBody>
      </p:sp>
      <p:sp>
        <p:nvSpPr>
          <p:cNvPr id="2564" name="Google Shape;2564;p63"/>
          <p:cNvSpPr txBox="1"/>
          <p:nvPr/>
        </p:nvSpPr>
        <p:spPr>
          <a:xfrm>
            <a:off x="437040" y="1537200"/>
            <a:ext cx="7737600" cy="45696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1400" strike="noStrike">
                <a:solidFill>
                  <a:srgbClr val="004823"/>
                </a:solidFill>
                <a:latin typeface="Arial"/>
                <a:ea typeface="Arial"/>
                <a:cs typeface="Arial"/>
                <a:sym typeface="Arial"/>
              </a:rPr>
              <a:t>On push sa version</a:t>
            </a:r>
            <a:endParaRPr b="0" sz="1400" strike="noStrike">
              <a:solidFill>
                <a:srgbClr val="006D34"/>
              </a:solidFill>
              <a:latin typeface="Arial"/>
              <a:ea typeface="Arial"/>
              <a:cs typeface="Arial"/>
              <a:sym typeface="Arial"/>
            </a:endParaRPr>
          </a:p>
        </p:txBody>
      </p:sp>
      <p:sp>
        <p:nvSpPr>
          <p:cNvPr id="2565" name="Google Shape;2565;p63"/>
          <p:cNvSpPr/>
          <p:nvPr/>
        </p:nvSpPr>
        <p:spPr>
          <a:xfrm>
            <a:off x="1392120" y="3575880"/>
            <a:ext cx="1152000" cy="672000"/>
          </a:xfrm>
          <a:prstGeom prst="rect">
            <a:avLst/>
          </a:prstGeom>
          <a:solidFill>
            <a:srgbClr val="3333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3"/>
          <p:cNvSpPr/>
          <p:nvPr/>
        </p:nvSpPr>
        <p:spPr>
          <a:xfrm>
            <a:off x="3888000" y="5015880"/>
            <a:ext cx="1152000" cy="672000"/>
          </a:xfrm>
          <a:prstGeom prst="rect">
            <a:avLst/>
          </a:prstGeom>
          <a:solidFill>
            <a:srgbClr val="FF3333"/>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3"/>
          <p:cNvSpPr/>
          <p:nvPr/>
        </p:nvSpPr>
        <p:spPr>
          <a:xfrm>
            <a:off x="2256120" y="4727880"/>
            <a:ext cx="1152000" cy="672000"/>
          </a:xfrm>
          <a:prstGeom prst="rect">
            <a:avLst/>
          </a:prstGeom>
          <a:solidFill>
            <a:srgbClr val="3333FF"/>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3"/>
          <p:cNvSpPr/>
          <p:nvPr/>
        </p:nvSpPr>
        <p:spPr>
          <a:xfrm>
            <a:off x="6192000" y="3672000"/>
            <a:ext cx="1152000" cy="672000"/>
          </a:xfrm>
          <a:prstGeom prst="rect">
            <a:avLst/>
          </a:prstGeom>
          <a:solidFill>
            <a:srgbClr val="00CC00"/>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9" name="Google Shape;2569;p63"/>
          <p:cNvCxnSpPr/>
          <p:nvPr/>
        </p:nvCxnSpPr>
        <p:spPr>
          <a:xfrm flipH="1" rot="10800000">
            <a:off x="2544120" y="3768120"/>
            <a:ext cx="1248000" cy="288000"/>
          </a:xfrm>
          <a:prstGeom prst="straightConnector1">
            <a:avLst/>
          </a:prstGeom>
          <a:noFill/>
          <a:ln cap="flat" cmpd="sng" w="9525">
            <a:solidFill>
              <a:srgbClr val="FF3333"/>
            </a:solidFill>
            <a:prstDash val="solid"/>
            <a:round/>
            <a:headEnd len="sm" w="sm" type="none"/>
            <a:tailEnd len="med" w="med" type="triangle"/>
          </a:ln>
        </p:spPr>
      </p:cxnSp>
      <p:cxnSp>
        <p:nvCxnSpPr>
          <p:cNvPr id="2570" name="Google Shape;2570;p63"/>
          <p:cNvCxnSpPr/>
          <p:nvPr/>
        </p:nvCxnSpPr>
        <p:spPr>
          <a:xfrm flipH="1">
            <a:off x="2544120" y="3480120"/>
            <a:ext cx="1152000" cy="288000"/>
          </a:xfrm>
          <a:prstGeom prst="straightConnector1">
            <a:avLst/>
          </a:prstGeom>
          <a:noFill/>
          <a:ln cap="flat" cmpd="sng" w="9525">
            <a:solidFill>
              <a:srgbClr val="3333FF"/>
            </a:solidFill>
            <a:prstDash val="solid"/>
            <a:round/>
            <a:headEnd len="sm" w="sm" type="none"/>
            <a:tailEnd len="med" w="med" type="triangle"/>
          </a:ln>
        </p:spPr>
      </p:cxnSp>
      <p:cxnSp>
        <p:nvCxnSpPr>
          <p:cNvPr id="2571" name="Google Shape;2571;p63"/>
          <p:cNvCxnSpPr/>
          <p:nvPr/>
        </p:nvCxnSpPr>
        <p:spPr>
          <a:xfrm flipH="1">
            <a:off x="3120000" y="3960000"/>
            <a:ext cx="768000" cy="768000"/>
          </a:xfrm>
          <a:prstGeom prst="straightConnector1">
            <a:avLst/>
          </a:prstGeom>
          <a:noFill/>
          <a:ln cap="flat" cmpd="sng" w="9525">
            <a:solidFill>
              <a:srgbClr val="3333FF"/>
            </a:solidFill>
            <a:prstDash val="solid"/>
            <a:round/>
            <a:headEnd len="sm" w="sm" type="none"/>
            <a:tailEnd len="med" w="med" type="triangle"/>
          </a:ln>
        </p:spPr>
      </p:cxnSp>
      <p:cxnSp>
        <p:nvCxnSpPr>
          <p:cNvPr id="2572" name="Google Shape;2572;p63"/>
          <p:cNvCxnSpPr/>
          <p:nvPr/>
        </p:nvCxnSpPr>
        <p:spPr>
          <a:xfrm flipH="1" rot="10800000">
            <a:off x="3408120" y="4056120"/>
            <a:ext cx="672000" cy="864000"/>
          </a:xfrm>
          <a:prstGeom prst="straightConnector1">
            <a:avLst/>
          </a:prstGeom>
          <a:noFill/>
          <a:ln cap="flat" cmpd="sng" w="9525">
            <a:solidFill>
              <a:srgbClr val="FF3333"/>
            </a:solidFill>
            <a:prstDash val="solid"/>
            <a:round/>
            <a:headEnd len="sm" w="sm" type="none"/>
            <a:tailEnd len="med" w="med" type="triangle"/>
          </a:ln>
        </p:spPr>
      </p:cxnSp>
      <p:sp>
        <p:nvSpPr>
          <p:cNvPr id="2573" name="Google Shape;2573;p63"/>
          <p:cNvSpPr/>
          <p:nvPr/>
        </p:nvSpPr>
        <p:spPr>
          <a:xfrm>
            <a:off x="3696120" y="2808000"/>
            <a:ext cx="1344000" cy="1344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4" name="Google Shape;2574;p63"/>
          <p:cNvCxnSpPr/>
          <p:nvPr/>
        </p:nvCxnSpPr>
        <p:spPr>
          <a:xfrm rot="10800000">
            <a:off x="4464000" y="4151880"/>
            <a:ext cx="0" cy="864000"/>
          </a:xfrm>
          <a:prstGeom prst="straightConnector1">
            <a:avLst/>
          </a:prstGeom>
          <a:noFill/>
          <a:ln cap="flat" cmpd="sng" w="9525">
            <a:solidFill>
              <a:srgbClr val="FF3333"/>
            </a:solidFill>
            <a:prstDash val="solid"/>
            <a:round/>
            <a:headEnd len="sm" w="sm" type="none"/>
            <a:tailEnd len="med" w="med" type="triangle"/>
          </a:ln>
        </p:spPr>
      </p:cxnSp>
      <p:cxnSp>
        <p:nvCxnSpPr>
          <p:cNvPr id="2575" name="Google Shape;2575;p63"/>
          <p:cNvCxnSpPr/>
          <p:nvPr/>
        </p:nvCxnSpPr>
        <p:spPr>
          <a:xfrm rot="10800000">
            <a:off x="5040000" y="3671880"/>
            <a:ext cx="1152000" cy="192000"/>
          </a:xfrm>
          <a:prstGeom prst="straightConnector1">
            <a:avLst/>
          </a:prstGeom>
          <a:noFill/>
          <a:ln cap="flat" cmpd="sng" w="9525">
            <a:solidFill>
              <a:srgbClr val="FF3333"/>
            </a:solidFill>
            <a:prstDash val="solid"/>
            <a:round/>
            <a:headEnd len="sm" w="sm" type="none"/>
            <a:tailEnd len="med" w="med" type="triangle"/>
          </a:ln>
        </p:spPr>
      </p:cxnSp>
      <p:cxnSp>
        <p:nvCxnSpPr>
          <p:cNvPr id="2576" name="Google Shape;2576;p63"/>
          <p:cNvCxnSpPr/>
          <p:nvPr/>
        </p:nvCxnSpPr>
        <p:spPr>
          <a:xfrm>
            <a:off x="4272120" y="4151880"/>
            <a:ext cx="0" cy="864000"/>
          </a:xfrm>
          <a:prstGeom prst="straightConnector1">
            <a:avLst/>
          </a:prstGeom>
          <a:noFill/>
          <a:ln cap="flat" cmpd="sng" w="9525">
            <a:solidFill>
              <a:srgbClr val="3333FF"/>
            </a:solidFill>
            <a:prstDash val="solid"/>
            <a:round/>
            <a:headEnd len="sm" w="sm" type="none"/>
            <a:tailEnd len="med" w="med" type="triangle"/>
          </a:ln>
        </p:spPr>
      </p:cxnSp>
      <p:cxnSp>
        <p:nvCxnSpPr>
          <p:cNvPr id="2577" name="Google Shape;2577;p63"/>
          <p:cNvCxnSpPr/>
          <p:nvPr/>
        </p:nvCxnSpPr>
        <p:spPr>
          <a:xfrm>
            <a:off x="4944240" y="3863880"/>
            <a:ext cx="1248000" cy="288000"/>
          </a:xfrm>
          <a:prstGeom prst="straightConnector1">
            <a:avLst/>
          </a:prstGeom>
          <a:noFill/>
          <a:ln cap="flat" cmpd="sng" w="9525">
            <a:solidFill>
              <a:srgbClr val="3333FF"/>
            </a:solidFill>
            <a:prstDash val="solid"/>
            <a:round/>
            <a:headEnd len="sm" w="sm" type="none"/>
            <a:tailEnd len="med" w="med" type="triangle"/>
          </a:ln>
        </p:spPr>
      </p:cxnSp>
      <p:sp>
        <p:nvSpPr>
          <p:cNvPr id="2578" name="Google Shape;2578;p63"/>
          <p:cNvSpPr txBox="1"/>
          <p:nvPr/>
        </p:nvSpPr>
        <p:spPr>
          <a:xfrm>
            <a:off x="4536000" y="302400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79" name="Google Shape;2579;p63"/>
          <p:cNvSpPr txBox="1"/>
          <p:nvPr/>
        </p:nvSpPr>
        <p:spPr>
          <a:xfrm>
            <a:off x="3960000" y="299304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80" name="Google Shape;2580;p63"/>
          <p:cNvSpPr txBox="1"/>
          <p:nvPr/>
        </p:nvSpPr>
        <p:spPr>
          <a:xfrm>
            <a:off x="4248000" y="289692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81" name="Google Shape;2581;p63"/>
          <p:cNvSpPr txBox="1"/>
          <p:nvPr/>
        </p:nvSpPr>
        <p:spPr>
          <a:xfrm>
            <a:off x="6000480" y="4488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82" name="Google Shape;2582;p63"/>
          <p:cNvSpPr txBox="1"/>
          <p:nvPr/>
        </p:nvSpPr>
        <p:spPr>
          <a:xfrm>
            <a:off x="5520600" y="4776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83" name="Google Shape;2583;p63"/>
          <p:cNvSpPr txBox="1"/>
          <p:nvPr/>
        </p:nvSpPr>
        <p:spPr>
          <a:xfrm>
            <a:off x="5808600" y="468000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584" name="Google Shape;2584;p63"/>
          <p:cNvSpPr/>
          <p:nvPr/>
        </p:nvSpPr>
        <p:spPr>
          <a:xfrm>
            <a:off x="3696050" y="2808000"/>
            <a:ext cx="1344000" cy="13440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85" name="Google Shape;2585;p63"/>
          <p:cNvSpPr/>
          <p:nvPr/>
        </p:nvSpPr>
        <p:spPr>
          <a:xfrm>
            <a:off x="3696063" y="2808000"/>
            <a:ext cx="1344000" cy="13440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86" name="Google Shape;2586;p63"/>
          <p:cNvSpPr/>
          <p:nvPr/>
        </p:nvSpPr>
        <p:spPr>
          <a:xfrm>
            <a:off x="3696063" y="2808000"/>
            <a:ext cx="1344000" cy="13440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87" name="Google Shape;2587;p63"/>
          <p:cNvSpPr txBox="1"/>
          <p:nvPr/>
        </p:nvSpPr>
        <p:spPr>
          <a:xfrm>
            <a:off x="1776000" y="3681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588" name="Google Shape;2588;p63"/>
          <p:cNvSpPr txBox="1"/>
          <p:nvPr/>
        </p:nvSpPr>
        <p:spPr>
          <a:xfrm>
            <a:off x="3811800" y="342247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589" name="Google Shape;2589;p63"/>
          <p:cNvSpPr txBox="1"/>
          <p:nvPr/>
        </p:nvSpPr>
        <p:spPr>
          <a:xfrm>
            <a:off x="2639525" y="4833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1</a:t>
            </a:r>
            <a:endParaRPr b="1" sz="1800">
              <a:solidFill>
                <a:srgbClr val="FFFFFF"/>
              </a:solidFill>
            </a:endParaRPr>
          </a:p>
        </p:txBody>
      </p:sp>
      <p:sp>
        <p:nvSpPr>
          <p:cNvPr id="2590" name="Google Shape;2590;p63"/>
          <p:cNvSpPr txBox="1"/>
          <p:nvPr/>
        </p:nvSpPr>
        <p:spPr>
          <a:xfrm>
            <a:off x="4272125" y="3624538"/>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2</a:t>
            </a:r>
            <a:endParaRPr b="1" sz="1800">
              <a:solidFill>
                <a:srgbClr val="FFFFFF"/>
              </a:solidFill>
            </a:endParaRPr>
          </a:p>
        </p:txBody>
      </p:sp>
      <p:sp>
        <p:nvSpPr>
          <p:cNvPr id="2591" name="Google Shape;2591;p63"/>
          <p:cNvSpPr txBox="1"/>
          <p:nvPr/>
        </p:nvSpPr>
        <p:spPr>
          <a:xfrm>
            <a:off x="4300263" y="5121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2</a:t>
            </a:r>
            <a:endParaRPr b="1" sz="1800">
              <a:solidFill>
                <a:srgbClr val="FFFFFF"/>
              </a:solidFill>
            </a:endParaRPr>
          </a:p>
        </p:txBody>
      </p:sp>
      <p:sp>
        <p:nvSpPr>
          <p:cNvPr id="2592" name="Google Shape;2592;p63"/>
          <p:cNvSpPr txBox="1"/>
          <p:nvPr/>
        </p:nvSpPr>
        <p:spPr>
          <a:xfrm>
            <a:off x="4579863" y="342247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3</a:t>
            </a:r>
            <a:endParaRPr b="1" sz="1800">
              <a:solidFill>
                <a:srgbClr val="FFFFFF"/>
              </a:solidFill>
            </a:endParaRPr>
          </a:p>
        </p:txBody>
      </p:sp>
      <p:sp>
        <p:nvSpPr>
          <p:cNvPr id="2593" name="Google Shape;2593;p63"/>
          <p:cNvSpPr txBox="1"/>
          <p:nvPr/>
        </p:nvSpPr>
        <p:spPr>
          <a:xfrm>
            <a:off x="6576375" y="3777025"/>
            <a:ext cx="2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rgbClr val="FFFFFF"/>
                </a:solidFill>
              </a:rPr>
              <a:t>3</a:t>
            </a:r>
            <a:endParaRPr b="1" sz="1800">
              <a:solidFill>
                <a:srgbClr val="FFFFFF"/>
              </a:solidFill>
            </a:endParaRPr>
          </a:p>
        </p:txBody>
      </p:sp>
      <p:sp>
        <p:nvSpPr>
          <p:cNvPr id="2594" name="Google Shape;2594;p63"/>
          <p:cNvSpPr/>
          <p:nvPr/>
        </p:nvSpPr>
        <p:spPr>
          <a:xfrm>
            <a:off x="2574663" y="3990600"/>
            <a:ext cx="362400" cy="3624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95" name="Google Shape;2595;p63"/>
          <p:cNvSpPr/>
          <p:nvPr/>
        </p:nvSpPr>
        <p:spPr>
          <a:xfrm>
            <a:off x="3575788" y="3750475"/>
            <a:ext cx="362400" cy="3624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96" name="Google Shape;2596;p63"/>
          <p:cNvSpPr/>
          <p:nvPr/>
        </p:nvSpPr>
        <p:spPr>
          <a:xfrm>
            <a:off x="3466850" y="4803825"/>
            <a:ext cx="362400" cy="3624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97" name="Google Shape;2597;p63"/>
          <p:cNvSpPr/>
          <p:nvPr/>
        </p:nvSpPr>
        <p:spPr>
          <a:xfrm>
            <a:off x="3994788" y="4067088"/>
            <a:ext cx="362400" cy="362400"/>
          </a:xfrm>
          <a:prstGeom prst="pie">
            <a:avLst>
              <a:gd fmla="val 6359392" name="adj1"/>
              <a:gd fmla="val 11788854"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98" name="Google Shape;2598;p63"/>
          <p:cNvSpPr/>
          <p:nvPr/>
        </p:nvSpPr>
        <p:spPr>
          <a:xfrm>
            <a:off x="5655617" y="3393275"/>
            <a:ext cx="461700" cy="4617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599" name="Google Shape;2599;p63"/>
          <p:cNvSpPr/>
          <p:nvPr/>
        </p:nvSpPr>
        <p:spPr>
          <a:xfrm>
            <a:off x="4877017" y="3249150"/>
            <a:ext cx="461700" cy="461700"/>
          </a:xfrm>
          <a:prstGeom prst="pie">
            <a:avLst>
              <a:gd fmla="val 21462942" name="adj1"/>
              <a:gd fmla="val 3127607" name="adj2"/>
            </a:avLst>
          </a:prstGeom>
          <a:solidFill>
            <a:srgbClr val="00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600" name="Google Shape;2600;p63"/>
          <p:cNvSpPr/>
          <p:nvPr/>
        </p:nvSpPr>
        <p:spPr>
          <a:xfrm>
            <a:off x="4444067" y="4448525"/>
            <a:ext cx="461700" cy="4617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2601" name="Google Shape;2601;p63"/>
          <p:cNvSpPr/>
          <p:nvPr/>
        </p:nvSpPr>
        <p:spPr>
          <a:xfrm>
            <a:off x="4377329" y="3935500"/>
            <a:ext cx="461700" cy="461700"/>
          </a:xfrm>
          <a:prstGeom prst="pie">
            <a:avLst>
              <a:gd fmla="val 3155427" name="adj1"/>
              <a:gd fmla="val 6345272"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64"/>
          <p:cNvSpPr txBox="1"/>
          <p:nvPr/>
        </p:nvSpPr>
        <p:spPr>
          <a:xfrm>
            <a:off x="866160" y="49536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Arborescence git &amp; Vocabulaire</a:t>
            </a:r>
            <a:endParaRPr b="0" sz="2400" strike="noStrike">
              <a:solidFill>
                <a:srgbClr val="231F20"/>
              </a:solidFill>
              <a:latin typeface="Arial"/>
              <a:ea typeface="Arial"/>
              <a:cs typeface="Arial"/>
              <a:sym typeface="Arial"/>
            </a:endParaRPr>
          </a:p>
        </p:txBody>
      </p:sp>
      <p:pic>
        <p:nvPicPr>
          <p:cNvPr id="2607" name="Google Shape;2607;p64"/>
          <p:cNvPicPr preferRelativeResize="0"/>
          <p:nvPr/>
        </p:nvPicPr>
        <p:blipFill rotWithShape="1">
          <a:blip r:embed="rId3">
            <a:alphaModFix/>
          </a:blip>
          <a:srcRect b="0" l="0" r="0" t="0"/>
          <a:stretch/>
        </p:blipFill>
        <p:spPr>
          <a:xfrm>
            <a:off x="1159200" y="1224000"/>
            <a:ext cx="5062500" cy="3601801"/>
          </a:xfrm>
          <a:prstGeom prst="rect">
            <a:avLst/>
          </a:prstGeom>
          <a:noFill/>
          <a:ln>
            <a:noFill/>
          </a:ln>
        </p:spPr>
      </p:pic>
      <p:sp>
        <p:nvSpPr>
          <p:cNvPr id="2608" name="Google Shape;2608;p64"/>
          <p:cNvSpPr/>
          <p:nvPr/>
        </p:nvSpPr>
        <p:spPr>
          <a:xfrm>
            <a:off x="1584000" y="1368000"/>
            <a:ext cx="6480000" cy="4752000"/>
          </a:xfrm>
          <a:prstGeom prst="rect">
            <a:avLst/>
          </a:prstGeom>
          <a:noFill/>
          <a:ln cap="flat" cmpd="sng" w="38150">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4"/>
          <p:cNvSpPr txBox="1"/>
          <p:nvPr/>
        </p:nvSpPr>
        <p:spPr>
          <a:xfrm>
            <a:off x="144000" y="1446120"/>
            <a:ext cx="864000" cy="354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fr" sz="1800" strike="noStrike">
                <a:latin typeface="Arial"/>
                <a:ea typeface="Arial"/>
                <a:cs typeface="Arial"/>
                <a:sym typeface="Arial"/>
              </a:rPr>
              <a:t>Dépot</a:t>
            </a:r>
            <a:endParaRPr b="0" sz="1800" strike="noStrike">
              <a:latin typeface="Arial"/>
              <a:ea typeface="Arial"/>
              <a:cs typeface="Arial"/>
              <a:sym typeface="Arial"/>
            </a:endParaRPr>
          </a:p>
        </p:txBody>
      </p:sp>
      <p:sp>
        <p:nvSpPr>
          <p:cNvPr id="2610" name="Google Shape;2610;p64"/>
          <p:cNvSpPr/>
          <p:nvPr/>
        </p:nvSpPr>
        <p:spPr>
          <a:xfrm>
            <a:off x="936000" y="1440000"/>
            <a:ext cx="576000" cy="360001"/>
          </a:xfrm>
          <a:custGeom>
            <a:rect b="b" l="l" r="r" t="t"/>
            <a:pathLst>
              <a:path extrusionOk="0" h="1002" w="1601">
                <a:moveTo>
                  <a:pt x="0" y="323"/>
                </a:moveTo>
                <a:lnTo>
                  <a:pt x="1156" y="323"/>
                </a:lnTo>
                <a:lnTo>
                  <a:pt x="1156" y="0"/>
                </a:lnTo>
                <a:lnTo>
                  <a:pt x="1600" y="500"/>
                </a:lnTo>
                <a:lnTo>
                  <a:pt x="1156" y="1001"/>
                </a:lnTo>
                <a:lnTo>
                  <a:pt x="1156" y="677"/>
                </a:lnTo>
                <a:lnTo>
                  <a:pt x="0" y="677"/>
                </a:lnTo>
                <a:lnTo>
                  <a:pt x="0" y="323"/>
                </a:lnTo>
              </a:path>
            </a:pathLst>
          </a:custGeom>
          <a:noFill/>
          <a:ln cap="flat" cmpd="sng" w="19075">
            <a:solidFill>
              <a:srgbClr val="000000"/>
            </a:solidFill>
            <a:prstDash val="solid"/>
            <a:round/>
            <a:headEnd len="sm" w="sm" type="none"/>
            <a:tailEnd len="sm" w="sm" type="none"/>
          </a:ln>
        </p:spPr>
      </p:sp>
      <p:sp>
        <p:nvSpPr>
          <p:cNvPr id="2611" name="Google Shape;2611;p64"/>
          <p:cNvSpPr txBox="1"/>
          <p:nvPr/>
        </p:nvSpPr>
        <p:spPr>
          <a:xfrm>
            <a:off x="3865975" y="3281695"/>
            <a:ext cx="936000" cy="294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fr" sz="1400" strike="noStrike">
                <a:latin typeface="Arial"/>
                <a:ea typeface="Arial"/>
                <a:cs typeface="Arial"/>
                <a:sym typeface="Arial"/>
              </a:rPr>
              <a:t>Branche</a:t>
            </a:r>
            <a:endParaRPr b="0" sz="1400" strike="noStrike">
              <a:latin typeface="Arial"/>
              <a:ea typeface="Arial"/>
              <a:cs typeface="Arial"/>
              <a:sym typeface="Arial"/>
            </a:endParaRPr>
          </a:p>
        </p:txBody>
      </p:sp>
      <p:sp>
        <p:nvSpPr>
          <p:cNvPr id="2612" name="Google Shape;2612;p64"/>
          <p:cNvSpPr/>
          <p:nvPr/>
        </p:nvSpPr>
        <p:spPr>
          <a:xfrm>
            <a:off x="4801975" y="3249000"/>
            <a:ext cx="576000" cy="360001"/>
          </a:xfrm>
          <a:custGeom>
            <a:rect b="b" l="l" r="r" t="t"/>
            <a:pathLst>
              <a:path extrusionOk="0" h="1002" w="1601">
                <a:moveTo>
                  <a:pt x="0" y="323"/>
                </a:moveTo>
                <a:lnTo>
                  <a:pt x="1156" y="323"/>
                </a:lnTo>
                <a:lnTo>
                  <a:pt x="1156" y="0"/>
                </a:lnTo>
                <a:lnTo>
                  <a:pt x="1600" y="500"/>
                </a:lnTo>
                <a:lnTo>
                  <a:pt x="1156" y="1001"/>
                </a:lnTo>
                <a:lnTo>
                  <a:pt x="1156" y="677"/>
                </a:lnTo>
                <a:lnTo>
                  <a:pt x="0" y="677"/>
                </a:lnTo>
                <a:lnTo>
                  <a:pt x="0" y="323"/>
                </a:lnTo>
              </a:path>
            </a:pathLst>
          </a:custGeom>
          <a:noFill/>
          <a:ln cap="flat" cmpd="sng" w="19075">
            <a:solidFill>
              <a:srgbClr val="000000"/>
            </a:solidFill>
            <a:prstDash val="solid"/>
            <a:round/>
            <a:headEnd len="sm" w="sm" type="none"/>
            <a:tailEnd len="sm" w="sm"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6" name="Shape 2616"/>
        <p:cNvGrpSpPr/>
        <p:nvPr/>
      </p:nvGrpSpPr>
      <p:grpSpPr>
        <a:xfrm>
          <a:off x="0" y="0"/>
          <a:ext cx="0" cy="0"/>
          <a:chOff x="0" y="0"/>
          <a:chExt cx="0" cy="0"/>
        </a:xfrm>
      </p:grpSpPr>
      <p:sp>
        <p:nvSpPr>
          <p:cNvPr id="2617" name="Google Shape;2617;p65"/>
          <p:cNvSpPr txBox="1"/>
          <p:nvPr/>
        </p:nvSpPr>
        <p:spPr>
          <a:xfrm>
            <a:off x="866160" y="49536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Arborescence git</a:t>
            </a:r>
            <a:endParaRPr b="0" sz="2400" strike="noStrike">
              <a:solidFill>
                <a:srgbClr val="231F20"/>
              </a:solidFill>
              <a:latin typeface="Arial"/>
              <a:ea typeface="Arial"/>
              <a:cs typeface="Arial"/>
              <a:sym typeface="Arial"/>
            </a:endParaRPr>
          </a:p>
        </p:txBody>
      </p:sp>
      <p:pic>
        <p:nvPicPr>
          <p:cNvPr id="2618" name="Google Shape;2618;p65"/>
          <p:cNvPicPr preferRelativeResize="0"/>
          <p:nvPr/>
        </p:nvPicPr>
        <p:blipFill rotWithShape="1">
          <a:blip r:embed="rId3">
            <a:alphaModFix/>
          </a:blip>
          <a:srcRect b="0" l="0" r="0" t="0"/>
          <a:stretch/>
        </p:blipFill>
        <p:spPr>
          <a:xfrm>
            <a:off x="1159200" y="1224000"/>
            <a:ext cx="4730400" cy="3601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66"/>
          <p:cNvSpPr txBox="1"/>
          <p:nvPr/>
        </p:nvSpPr>
        <p:spPr>
          <a:xfrm>
            <a:off x="866160" y="49536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Arborescence git</a:t>
            </a:r>
            <a:endParaRPr b="0" sz="2400" strike="noStrike">
              <a:solidFill>
                <a:srgbClr val="231F20"/>
              </a:solidFill>
              <a:latin typeface="Arial"/>
              <a:ea typeface="Arial"/>
              <a:cs typeface="Arial"/>
              <a:sym typeface="Arial"/>
            </a:endParaRPr>
          </a:p>
        </p:txBody>
      </p:sp>
      <p:pic>
        <p:nvPicPr>
          <p:cNvPr id="2624" name="Google Shape;2624;p66"/>
          <p:cNvPicPr preferRelativeResize="0"/>
          <p:nvPr/>
        </p:nvPicPr>
        <p:blipFill rotWithShape="1">
          <a:blip r:embed="rId3">
            <a:alphaModFix/>
          </a:blip>
          <a:srcRect b="0" l="0" r="0" t="0"/>
          <a:stretch/>
        </p:blipFill>
        <p:spPr>
          <a:xfrm>
            <a:off x="1159200" y="1224000"/>
            <a:ext cx="4727699" cy="3601801"/>
          </a:xfrm>
          <a:prstGeom prst="rect">
            <a:avLst/>
          </a:prstGeom>
          <a:noFill/>
          <a:ln>
            <a:noFill/>
          </a:ln>
        </p:spPr>
      </p:pic>
      <p:sp>
        <p:nvSpPr>
          <p:cNvPr id="2625" name="Google Shape;2625;p66"/>
          <p:cNvSpPr/>
          <p:nvPr/>
        </p:nvSpPr>
        <p:spPr>
          <a:xfrm>
            <a:off x="6605280" y="2808000"/>
            <a:ext cx="234720" cy="216000"/>
          </a:xfrm>
          <a:prstGeom prst="flowChartExtract">
            <a:avLst/>
          </a:prstGeom>
          <a:solidFill>
            <a:srgbClr val="FF3333"/>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fr" sz="1000" strike="noStrike">
                <a:latin typeface="Arial"/>
                <a:ea typeface="Arial"/>
                <a:cs typeface="Arial"/>
                <a:sym typeface="Arial"/>
              </a:rPr>
              <a:t>!</a:t>
            </a:r>
            <a:endParaRPr b="0" sz="1000" strike="noStrike">
              <a:latin typeface="Arial"/>
              <a:ea typeface="Arial"/>
              <a:cs typeface="Arial"/>
              <a:sym typeface="Arial"/>
            </a:endParaRPr>
          </a:p>
        </p:txBody>
      </p:sp>
      <p:sp>
        <p:nvSpPr>
          <p:cNvPr id="2626" name="Google Shape;2626;p66"/>
          <p:cNvSpPr txBox="1"/>
          <p:nvPr/>
        </p:nvSpPr>
        <p:spPr>
          <a:xfrm>
            <a:off x="6408000" y="3024000"/>
            <a:ext cx="576000" cy="232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000" strike="noStrike">
                <a:latin typeface="Arial"/>
                <a:ea typeface="Arial"/>
                <a:cs typeface="Arial"/>
                <a:sym typeface="Arial"/>
              </a:rPr>
              <a:t>Conflit</a:t>
            </a:r>
            <a:endParaRPr b="0" sz="10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67"/>
          <p:cNvSpPr txBox="1"/>
          <p:nvPr/>
        </p:nvSpPr>
        <p:spPr>
          <a:xfrm>
            <a:off x="866160" y="49536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Arborescence git</a:t>
            </a:r>
            <a:endParaRPr b="0" sz="2400" strike="noStrike">
              <a:solidFill>
                <a:srgbClr val="231F20"/>
              </a:solidFill>
              <a:latin typeface="Arial"/>
              <a:ea typeface="Arial"/>
              <a:cs typeface="Arial"/>
              <a:sym typeface="Arial"/>
            </a:endParaRPr>
          </a:p>
        </p:txBody>
      </p:sp>
      <p:pic>
        <p:nvPicPr>
          <p:cNvPr id="2632" name="Google Shape;2632;p67"/>
          <p:cNvPicPr preferRelativeResize="0"/>
          <p:nvPr/>
        </p:nvPicPr>
        <p:blipFill rotWithShape="1">
          <a:blip r:embed="rId3">
            <a:alphaModFix/>
          </a:blip>
          <a:srcRect b="0" l="0" r="0" t="0"/>
          <a:stretch/>
        </p:blipFill>
        <p:spPr>
          <a:xfrm>
            <a:off x="1159200" y="1224000"/>
            <a:ext cx="4716900" cy="3601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6" name="Shape 2636"/>
        <p:cNvGrpSpPr/>
        <p:nvPr/>
      </p:nvGrpSpPr>
      <p:grpSpPr>
        <a:xfrm>
          <a:off x="0" y="0"/>
          <a:ext cx="0" cy="0"/>
          <a:chOff x="0" y="0"/>
          <a:chExt cx="0" cy="0"/>
        </a:xfrm>
      </p:grpSpPr>
      <p:sp>
        <p:nvSpPr>
          <p:cNvPr id="2637" name="Google Shape;2637;p68"/>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Un peu de vocabulaire</a:t>
            </a:r>
            <a:endParaRPr b="0" sz="2400" strike="noStrike">
              <a:solidFill>
                <a:srgbClr val="231F20"/>
              </a:solidFill>
              <a:latin typeface="Arial"/>
              <a:ea typeface="Arial"/>
              <a:cs typeface="Arial"/>
              <a:sym typeface="Arial"/>
            </a:endParaRPr>
          </a:p>
        </p:txBody>
      </p:sp>
      <p:sp>
        <p:nvSpPr>
          <p:cNvPr id="2638" name="Google Shape;2638;p68"/>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Le fork</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Lorsque vous vous êtes créé un compte sur GitLab, vous avez un espace personnel dans lequel vous pouvez créer vos propres projets, mais aussi de dupliquer un projet existant venant d’un espace d’un autre utilisateur. Dans le cas de la duplication, on parle de fork.</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Le fork se fait depuis la plateforme GitLab.</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Les développeurs pourront alors travailler soit sur le dépôt d’origine, soit sur le dépôt dupliqué. Attention, le dépôt dupliquer devient un nouveau projet à part entière.</a:t>
            </a:r>
            <a:endParaRPr b="0" i="0" sz="1600" u="none" cap="none" strike="noStrike">
              <a:solidFill>
                <a:srgbClr val="004823"/>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Le Clone</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Cloner un dépôt revient à copier ce dépôt sur notre ordinateur en local.</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C’est à partir de ce clone que nous allons pouvoir créer de nouvelle branche et développer.</a:t>
            </a:r>
            <a:endParaRPr b="0" i="0" sz="1600" u="none" cap="none" strike="noStrike">
              <a:solidFill>
                <a:srgbClr val="004823"/>
              </a:solidFill>
              <a:latin typeface="Arial"/>
              <a:ea typeface="Arial"/>
              <a:cs typeface="Arial"/>
              <a:sym typeface="Arial"/>
            </a:endParaRPr>
          </a:p>
        </p:txBody>
      </p:sp>
      <p:sp>
        <p:nvSpPr>
          <p:cNvPr id="2639" name="Google Shape;2639;p68"/>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40" name="Google Shape;2640;p68"/>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4" name="Shape 2644"/>
        <p:cNvGrpSpPr/>
        <p:nvPr/>
      </p:nvGrpSpPr>
      <p:grpSpPr>
        <a:xfrm>
          <a:off x="0" y="0"/>
          <a:ext cx="0" cy="0"/>
          <a:chOff x="0" y="0"/>
          <a:chExt cx="0" cy="0"/>
        </a:xfrm>
      </p:grpSpPr>
      <p:sp>
        <p:nvSpPr>
          <p:cNvPr id="2645" name="Google Shape;2645;p69"/>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Un peu de vocabulaire</a:t>
            </a:r>
            <a:endParaRPr b="0" sz="2400" strike="noStrike">
              <a:solidFill>
                <a:srgbClr val="231F20"/>
              </a:solidFill>
              <a:latin typeface="Arial"/>
              <a:ea typeface="Arial"/>
              <a:cs typeface="Arial"/>
              <a:sym typeface="Arial"/>
            </a:endParaRPr>
          </a:p>
        </p:txBody>
      </p:sp>
      <p:sp>
        <p:nvSpPr>
          <p:cNvPr id="2646" name="Google Shape;2646;p69"/>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Gestion des conflits</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Il est tout a fait possible que plusieurs développeurs travaillent sur les mêmes fichiers, voire les mêmes lignes de ces fichiers.</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Lorsque l’on veut tirer les source ou merger des branches, il risque donc d’y avoir des conflits. Git le signalera et il faudra alors les gérer à la main : c’est-à-dire garder nos modifications et celles des autres développeurs !</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Ce genre d’opération est délicate, et c’est souvent à ce moment là qu’on fait n’importe quoi ! </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Il est possible d’utiliser un éditeur de texte pour gérer les conflits, mais il est encore mieux d’utiliser un outil adapté (comme smartgit, voir la fiche donnée sur ce logiciel)</a:t>
            </a:r>
            <a:endParaRPr b="0" i="0" sz="1600" u="none" cap="none" strike="noStrike">
              <a:solidFill>
                <a:srgbClr val="004823"/>
              </a:solidFill>
              <a:latin typeface="Arial"/>
              <a:ea typeface="Arial"/>
              <a:cs typeface="Arial"/>
              <a:sym typeface="Arial"/>
            </a:endParaRPr>
          </a:p>
        </p:txBody>
      </p:sp>
      <p:sp>
        <p:nvSpPr>
          <p:cNvPr id="2647" name="Google Shape;2647;p69"/>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48" name="Google Shape;2648;p69"/>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70"/>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231F20"/>
              </a:solidFill>
              <a:latin typeface="Arial"/>
              <a:ea typeface="Arial"/>
              <a:cs typeface="Arial"/>
              <a:sym typeface="Arial"/>
            </a:endParaRPr>
          </a:p>
        </p:txBody>
      </p:sp>
      <p:sp>
        <p:nvSpPr>
          <p:cNvPr id="2654" name="Google Shape;2654;p70"/>
          <p:cNvSpPr txBox="1"/>
          <p:nvPr/>
        </p:nvSpPr>
        <p:spPr>
          <a:xfrm>
            <a:off x="-485" y="0"/>
            <a:ext cx="7315800" cy="4569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2000" strike="noStrike">
              <a:solidFill>
                <a:srgbClr val="006D34"/>
              </a:solidFill>
              <a:latin typeface="Arial"/>
              <a:ea typeface="Arial"/>
              <a:cs typeface="Arial"/>
              <a:sym typeface="Arial"/>
            </a:endParaRPr>
          </a:p>
        </p:txBody>
      </p:sp>
      <p:pic>
        <p:nvPicPr>
          <p:cNvPr id="2655" name="Google Shape;2655;p70"/>
          <p:cNvPicPr preferRelativeResize="0"/>
          <p:nvPr/>
        </p:nvPicPr>
        <p:blipFill rotWithShape="1">
          <a:blip r:embed="rId3">
            <a:alphaModFix/>
          </a:blip>
          <a:srcRect b="0" l="0" r="0" t="0"/>
          <a:stretch/>
        </p:blipFill>
        <p:spPr>
          <a:xfrm>
            <a:off x="-1" y="0"/>
            <a:ext cx="9144000" cy="68579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0" name="Shape 2360"/>
        <p:cNvGrpSpPr/>
        <p:nvPr/>
      </p:nvGrpSpPr>
      <p:grpSpPr>
        <a:xfrm>
          <a:off x="0" y="0"/>
          <a:ext cx="0" cy="0"/>
          <a:chOff x="0" y="0"/>
          <a:chExt cx="0" cy="0"/>
        </a:xfrm>
      </p:grpSpPr>
      <p:sp>
        <p:nvSpPr>
          <p:cNvPr id="2361" name="Google Shape;2361;p53"/>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Mise en situation</a:t>
            </a:r>
            <a:endParaRPr b="0" sz="2400" strike="noStrike">
              <a:solidFill>
                <a:srgbClr val="231F20"/>
              </a:solidFill>
              <a:latin typeface="Arial"/>
              <a:ea typeface="Arial"/>
              <a:cs typeface="Arial"/>
              <a:sym typeface="Arial"/>
            </a:endParaRPr>
          </a:p>
        </p:txBody>
      </p:sp>
      <p:sp>
        <p:nvSpPr>
          <p:cNvPr id="2362" name="Google Shape;2362;p53"/>
          <p:cNvSpPr txBox="1"/>
          <p:nvPr/>
        </p:nvSpPr>
        <p:spPr>
          <a:xfrm>
            <a:off x="437040" y="1537200"/>
            <a:ext cx="7315800" cy="45696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Le projet  de développement TRETA est lancé au sein d’une entreprise.</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4 développeurs sont affectés à sa réalisation :</a:t>
            </a:r>
            <a:endParaRPr b="0" sz="2000" strike="noStrike">
              <a:solidFill>
                <a:srgbClr val="006D34"/>
              </a:solidFill>
              <a:latin typeface="Arial"/>
              <a:ea typeface="Arial"/>
              <a:cs typeface="Arial"/>
              <a:sym typeface="Arial"/>
            </a:endParaRPr>
          </a:p>
          <a:p>
            <a:pPr indent="-342720" lvl="0" marL="343080" marR="0" rtl="0" algn="l">
              <a:lnSpc>
                <a:spcPct val="87000"/>
              </a:lnSpc>
              <a:spcBef>
                <a:spcPts val="1950"/>
              </a:spcBef>
              <a:spcAft>
                <a:spcPts val="0"/>
              </a:spcAft>
              <a:buClr>
                <a:srgbClr val="000000"/>
              </a:buClr>
              <a:buSzPts val="810"/>
              <a:buFont typeface="Arial"/>
              <a:buChar char="•"/>
            </a:pPr>
            <a:r>
              <a:rPr b="0" lang="fr" sz="1800" strike="noStrike">
                <a:solidFill>
                  <a:srgbClr val="006D34"/>
                </a:solidFill>
                <a:latin typeface="Arial"/>
                <a:ea typeface="Arial"/>
                <a:cs typeface="Arial"/>
                <a:sym typeface="Arial"/>
              </a:rPr>
              <a:t>Vincent</a:t>
            </a:r>
            <a:endParaRPr b="0" sz="1800" strike="noStrike">
              <a:solidFill>
                <a:srgbClr val="006D34"/>
              </a:solidFill>
              <a:latin typeface="Arial"/>
              <a:ea typeface="Arial"/>
              <a:cs typeface="Arial"/>
              <a:sym typeface="Arial"/>
            </a:endParaRPr>
          </a:p>
          <a:p>
            <a:pPr indent="-342720" lvl="0" marL="343080" marR="0" rtl="0" algn="l">
              <a:lnSpc>
                <a:spcPct val="87000"/>
              </a:lnSpc>
              <a:spcBef>
                <a:spcPts val="1950"/>
              </a:spcBef>
              <a:spcAft>
                <a:spcPts val="0"/>
              </a:spcAft>
              <a:buClr>
                <a:srgbClr val="000000"/>
              </a:buClr>
              <a:buSzPts val="810"/>
              <a:buFont typeface="Arial"/>
              <a:buChar char="•"/>
            </a:pPr>
            <a:r>
              <a:rPr b="0" lang="fr" sz="1800" strike="noStrike">
                <a:solidFill>
                  <a:srgbClr val="006D34"/>
                </a:solidFill>
                <a:latin typeface="Arial"/>
                <a:ea typeface="Arial"/>
                <a:cs typeface="Arial"/>
                <a:sym typeface="Arial"/>
              </a:rPr>
              <a:t>Arthur</a:t>
            </a:r>
            <a:endParaRPr b="0" sz="1800" strike="noStrike">
              <a:solidFill>
                <a:srgbClr val="006D34"/>
              </a:solidFill>
              <a:latin typeface="Arial"/>
              <a:ea typeface="Arial"/>
              <a:cs typeface="Arial"/>
              <a:sym typeface="Arial"/>
            </a:endParaRPr>
          </a:p>
          <a:p>
            <a:pPr indent="-342720" lvl="0" marL="343080" marR="0" rtl="0" algn="l">
              <a:lnSpc>
                <a:spcPct val="87000"/>
              </a:lnSpc>
              <a:spcBef>
                <a:spcPts val="1950"/>
              </a:spcBef>
              <a:spcAft>
                <a:spcPts val="0"/>
              </a:spcAft>
              <a:buClr>
                <a:srgbClr val="000000"/>
              </a:buClr>
              <a:buSzPts val="810"/>
              <a:buFont typeface="Arial"/>
              <a:buChar char="•"/>
            </a:pPr>
            <a:r>
              <a:rPr b="0" lang="fr" sz="1800" strike="noStrike">
                <a:solidFill>
                  <a:srgbClr val="006D34"/>
                </a:solidFill>
                <a:latin typeface="Arial"/>
                <a:ea typeface="Arial"/>
                <a:cs typeface="Arial"/>
                <a:sym typeface="Arial"/>
              </a:rPr>
              <a:t>Evelyne</a:t>
            </a:r>
            <a:endParaRPr b="0" sz="1800" strike="noStrike">
              <a:solidFill>
                <a:srgbClr val="006D34"/>
              </a:solidFill>
              <a:latin typeface="Arial"/>
              <a:ea typeface="Arial"/>
              <a:cs typeface="Arial"/>
              <a:sym typeface="Arial"/>
            </a:endParaRPr>
          </a:p>
          <a:p>
            <a:pPr indent="-342720" lvl="0" marL="343080" marR="0" rtl="0" algn="l">
              <a:lnSpc>
                <a:spcPct val="87000"/>
              </a:lnSpc>
              <a:spcBef>
                <a:spcPts val="1950"/>
              </a:spcBef>
              <a:spcAft>
                <a:spcPts val="0"/>
              </a:spcAft>
              <a:buClr>
                <a:srgbClr val="000000"/>
              </a:buClr>
              <a:buSzPts val="810"/>
              <a:buFont typeface="Arial"/>
              <a:buChar char="•"/>
            </a:pPr>
            <a:r>
              <a:rPr b="0" lang="fr" sz="1800" strike="noStrike">
                <a:solidFill>
                  <a:srgbClr val="006D34"/>
                </a:solidFill>
                <a:latin typeface="Arial"/>
                <a:ea typeface="Arial"/>
                <a:cs typeface="Arial"/>
                <a:sym typeface="Arial"/>
              </a:rPr>
              <a:t>Victor</a:t>
            </a:r>
            <a:endParaRPr b="0" sz="1800"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rPr b="0" lang="fr" sz="2400" strike="noStrike">
                <a:solidFill>
                  <a:srgbClr val="006D34"/>
                </a:solidFill>
                <a:latin typeface="Arial"/>
                <a:ea typeface="Arial"/>
                <a:cs typeface="Arial"/>
                <a:sym typeface="Arial"/>
              </a:rPr>
              <a:t>Problème : Ils travaillent à distance. Comment vont-ils échanger leurs développement sur le projet ?</a:t>
            </a:r>
            <a:endParaRPr b="0" sz="2400"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t/>
            </a:r>
            <a:endParaRPr b="0" sz="2400" strike="noStrike">
              <a:solidFill>
                <a:srgbClr val="006D34"/>
              </a:solidFill>
              <a:latin typeface="Arial"/>
              <a:ea typeface="Arial"/>
              <a:cs typeface="Arial"/>
              <a:sym typeface="Arial"/>
            </a:endParaRPr>
          </a:p>
        </p:txBody>
      </p:sp>
      <p:sp>
        <p:nvSpPr>
          <p:cNvPr id="2363" name="Google Shape;2363;p53"/>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364" name="Google Shape;2364;p53"/>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9" name="Shape 2659"/>
        <p:cNvGrpSpPr/>
        <p:nvPr/>
      </p:nvGrpSpPr>
      <p:grpSpPr>
        <a:xfrm>
          <a:off x="0" y="0"/>
          <a:ext cx="0" cy="0"/>
          <a:chOff x="0" y="0"/>
          <a:chExt cx="0" cy="0"/>
        </a:xfrm>
      </p:grpSpPr>
      <p:sp>
        <p:nvSpPr>
          <p:cNvPr id="2660" name="Google Shape;2660;p71"/>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Un peu de vocabulaire</a:t>
            </a:r>
            <a:endParaRPr b="0" sz="2400" strike="noStrike">
              <a:solidFill>
                <a:srgbClr val="231F20"/>
              </a:solidFill>
              <a:latin typeface="Arial"/>
              <a:ea typeface="Arial"/>
              <a:cs typeface="Arial"/>
              <a:sym typeface="Arial"/>
            </a:endParaRPr>
          </a:p>
        </p:txBody>
      </p:sp>
      <p:sp>
        <p:nvSpPr>
          <p:cNvPr id="2661" name="Google Shape;2661;p71"/>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J’ai poussé une modification foireuse… Comment faire ?</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Pas de panique, il est possible de revenir en arrière avec un git revert.</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Attention, un git revert va effacer le dernier commit et toutes les modifications qui vont avec, votre code sera donc perdu et à refaire.</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Un conseil : ne pousser jamais de modifications foireuses sur le serveur ! Pensez toujours à tester le code avant ! ;)</a:t>
            </a:r>
            <a:endParaRPr b="0" i="0" sz="1600" u="none" cap="none" strike="noStrike">
              <a:solidFill>
                <a:srgbClr val="004823"/>
              </a:solidFill>
              <a:latin typeface="Arial"/>
              <a:ea typeface="Arial"/>
              <a:cs typeface="Arial"/>
              <a:sym typeface="Arial"/>
            </a:endParaRPr>
          </a:p>
        </p:txBody>
      </p:sp>
      <p:sp>
        <p:nvSpPr>
          <p:cNvPr id="2662" name="Google Shape;2662;p71"/>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63" name="Google Shape;2663;p71"/>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7" name="Shape 2667"/>
        <p:cNvGrpSpPr/>
        <p:nvPr/>
      </p:nvGrpSpPr>
      <p:grpSpPr>
        <a:xfrm>
          <a:off x="0" y="0"/>
          <a:ext cx="0" cy="0"/>
          <a:chOff x="0" y="0"/>
          <a:chExt cx="0" cy="0"/>
        </a:xfrm>
      </p:grpSpPr>
      <p:sp>
        <p:nvSpPr>
          <p:cNvPr id="2668" name="Google Shape;2668;p72"/>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Quelques commandes de base</a:t>
            </a:r>
            <a:endParaRPr b="0" sz="2400" strike="noStrike">
              <a:solidFill>
                <a:srgbClr val="231F20"/>
              </a:solidFill>
              <a:latin typeface="Arial"/>
              <a:ea typeface="Arial"/>
              <a:cs typeface="Arial"/>
              <a:sym typeface="Arial"/>
            </a:endParaRPr>
          </a:p>
        </p:txBody>
      </p:sp>
      <p:sp>
        <p:nvSpPr>
          <p:cNvPr id="2669" name="Google Shape;2669;p72"/>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Tout peut se faire en ligne de commande, mais tout peut aussi se faire avec des logiciels comme smartgit.</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Dans ce cours nous verrons les lignes de commande ! Il nous faudra donc un terminal (et un terminal Linux de préférence car Git est natif sous Linux, et non sous Windows).</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Cloner un dépôt</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Depuis un terminal, placez-vous dans le répertoire où vous souhaitez cloner le dépôt distant (rappel : pour se positionner dans un répertoire depuis un terminal linux, il faut utiliser la commande cd)</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Récupérer l’adresse du dépôt git (« https://gitlab.com/adresse_complète/… »)</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Lancer la commande : </a:t>
            </a:r>
            <a:r>
              <a:rPr b="1" i="0" lang="fr" sz="1600" u="none" cap="none" strike="noStrike">
                <a:solidFill>
                  <a:srgbClr val="004823"/>
                </a:solidFill>
                <a:latin typeface="Arial"/>
                <a:ea typeface="Arial"/>
                <a:cs typeface="Arial"/>
                <a:sym typeface="Arial"/>
              </a:rPr>
              <a:t>git clone </a:t>
            </a:r>
            <a:r>
              <a:rPr b="1" i="0" lang="fr" sz="1600" u="sng" cap="none" strike="noStrike">
                <a:solidFill>
                  <a:schemeClr val="hlink"/>
                </a:solidFill>
                <a:latin typeface="Arial"/>
                <a:ea typeface="Arial"/>
                <a:cs typeface="Arial"/>
                <a:sym typeface="Arial"/>
                <a:hlinkClick r:id="rId3"/>
              </a:rPr>
              <a:t>https://gitlab.com/adresse</a:t>
            </a:r>
            <a:r>
              <a:rPr b="1" i="0" lang="fr" sz="1600" u="none" cap="none" strike="noStrike">
                <a:solidFill>
                  <a:srgbClr val="004823"/>
                </a:solidFill>
                <a:latin typeface="Arial"/>
                <a:ea typeface="Arial"/>
                <a:cs typeface="Arial"/>
                <a:sym typeface="Arial"/>
              </a:rPr>
              <a:t>...</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Easy !</a:t>
            </a:r>
            <a:endParaRPr b="0" i="0" sz="1600" u="none" cap="none" strike="noStrike">
              <a:solidFill>
                <a:srgbClr val="004823"/>
              </a:solidFill>
              <a:latin typeface="Arial"/>
              <a:ea typeface="Arial"/>
              <a:cs typeface="Arial"/>
              <a:sym typeface="Arial"/>
            </a:endParaRPr>
          </a:p>
        </p:txBody>
      </p:sp>
      <p:sp>
        <p:nvSpPr>
          <p:cNvPr id="2670" name="Google Shape;2670;p72"/>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71" name="Google Shape;2671;p72"/>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73"/>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Quelques commandes de base</a:t>
            </a:r>
            <a:endParaRPr b="0" sz="2400" strike="noStrike">
              <a:solidFill>
                <a:srgbClr val="231F20"/>
              </a:solidFill>
              <a:latin typeface="Arial"/>
              <a:ea typeface="Arial"/>
              <a:cs typeface="Arial"/>
              <a:sym typeface="Arial"/>
            </a:endParaRPr>
          </a:p>
        </p:txBody>
      </p:sp>
      <p:sp>
        <p:nvSpPr>
          <p:cNvPr id="2677" name="Google Shape;2677;p73"/>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Autres commandes</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Une fois le dépôt cloné, placez-vous dans le dossier créé après clonage. Toutes les commandes qui vont suivre se feront depuis ce dossier.</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Tirer les sources depuis le serveur délocalisé pour être à jour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pull </a:t>
            </a:r>
            <a:r>
              <a:rPr b="1" lang="fr">
                <a:solidFill>
                  <a:srgbClr val="231F20"/>
                </a:solidFill>
              </a:rPr>
              <a:t>--all</a:t>
            </a:r>
            <a:endParaRPr b="0" i="0" sz="1400" u="none" cap="none" strike="noStrike">
              <a:solidFill>
                <a:srgbClr val="231F20"/>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Pousser les modifications sur le serveur délocalisé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push</a:t>
            </a:r>
            <a:endParaRPr b="0" i="0" sz="1400" u="none" cap="none" strike="noStrike">
              <a:solidFill>
                <a:srgbClr val="231F20"/>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Créer une Branche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checkout -b [name_of_your_new_branch</a:t>
            </a:r>
            <a:r>
              <a:rPr b="0" i="0" lang="fr" sz="1150" u="none" cap="none" strike="noStrike">
                <a:solidFill>
                  <a:srgbClr val="231F20"/>
                </a:solidFill>
                <a:latin typeface="Arial"/>
                <a:ea typeface="Arial"/>
                <a:cs typeface="Arial"/>
                <a:sym typeface="Arial"/>
              </a:rPr>
              <a:t>]</a:t>
            </a:r>
            <a:endParaRPr b="0" i="0" sz="1150" u="none" cap="none" strike="noStrike">
              <a:solidFill>
                <a:srgbClr val="231F20"/>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Se placer sur une branche existante en local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checkout [name_of_the_branch]</a:t>
            </a:r>
            <a:endParaRPr b="0" i="0" sz="1400" u="none" cap="none" strike="noStrike">
              <a:solidFill>
                <a:srgbClr val="231F20"/>
              </a:solidFill>
              <a:latin typeface="Arial"/>
              <a:ea typeface="Arial"/>
              <a:cs typeface="Arial"/>
              <a:sym typeface="Arial"/>
            </a:endParaRPr>
          </a:p>
        </p:txBody>
      </p:sp>
      <p:sp>
        <p:nvSpPr>
          <p:cNvPr id="2678" name="Google Shape;2678;p73"/>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79" name="Google Shape;2679;p73"/>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74"/>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Quelques commandes de base</a:t>
            </a:r>
            <a:endParaRPr b="0" sz="2400" strike="noStrike">
              <a:solidFill>
                <a:srgbClr val="231F20"/>
              </a:solidFill>
              <a:latin typeface="Arial"/>
              <a:ea typeface="Arial"/>
              <a:cs typeface="Arial"/>
              <a:sym typeface="Arial"/>
            </a:endParaRPr>
          </a:p>
        </p:txBody>
      </p:sp>
      <p:sp>
        <p:nvSpPr>
          <p:cNvPr id="2685" name="Google Shape;2685;p74"/>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Faire un commit</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Avant de commiter vous pouvez voir les fichiers qui ont été modifiés avec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status</a:t>
            </a:r>
            <a:endParaRPr b="0" i="0" sz="1400" u="none" cap="none" strike="noStrike">
              <a:solidFill>
                <a:srgbClr val="231F20"/>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Il faut ensuite indexer les fichiers modifiés avec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add [nom_du_fichier]     //</a:t>
            </a:r>
            <a:r>
              <a:rPr b="0" i="0" lang="fr" sz="1400" u="none" cap="none" strike="noStrike">
                <a:solidFill>
                  <a:srgbClr val="231F20"/>
                </a:solidFill>
                <a:latin typeface="Noto Sans Symbols"/>
                <a:ea typeface="Noto Sans Symbols"/>
                <a:cs typeface="Noto Sans Symbols"/>
                <a:sym typeface="Noto Sans Symbols"/>
              </a:rPr>
              <a:t>🡪</a:t>
            </a:r>
            <a:r>
              <a:rPr b="0" i="0" lang="fr" sz="1400" u="none" cap="none" strike="noStrike">
                <a:solidFill>
                  <a:srgbClr val="231F20"/>
                </a:solidFill>
                <a:latin typeface="Arial"/>
                <a:ea typeface="Arial"/>
                <a:cs typeface="Arial"/>
                <a:sym typeface="Arial"/>
              </a:rPr>
              <a:t> Pour un indexer un seul fichier</a:t>
            </a:r>
            <a:endParaRPr b="0" i="0" sz="1400" u="none" cap="none" strike="noStrike">
              <a:solidFill>
                <a:srgbClr val="231F20"/>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add .     </a:t>
            </a:r>
            <a:r>
              <a:rPr b="0" i="0" lang="fr" sz="1400" u="none" cap="none" strike="noStrike">
                <a:solidFill>
                  <a:srgbClr val="231F20"/>
                </a:solidFill>
                <a:latin typeface="Arial"/>
                <a:ea typeface="Arial"/>
                <a:cs typeface="Arial"/>
                <a:sym typeface="Arial"/>
              </a:rPr>
              <a:t>//</a:t>
            </a:r>
            <a:r>
              <a:rPr b="0" i="0" lang="fr" sz="1400" u="none" cap="none" strike="noStrike">
                <a:solidFill>
                  <a:srgbClr val="231F20"/>
                </a:solidFill>
                <a:latin typeface="Noto Sans Symbols"/>
                <a:ea typeface="Noto Sans Symbols"/>
                <a:cs typeface="Noto Sans Symbols"/>
                <a:sym typeface="Noto Sans Symbols"/>
              </a:rPr>
              <a:t>🡪</a:t>
            </a:r>
            <a:r>
              <a:rPr b="0" i="0" lang="fr" sz="1400" u="none" cap="none" strike="noStrike">
                <a:solidFill>
                  <a:srgbClr val="231F20"/>
                </a:solidFill>
                <a:latin typeface="Arial"/>
                <a:ea typeface="Arial"/>
                <a:cs typeface="Arial"/>
                <a:sym typeface="Arial"/>
              </a:rPr>
              <a:t> Pour indexer tous les fichiers modifiés</a:t>
            </a:r>
            <a:endParaRPr b="0" i="0" sz="1400" u="none" cap="none" strike="noStrike">
              <a:solidFill>
                <a:srgbClr val="231F20"/>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Pour commiter les modifications :</a:t>
            </a:r>
            <a:endParaRPr b="0" i="0" sz="1600" u="none" cap="none" strike="noStrike">
              <a:solidFill>
                <a:srgbClr val="004823"/>
              </a:solidFill>
              <a:latin typeface="Arial"/>
              <a:ea typeface="Arial"/>
              <a:cs typeface="Arial"/>
              <a:sym typeface="Arial"/>
            </a:endParaRPr>
          </a:p>
          <a:p>
            <a:pPr indent="-170999" lvl="5" marL="1886039"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commit -m «message du commit»</a:t>
            </a:r>
            <a:endParaRPr b="0" i="0" sz="1400" u="none" cap="none" strike="noStrike">
              <a:solidFill>
                <a:srgbClr val="231F20"/>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Il sera ensuite possible de pousser vos modifications avec un git push, mais vous ne pousserez les modifications de votre branche seulement.</a:t>
            </a:r>
            <a:endParaRPr b="0" i="0" sz="1600" u="none" cap="none" strike="noStrike">
              <a:solidFill>
                <a:srgbClr val="004823"/>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Pour merger votre branche avec la branche Master :</a:t>
            </a:r>
            <a:endParaRPr b="0" i="0" sz="1600" u="none" cap="none" strike="noStrike">
              <a:solidFill>
                <a:srgbClr val="004823"/>
              </a:solidFill>
              <a:latin typeface="Arial"/>
              <a:ea typeface="Arial"/>
              <a:cs typeface="Arial"/>
              <a:sym typeface="Arial"/>
            </a:endParaRPr>
          </a:p>
          <a:p>
            <a:pPr indent="-171000" lvl="5" marL="1886040" marR="0" rtl="0" algn="l">
              <a:lnSpc>
                <a:spcPct val="90000"/>
              </a:lnSpc>
              <a:spcBef>
                <a:spcPts val="1573"/>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merge </a:t>
            </a:r>
            <a:r>
              <a:rPr b="1" lang="fr">
                <a:solidFill>
                  <a:srgbClr val="231F20"/>
                </a:solidFill>
              </a:rPr>
              <a:t>master</a:t>
            </a:r>
            <a:endParaRPr b="0" i="0" sz="1400" u="none" cap="none" strike="noStrike">
              <a:solidFill>
                <a:srgbClr val="231F20"/>
              </a:solidFill>
              <a:latin typeface="Arial"/>
              <a:ea typeface="Arial"/>
              <a:cs typeface="Arial"/>
              <a:sym typeface="Arial"/>
            </a:endParaRPr>
          </a:p>
        </p:txBody>
      </p:sp>
      <p:sp>
        <p:nvSpPr>
          <p:cNvPr id="2686" name="Google Shape;2686;p74"/>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87" name="Google Shape;2687;p74"/>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75"/>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Quelques commandes de base</a:t>
            </a:r>
            <a:endParaRPr b="0" sz="2400" strike="noStrike">
              <a:solidFill>
                <a:srgbClr val="231F20"/>
              </a:solidFill>
              <a:latin typeface="Arial"/>
              <a:ea typeface="Arial"/>
              <a:cs typeface="Arial"/>
              <a:sym typeface="Arial"/>
            </a:endParaRPr>
          </a:p>
        </p:txBody>
      </p:sp>
      <p:sp>
        <p:nvSpPr>
          <p:cNvPr id="2693" name="Google Shape;2693;p75"/>
          <p:cNvSpPr txBox="1"/>
          <p:nvPr/>
        </p:nvSpPr>
        <p:spPr>
          <a:xfrm>
            <a:off x="411840" y="1207080"/>
            <a:ext cx="8401800" cy="48633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Bonne pratique :</a:t>
            </a:r>
            <a:endParaRPr b="0" sz="2000" strike="noStrike">
              <a:solidFill>
                <a:srgbClr val="006D34"/>
              </a:solidFill>
              <a:latin typeface="Arial"/>
              <a:ea typeface="Arial"/>
              <a:cs typeface="Arial"/>
              <a:sym typeface="Arial"/>
            </a:endParaRPr>
          </a:p>
          <a:p>
            <a:pPr indent="-143640" lvl="2" marL="360000" marR="0" rtl="0" algn="l">
              <a:lnSpc>
                <a:spcPct val="100000"/>
              </a:lnSpc>
              <a:spcBef>
                <a:spcPts val="1800"/>
              </a:spcBef>
              <a:spcAft>
                <a:spcPts val="0"/>
              </a:spcAft>
              <a:buClr>
                <a:srgbClr val="004823"/>
              </a:buClr>
              <a:buSzPts val="1600"/>
              <a:buFont typeface="Noto Sans Symbols"/>
              <a:buChar char="⮚"/>
            </a:pPr>
            <a:r>
              <a:rPr b="0" i="0" lang="fr" sz="1600" u="none" cap="none" strike="noStrike">
                <a:solidFill>
                  <a:srgbClr val="004823"/>
                </a:solidFill>
                <a:latin typeface="Arial"/>
                <a:ea typeface="Arial"/>
                <a:cs typeface="Arial"/>
                <a:sym typeface="Arial"/>
              </a:rPr>
              <a:t> Pour pousser vos modifications sur la branche master du serveur délocalisé, il est préconisé de faire les commandes dans l’ordre suivant (en vérifiant en amont que vous êtes sur votre branche et non la branche master) :</a:t>
            </a:r>
            <a:endParaRPr b="0" sz="1600" strike="noStrike">
              <a:solidFill>
                <a:srgbClr val="006D34"/>
              </a:solidFill>
              <a:latin typeface="Arial"/>
              <a:ea typeface="Arial"/>
              <a:cs typeface="Arial"/>
              <a:sym typeface="Arial"/>
            </a:endParaRPr>
          </a:p>
          <a:p>
            <a:pPr indent="-170999" lvl="5" marL="1886039" marR="0" rtl="0" algn="l">
              <a:lnSpc>
                <a:spcPct val="90000"/>
              </a:lnSpc>
              <a:spcBef>
                <a:spcPts val="374"/>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add .           </a:t>
            </a:r>
            <a:r>
              <a:rPr b="0" i="0" lang="fr" sz="1400" u="none" cap="none" strike="noStrike">
                <a:solidFill>
                  <a:srgbClr val="231F20"/>
                </a:solidFill>
                <a:latin typeface="Arial"/>
                <a:ea typeface="Arial"/>
                <a:cs typeface="Arial"/>
                <a:sym typeface="Arial"/>
              </a:rPr>
              <a:t>//</a:t>
            </a:r>
            <a:r>
              <a:rPr b="0" i="0" lang="fr" sz="1400" u="none" cap="none" strike="noStrike">
                <a:solidFill>
                  <a:srgbClr val="231F20"/>
                </a:solidFill>
                <a:latin typeface="Noto Sans Symbols"/>
                <a:ea typeface="Noto Sans Symbols"/>
                <a:cs typeface="Noto Sans Symbols"/>
                <a:sym typeface="Noto Sans Symbols"/>
              </a:rPr>
              <a:t>🡪</a:t>
            </a:r>
            <a:r>
              <a:rPr b="0" i="0" lang="fr" sz="1400" u="none" cap="none" strike="noStrike">
                <a:solidFill>
                  <a:srgbClr val="231F20"/>
                </a:solidFill>
                <a:latin typeface="Arial"/>
                <a:ea typeface="Arial"/>
                <a:cs typeface="Arial"/>
                <a:sym typeface="Arial"/>
              </a:rPr>
              <a:t> Indexer les modifications</a:t>
            </a:r>
            <a:endParaRPr b="0" i="0" sz="1400" u="none" cap="none" strike="noStrike">
              <a:solidFill>
                <a:srgbClr val="231F20"/>
              </a:solidFill>
              <a:latin typeface="Arial"/>
              <a:ea typeface="Arial"/>
              <a:cs typeface="Arial"/>
              <a:sym typeface="Arial"/>
            </a:endParaRPr>
          </a:p>
          <a:p>
            <a:pPr indent="-170999" lvl="5" marL="1886039" marR="0" rtl="0" algn="l">
              <a:lnSpc>
                <a:spcPct val="90000"/>
              </a:lnSpc>
              <a:spcBef>
                <a:spcPts val="1791"/>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commit -m «message»              </a:t>
            </a:r>
            <a:r>
              <a:rPr b="0" i="0" lang="fr" sz="1400" u="none" cap="none" strike="noStrike">
                <a:solidFill>
                  <a:srgbClr val="231F20"/>
                </a:solidFill>
                <a:latin typeface="Arial"/>
                <a:ea typeface="Arial"/>
                <a:cs typeface="Arial"/>
                <a:sym typeface="Arial"/>
              </a:rPr>
              <a:t>//-&gt; Commit avec message</a:t>
            </a:r>
            <a:endParaRPr b="0" i="0" sz="1400" u="none" cap="none" strike="noStrike">
              <a:solidFill>
                <a:srgbClr val="231F20"/>
              </a:solidFill>
              <a:latin typeface="Arial"/>
              <a:ea typeface="Arial"/>
              <a:cs typeface="Arial"/>
              <a:sym typeface="Arial"/>
            </a:endParaRPr>
          </a:p>
          <a:p>
            <a:pPr indent="-170999" lvl="5" marL="1886039" marR="0" rtl="0" algn="l">
              <a:lnSpc>
                <a:spcPct val="90000"/>
              </a:lnSpc>
              <a:spcBef>
                <a:spcPts val="1791"/>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pull --all                 </a:t>
            </a:r>
            <a:r>
              <a:rPr b="0" i="0" lang="fr" sz="1400" u="none" cap="none" strike="noStrike">
                <a:solidFill>
                  <a:srgbClr val="231F20"/>
                </a:solidFill>
                <a:latin typeface="Arial"/>
                <a:ea typeface="Arial"/>
                <a:cs typeface="Arial"/>
                <a:sym typeface="Arial"/>
              </a:rPr>
              <a:t>//</a:t>
            </a:r>
            <a:r>
              <a:rPr b="0" i="0" lang="fr" sz="1400" u="none" cap="none" strike="noStrike">
                <a:solidFill>
                  <a:srgbClr val="231F20"/>
                </a:solidFill>
                <a:latin typeface="Noto Sans Symbols"/>
                <a:ea typeface="Noto Sans Symbols"/>
                <a:cs typeface="Noto Sans Symbols"/>
                <a:sym typeface="Noto Sans Symbols"/>
              </a:rPr>
              <a:t>🡪</a:t>
            </a:r>
            <a:r>
              <a:rPr b="0" i="0" lang="fr" sz="1400" u="none" cap="none" strike="noStrike">
                <a:solidFill>
                  <a:srgbClr val="231F20"/>
                </a:solidFill>
                <a:latin typeface="Arial"/>
                <a:ea typeface="Arial"/>
                <a:cs typeface="Arial"/>
                <a:sym typeface="Arial"/>
              </a:rPr>
              <a:t> tirer les sources du serveur</a:t>
            </a:r>
            <a:endParaRPr b="0" i="0" sz="1400" u="none" cap="none" strike="noStrike">
              <a:solidFill>
                <a:srgbClr val="231F20"/>
              </a:solidFill>
              <a:latin typeface="Arial"/>
              <a:ea typeface="Arial"/>
              <a:cs typeface="Arial"/>
              <a:sym typeface="Arial"/>
            </a:endParaRPr>
          </a:p>
          <a:p>
            <a:pPr indent="-170999" lvl="5" marL="1886039" marR="0" rtl="0" algn="l">
              <a:lnSpc>
                <a:spcPct val="90000"/>
              </a:lnSpc>
              <a:spcBef>
                <a:spcPts val="1791"/>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merge master         </a:t>
            </a:r>
            <a:r>
              <a:rPr b="0" i="0" lang="fr" sz="1400" u="none" cap="none" strike="noStrike">
                <a:solidFill>
                  <a:srgbClr val="231F20"/>
                </a:solidFill>
                <a:latin typeface="Arial"/>
                <a:ea typeface="Arial"/>
                <a:cs typeface="Arial"/>
                <a:sym typeface="Arial"/>
              </a:rPr>
              <a:t>//</a:t>
            </a:r>
            <a:r>
              <a:rPr b="0" i="0" lang="fr" sz="1400" u="none" cap="none" strike="noStrike">
                <a:solidFill>
                  <a:srgbClr val="231F20"/>
                </a:solidFill>
                <a:latin typeface="Noto Sans Symbols"/>
                <a:ea typeface="Noto Sans Symbols"/>
                <a:cs typeface="Noto Sans Symbols"/>
                <a:sym typeface="Noto Sans Symbols"/>
              </a:rPr>
              <a:t>🡪</a:t>
            </a:r>
            <a:r>
              <a:rPr b="0" i="0" lang="fr" sz="1400" u="none" cap="none" strike="noStrike">
                <a:solidFill>
                  <a:srgbClr val="231F20"/>
                </a:solidFill>
                <a:latin typeface="Arial"/>
                <a:ea typeface="Arial"/>
                <a:cs typeface="Arial"/>
                <a:sym typeface="Arial"/>
              </a:rPr>
              <a:t> Fusion de notre branche avec master</a:t>
            </a:r>
            <a:endParaRPr b="0" i="0" sz="1400" u="none" cap="none" strike="noStrike">
              <a:solidFill>
                <a:srgbClr val="231F20"/>
              </a:solidFill>
              <a:latin typeface="Arial"/>
              <a:ea typeface="Arial"/>
              <a:cs typeface="Arial"/>
              <a:sym typeface="Arial"/>
            </a:endParaRPr>
          </a:p>
          <a:p>
            <a:pPr indent="-170999" lvl="5" marL="1886039" marR="0" rtl="0" algn="l">
              <a:lnSpc>
                <a:spcPct val="90000"/>
              </a:lnSpc>
              <a:spcBef>
                <a:spcPts val="1791"/>
              </a:spcBef>
              <a:spcAft>
                <a:spcPts val="0"/>
              </a:spcAft>
              <a:buClr>
                <a:srgbClr val="000000"/>
              </a:buClr>
              <a:buSzPts val="630"/>
              <a:buFont typeface="Arial"/>
              <a:buChar char="•"/>
            </a:pPr>
            <a:r>
              <a:rPr b="0" i="0" lang="fr" sz="1400" u="none" cap="none" strike="noStrike">
                <a:solidFill>
                  <a:srgbClr val="231F20"/>
                </a:solidFill>
                <a:latin typeface="Arial"/>
                <a:ea typeface="Arial"/>
                <a:cs typeface="Arial"/>
                <a:sym typeface="Arial"/>
              </a:rPr>
              <a:t>Vérifier qu’il n’y a pas de conflit / Régler les conflits / Refaire les étapes précédentes si des conflits ont été gérés.</a:t>
            </a:r>
            <a:endParaRPr b="0" i="0" sz="1400" u="none" cap="none" strike="noStrike">
              <a:solidFill>
                <a:srgbClr val="231F20"/>
              </a:solidFill>
              <a:latin typeface="Arial"/>
              <a:ea typeface="Arial"/>
              <a:cs typeface="Arial"/>
              <a:sym typeface="Arial"/>
            </a:endParaRPr>
          </a:p>
          <a:p>
            <a:pPr indent="-170999" lvl="5" marL="1886039" marR="0" rtl="0" algn="l">
              <a:lnSpc>
                <a:spcPct val="90000"/>
              </a:lnSpc>
              <a:spcBef>
                <a:spcPts val="1791"/>
              </a:spcBef>
              <a:spcAft>
                <a:spcPts val="0"/>
              </a:spcAft>
              <a:buClr>
                <a:srgbClr val="000000"/>
              </a:buClr>
              <a:buSzPts val="630"/>
              <a:buFont typeface="Arial"/>
              <a:buChar char="•"/>
            </a:pPr>
            <a:r>
              <a:rPr b="1" i="0" lang="fr" sz="1400" u="none" cap="none" strike="noStrike">
                <a:solidFill>
                  <a:srgbClr val="231F20"/>
                </a:solidFill>
                <a:latin typeface="Arial"/>
                <a:ea typeface="Arial"/>
                <a:cs typeface="Arial"/>
                <a:sym typeface="Arial"/>
              </a:rPr>
              <a:t>Git push </a:t>
            </a:r>
            <a:r>
              <a:rPr b="0" i="0" lang="fr" sz="1400" u="none" cap="none" strike="noStrike">
                <a:solidFill>
                  <a:srgbClr val="231F20"/>
                </a:solidFill>
                <a:latin typeface="Arial"/>
                <a:ea typeface="Arial"/>
                <a:cs typeface="Arial"/>
                <a:sym typeface="Arial"/>
              </a:rPr>
              <a:t>ou</a:t>
            </a:r>
            <a:r>
              <a:rPr b="1" i="0" lang="fr" sz="1400" u="none" cap="none" strike="noStrike">
                <a:solidFill>
                  <a:srgbClr val="231F20"/>
                </a:solidFill>
                <a:latin typeface="Arial"/>
                <a:ea typeface="Arial"/>
                <a:cs typeface="Arial"/>
                <a:sym typeface="Arial"/>
              </a:rPr>
              <a:t> git force push            </a:t>
            </a:r>
            <a:r>
              <a:rPr b="0" i="0" lang="fr" sz="1400" u="none" cap="none" strike="noStrike">
                <a:solidFill>
                  <a:srgbClr val="231F20"/>
                </a:solidFill>
                <a:latin typeface="Arial"/>
                <a:ea typeface="Arial"/>
                <a:cs typeface="Arial"/>
                <a:sym typeface="Arial"/>
              </a:rPr>
              <a:t>//</a:t>
            </a:r>
            <a:r>
              <a:rPr b="0" i="0" lang="fr" sz="1400" u="none" cap="none" strike="noStrike">
                <a:solidFill>
                  <a:srgbClr val="231F20"/>
                </a:solidFill>
                <a:latin typeface="Noto Sans Symbols"/>
                <a:ea typeface="Noto Sans Symbols"/>
                <a:cs typeface="Noto Sans Symbols"/>
                <a:sym typeface="Noto Sans Symbols"/>
              </a:rPr>
              <a:t>🡪</a:t>
            </a:r>
            <a:r>
              <a:rPr b="0" i="0" lang="fr" sz="1400" u="none" cap="none" strike="noStrike">
                <a:solidFill>
                  <a:srgbClr val="231F20"/>
                </a:solidFill>
                <a:latin typeface="Arial"/>
                <a:ea typeface="Arial"/>
                <a:cs typeface="Arial"/>
                <a:sym typeface="Arial"/>
              </a:rPr>
              <a:t> Pour pousser notre branche master sur le serveur</a:t>
            </a:r>
            <a:endParaRPr b="0" i="0" sz="1400" u="none" cap="none" strike="noStrike">
              <a:solidFill>
                <a:srgbClr val="231F20"/>
              </a:solidFill>
              <a:latin typeface="Arial"/>
              <a:ea typeface="Arial"/>
              <a:cs typeface="Arial"/>
              <a:sym typeface="Arial"/>
            </a:endParaRPr>
          </a:p>
          <a:p>
            <a:pPr indent="-143640" lvl="2" marL="360000" marR="0" rtl="0" algn="l">
              <a:lnSpc>
                <a:spcPct val="100000"/>
              </a:lnSpc>
              <a:spcBef>
                <a:spcPts val="2018"/>
              </a:spcBef>
              <a:spcAft>
                <a:spcPts val="0"/>
              </a:spcAft>
              <a:buClr>
                <a:srgbClr val="FF0000"/>
              </a:buClr>
              <a:buSzPts val="1600"/>
              <a:buFont typeface="Noto Sans Symbols"/>
              <a:buChar char="⮚"/>
            </a:pPr>
            <a:r>
              <a:rPr b="1" i="0" lang="fr" sz="1600" u="none" cap="none" strike="noStrike">
                <a:solidFill>
                  <a:srgbClr val="004823"/>
                </a:solidFill>
                <a:latin typeface="Arial"/>
                <a:ea typeface="Arial"/>
                <a:cs typeface="Arial"/>
                <a:sym typeface="Arial"/>
              </a:rPr>
              <a:t>Attention : au moment du merge, vous allez probablement avoir des conflits qu’il faudra gérer avec un éditeur de texte ou smartgit !!!</a:t>
            </a:r>
            <a:endParaRPr b="0" i="0" sz="1600" u="none" cap="none" strike="noStrike">
              <a:solidFill>
                <a:srgbClr val="004823"/>
              </a:solidFill>
              <a:latin typeface="Arial"/>
              <a:ea typeface="Arial"/>
              <a:cs typeface="Arial"/>
              <a:sym typeface="Arial"/>
            </a:endParaRPr>
          </a:p>
        </p:txBody>
      </p:sp>
      <p:sp>
        <p:nvSpPr>
          <p:cNvPr id="2694" name="Google Shape;2694;p75"/>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695" name="Google Shape;2695;p75"/>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9" name="Shape 2699"/>
        <p:cNvGrpSpPr/>
        <p:nvPr/>
      </p:nvGrpSpPr>
      <p:grpSpPr>
        <a:xfrm>
          <a:off x="0" y="0"/>
          <a:ext cx="0" cy="0"/>
          <a:chOff x="0" y="0"/>
          <a:chExt cx="0" cy="0"/>
        </a:xfrm>
      </p:grpSpPr>
      <p:sp>
        <p:nvSpPr>
          <p:cNvPr id="2700" name="Google Shape;2700;p76"/>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lang="fr" sz="2400">
                <a:solidFill>
                  <a:srgbClr val="006D34"/>
                </a:solidFill>
              </a:rPr>
              <a:t>Les différentes zones</a:t>
            </a:r>
            <a:endParaRPr b="0" sz="2400" strike="noStrike">
              <a:solidFill>
                <a:srgbClr val="231F20"/>
              </a:solidFill>
              <a:latin typeface="Arial"/>
              <a:ea typeface="Arial"/>
              <a:cs typeface="Arial"/>
              <a:sym typeface="Arial"/>
            </a:endParaRPr>
          </a:p>
        </p:txBody>
      </p:sp>
      <p:sp>
        <p:nvSpPr>
          <p:cNvPr id="2701" name="Google Shape;2701;p76"/>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702" name="Google Shape;2702;p76"/>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pic>
        <p:nvPicPr>
          <p:cNvPr id="2703" name="Google Shape;2703;p76"/>
          <p:cNvPicPr preferRelativeResize="0"/>
          <p:nvPr/>
        </p:nvPicPr>
        <p:blipFill>
          <a:blip r:embed="rId3">
            <a:alphaModFix/>
          </a:blip>
          <a:stretch>
            <a:fillRect/>
          </a:stretch>
        </p:blipFill>
        <p:spPr>
          <a:xfrm>
            <a:off x="1798588" y="1009800"/>
            <a:ext cx="5431321" cy="5088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77"/>
          <p:cNvSpPr txBox="1"/>
          <p:nvPr/>
        </p:nvSpPr>
        <p:spPr>
          <a:xfrm>
            <a:off x="4149720" y="1275480"/>
            <a:ext cx="3371400" cy="6900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Merci de votre attention</a:t>
            </a:r>
            <a:endParaRPr b="0" sz="2000" strike="noStrike">
              <a:solidFill>
                <a:srgbClr val="006D34"/>
              </a:solidFill>
              <a:latin typeface="Arial"/>
              <a:ea typeface="Arial"/>
              <a:cs typeface="Arial"/>
              <a:sym typeface="Arial"/>
            </a:endParaRPr>
          </a:p>
        </p:txBody>
      </p:sp>
      <p:sp>
        <p:nvSpPr>
          <p:cNvPr id="2710" name="Google Shape;2710;p77"/>
          <p:cNvSpPr txBox="1"/>
          <p:nvPr/>
        </p:nvSpPr>
        <p:spPr>
          <a:xfrm>
            <a:off x="4149720" y="2101320"/>
            <a:ext cx="3371400" cy="2832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ign.fr</a:t>
            </a:r>
            <a:endParaRPr b="0" sz="2000" strike="noStrike">
              <a:solidFill>
                <a:srgbClr val="006D3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54"/>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Mise en situation</a:t>
            </a:r>
            <a:endParaRPr b="0" sz="2400" strike="noStrike">
              <a:solidFill>
                <a:srgbClr val="231F20"/>
              </a:solidFill>
              <a:latin typeface="Arial"/>
              <a:ea typeface="Arial"/>
              <a:cs typeface="Arial"/>
              <a:sym typeface="Arial"/>
            </a:endParaRPr>
          </a:p>
        </p:txBody>
      </p:sp>
      <p:sp>
        <p:nvSpPr>
          <p:cNvPr id="2370" name="Google Shape;2370;p54"/>
          <p:cNvSpPr txBox="1"/>
          <p:nvPr/>
        </p:nvSpPr>
        <p:spPr>
          <a:xfrm>
            <a:off x="437040" y="1537200"/>
            <a:ext cx="7315800" cy="45696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Première idée : </a:t>
            </a:r>
            <a:r>
              <a:rPr b="0" lang="fr" sz="2000" u="sng" strike="noStrike">
                <a:solidFill>
                  <a:srgbClr val="006D34"/>
                </a:solidFill>
                <a:latin typeface="Arial"/>
                <a:ea typeface="Arial"/>
                <a:cs typeface="Arial"/>
                <a:sym typeface="Arial"/>
              </a:rPr>
              <a:t>l’échange de mail !</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Voilà ce que ça peut donner :</a:t>
            </a:r>
            <a:endParaRPr b="0" sz="2000"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t/>
            </a:r>
            <a:endParaRPr b="0" sz="2000" strike="noStrike">
              <a:solidFill>
                <a:srgbClr val="006D34"/>
              </a:solidFill>
              <a:latin typeface="Arial"/>
              <a:ea typeface="Arial"/>
              <a:cs typeface="Arial"/>
              <a:sym typeface="Arial"/>
            </a:endParaRPr>
          </a:p>
        </p:txBody>
      </p:sp>
      <p:sp>
        <p:nvSpPr>
          <p:cNvPr id="2371" name="Google Shape;2371;p54"/>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372" name="Google Shape;2372;p54"/>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55"/>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Mise en situation</a:t>
            </a:r>
            <a:endParaRPr b="0" sz="2400" strike="noStrike">
              <a:solidFill>
                <a:srgbClr val="231F20"/>
              </a:solidFill>
              <a:latin typeface="Arial"/>
              <a:ea typeface="Arial"/>
              <a:cs typeface="Arial"/>
              <a:sym typeface="Arial"/>
            </a:endParaRPr>
          </a:p>
        </p:txBody>
      </p:sp>
      <p:sp>
        <p:nvSpPr>
          <p:cNvPr id="2378" name="Google Shape;2378;p55"/>
          <p:cNvSpPr txBox="1"/>
          <p:nvPr/>
        </p:nvSpPr>
        <p:spPr>
          <a:xfrm>
            <a:off x="437040" y="1537200"/>
            <a:ext cx="7315800" cy="45696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000" strike="noStrike">
                <a:solidFill>
                  <a:srgbClr val="006D34"/>
                </a:solidFill>
                <a:latin typeface="Arial"/>
                <a:ea typeface="Arial"/>
                <a:cs typeface="Arial"/>
                <a:sym typeface="Arial"/>
              </a:rPr>
              <a:t>Première idée : </a:t>
            </a:r>
            <a:r>
              <a:rPr b="0" lang="fr" sz="2000" u="sng" strike="noStrike">
                <a:solidFill>
                  <a:srgbClr val="006D34"/>
                </a:solidFill>
                <a:latin typeface="Arial"/>
                <a:ea typeface="Arial"/>
                <a:cs typeface="Arial"/>
                <a:sym typeface="Arial"/>
              </a:rPr>
              <a:t>l’échange de mail !</a:t>
            </a:r>
            <a:endParaRPr b="0" sz="2000"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rPr b="0" lang="fr" sz="2000" strike="noStrike">
                <a:solidFill>
                  <a:srgbClr val="006D34"/>
                </a:solidFill>
                <a:latin typeface="Arial"/>
                <a:ea typeface="Arial"/>
                <a:cs typeface="Arial"/>
                <a:sym typeface="Arial"/>
              </a:rPr>
              <a:t>Voilà ce que ça peut donner :</a:t>
            </a:r>
            <a:endParaRPr b="0" sz="2000" strike="noStrike">
              <a:solidFill>
                <a:srgbClr val="006D34"/>
              </a:solidFill>
              <a:latin typeface="Arial"/>
              <a:ea typeface="Arial"/>
              <a:cs typeface="Arial"/>
              <a:sym typeface="Arial"/>
            </a:endParaRPr>
          </a:p>
          <a:p>
            <a:pPr indent="-324000" lvl="0" marL="432000" marR="0" rtl="0" algn="l">
              <a:spcBef>
                <a:spcPts val="1199"/>
              </a:spcBef>
              <a:spcAft>
                <a:spcPts val="0"/>
              </a:spcAft>
              <a:buClr>
                <a:srgbClr val="000000"/>
              </a:buClr>
              <a:buSzPts val="990"/>
              <a:buFont typeface="Noto Sans Symbols"/>
              <a:buChar char="●"/>
            </a:pPr>
            <a:r>
              <a:rPr b="0" lang="fr" sz="2200" strike="noStrike">
                <a:solidFill>
                  <a:srgbClr val="006D34"/>
                </a:solidFill>
                <a:latin typeface="Arial"/>
                <a:ea typeface="Arial"/>
                <a:cs typeface="Arial"/>
                <a:sym typeface="Arial"/>
              </a:rPr>
              <a:t>Mauvaise transmission du code</a:t>
            </a:r>
            <a:endParaRPr b="0" sz="2200" strike="noStrike">
              <a:solidFill>
                <a:srgbClr val="006D34"/>
              </a:solidFill>
              <a:latin typeface="Arial"/>
              <a:ea typeface="Arial"/>
              <a:cs typeface="Arial"/>
              <a:sym typeface="Arial"/>
            </a:endParaRPr>
          </a:p>
          <a:p>
            <a:pPr indent="-324000" lvl="1" marL="864000" marR="0" rtl="0" algn="l">
              <a:spcBef>
                <a:spcPts val="1417"/>
              </a:spcBef>
              <a:spcAft>
                <a:spcPts val="0"/>
              </a:spcAft>
              <a:buClr>
                <a:srgbClr val="000000"/>
              </a:buClr>
              <a:buSzPts val="1650"/>
              <a:buFont typeface="Noto Sans Symbols"/>
              <a:buChar char="−"/>
            </a:pPr>
            <a:r>
              <a:rPr b="0" i="0" lang="fr" sz="2200" u="none" cap="none" strike="noStrike">
                <a:solidFill>
                  <a:srgbClr val="004823"/>
                </a:solidFill>
                <a:latin typeface="Arial"/>
                <a:ea typeface="Arial"/>
                <a:cs typeface="Arial"/>
                <a:sym typeface="Arial"/>
              </a:rPr>
              <a:t>Oublie de certaines lignes</a:t>
            </a:r>
            <a:endParaRPr b="0" i="0" sz="2200" u="none" cap="none" strike="noStrike">
              <a:solidFill>
                <a:srgbClr val="004823"/>
              </a:solidFill>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fr" sz="2200" u="none" cap="none" strike="noStrike">
                <a:solidFill>
                  <a:srgbClr val="004823"/>
                </a:solidFill>
                <a:latin typeface="Arial"/>
                <a:ea typeface="Arial"/>
                <a:cs typeface="Arial"/>
                <a:sym typeface="Arial"/>
              </a:rPr>
              <a:t>Mauvais numéro de ligne</a:t>
            </a:r>
            <a:endParaRPr b="0" i="0" sz="2200" u="none" cap="none" strike="noStrike">
              <a:solidFill>
                <a:srgbClr val="004823"/>
              </a:solidFill>
              <a:latin typeface="Arial"/>
              <a:ea typeface="Arial"/>
              <a:cs typeface="Arial"/>
              <a:sym typeface="Arial"/>
            </a:endParaRPr>
          </a:p>
          <a:p>
            <a:pPr indent="-324000" lvl="0" marL="432000" marR="0" rtl="0" algn="l">
              <a:spcBef>
                <a:spcPts val="1134"/>
              </a:spcBef>
              <a:spcAft>
                <a:spcPts val="0"/>
              </a:spcAft>
              <a:buClr>
                <a:srgbClr val="000000"/>
              </a:buClr>
              <a:buSzPts val="990"/>
              <a:buFont typeface="Noto Sans Symbols"/>
              <a:buChar char="●"/>
            </a:pPr>
            <a:r>
              <a:rPr b="0" lang="fr" sz="2200" strike="noStrike">
                <a:solidFill>
                  <a:srgbClr val="006D34"/>
                </a:solidFill>
                <a:latin typeface="Arial"/>
                <a:ea typeface="Arial"/>
                <a:cs typeface="Arial"/>
                <a:sym typeface="Arial"/>
              </a:rPr>
              <a:t>Mise à jour du code après un long moment</a:t>
            </a:r>
            <a:endParaRPr b="0" sz="2200" strike="noStrike">
              <a:solidFill>
                <a:srgbClr val="006D34"/>
              </a:solidFill>
              <a:latin typeface="Arial"/>
              <a:ea typeface="Arial"/>
              <a:cs typeface="Arial"/>
              <a:sym typeface="Arial"/>
            </a:endParaRPr>
          </a:p>
        </p:txBody>
      </p:sp>
      <p:sp>
        <p:nvSpPr>
          <p:cNvPr id="2379" name="Google Shape;2379;p55"/>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380" name="Google Shape;2380;p55"/>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sp>
        <p:nvSpPr>
          <p:cNvPr id="2385" name="Google Shape;2385;p56"/>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Mise en situation</a:t>
            </a:r>
            <a:endParaRPr b="0" sz="2400" strike="noStrike">
              <a:solidFill>
                <a:srgbClr val="231F20"/>
              </a:solidFill>
              <a:latin typeface="Arial"/>
              <a:ea typeface="Arial"/>
              <a:cs typeface="Arial"/>
              <a:sym typeface="Arial"/>
            </a:endParaRPr>
          </a:p>
        </p:txBody>
      </p:sp>
      <p:sp>
        <p:nvSpPr>
          <p:cNvPr id="2386" name="Google Shape;2386;p56"/>
          <p:cNvSpPr txBox="1"/>
          <p:nvPr/>
        </p:nvSpPr>
        <p:spPr>
          <a:xfrm>
            <a:off x="437040" y="1537200"/>
            <a:ext cx="7315800" cy="45696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000" strike="noStrike">
                <a:solidFill>
                  <a:srgbClr val="006D34"/>
                </a:solidFill>
                <a:latin typeface="Arial"/>
                <a:ea typeface="Arial"/>
                <a:cs typeface="Arial"/>
                <a:sym typeface="Arial"/>
              </a:rPr>
              <a:t>Première idée : </a:t>
            </a:r>
            <a:r>
              <a:rPr b="0" lang="fr" sz="2000" u="sng" strike="noStrike">
                <a:solidFill>
                  <a:srgbClr val="006D34"/>
                </a:solidFill>
                <a:latin typeface="Arial"/>
                <a:ea typeface="Arial"/>
                <a:cs typeface="Arial"/>
                <a:sym typeface="Arial"/>
              </a:rPr>
              <a:t>l’échange de mail !</a:t>
            </a:r>
            <a:endParaRPr b="0" sz="2000"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rPr b="0" lang="fr" sz="2000" strike="noStrike">
                <a:solidFill>
                  <a:srgbClr val="006D34"/>
                </a:solidFill>
                <a:latin typeface="Arial"/>
                <a:ea typeface="Arial"/>
                <a:cs typeface="Arial"/>
                <a:sym typeface="Arial"/>
              </a:rPr>
              <a:t>Voilà ce que ça peut donner :</a:t>
            </a:r>
            <a:endParaRPr b="0" sz="2000" strike="noStrike">
              <a:solidFill>
                <a:srgbClr val="006D34"/>
              </a:solidFill>
              <a:latin typeface="Arial"/>
              <a:ea typeface="Arial"/>
              <a:cs typeface="Arial"/>
              <a:sym typeface="Arial"/>
            </a:endParaRPr>
          </a:p>
          <a:p>
            <a:pPr indent="-324000" lvl="0" marL="432000" marR="0" rtl="0" algn="l">
              <a:spcBef>
                <a:spcPts val="1199"/>
              </a:spcBef>
              <a:spcAft>
                <a:spcPts val="0"/>
              </a:spcAft>
              <a:buClr>
                <a:srgbClr val="000000"/>
              </a:buClr>
              <a:buSzPts val="990"/>
              <a:buFont typeface="Noto Sans Symbols"/>
              <a:buChar char="●"/>
            </a:pPr>
            <a:r>
              <a:rPr b="0" lang="fr" sz="2200" strike="noStrike">
                <a:solidFill>
                  <a:srgbClr val="006D34"/>
                </a:solidFill>
                <a:latin typeface="Arial"/>
                <a:ea typeface="Arial"/>
                <a:cs typeface="Arial"/>
                <a:sym typeface="Arial"/>
              </a:rPr>
              <a:t>Mauvaise transmission du code</a:t>
            </a:r>
            <a:endParaRPr b="0" sz="2200" strike="noStrike">
              <a:solidFill>
                <a:srgbClr val="006D34"/>
              </a:solidFill>
              <a:latin typeface="Arial"/>
              <a:ea typeface="Arial"/>
              <a:cs typeface="Arial"/>
              <a:sym typeface="Arial"/>
            </a:endParaRPr>
          </a:p>
          <a:p>
            <a:pPr indent="-324000" lvl="1" marL="864000" marR="0" rtl="0" algn="l">
              <a:spcBef>
                <a:spcPts val="1417"/>
              </a:spcBef>
              <a:spcAft>
                <a:spcPts val="0"/>
              </a:spcAft>
              <a:buClr>
                <a:srgbClr val="000000"/>
              </a:buClr>
              <a:buSzPts val="1650"/>
              <a:buFont typeface="Noto Sans Symbols"/>
              <a:buChar char="−"/>
            </a:pPr>
            <a:r>
              <a:rPr b="0" i="0" lang="fr" sz="2200" u="none" cap="none" strike="noStrike">
                <a:solidFill>
                  <a:srgbClr val="004823"/>
                </a:solidFill>
                <a:latin typeface="Arial"/>
                <a:ea typeface="Arial"/>
                <a:cs typeface="Arial"/>
                <a:sym typeface="Arial"/>
              </a:rPr>
              <a:t>Oublie de certaines lignes</a:t>
            </a:r>
            <a:endParaRPr b="0" i="0" sz="2200" u="none" cap="none" strike="noStrike">
              <a:solidFill>
                <a:srgbClr val="004823"/>
              </a:solidFill>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fr" sz="2200" u="none" cap="none" strike="noStrike">
                <a:solidFill>
                  <a:srgbClr val="004823"/>
                </a:solidFill>
                <a:latin typeface="Arial"/>
                <a:ea typeface="Arial"/>
                <a:cs typeface="Arial"/>
                <a:sym typeface="Arial"/>
              </a:rPr>
              <a:t>Mauvais numéro de ligne</a:t>
            </a:r>
            <a:endParaRPr b="0" i="0" sz="2200" u="none" cap="none" strike="noStrike">
              <a:solidFill>
                <a:srgbClr val="004823"/>
              </a:solidFill>
              <a:latin typeface="Arial"/>
              <a:ea typeface="Arial"/>
              <a:cs typeface="Arial"/>
              <a:sym typeface="Arial"/>
            </a:endParaRPr>
          </a:p>
          <a:p>
            <a:pPr indent="-324000" lvl="0" marL="432000" marR="0" rtl="0" algn="l">
              <a:spcBef>
                <a:spcPts val="1134"/>
              </a:spcBef>
              <a:spcAft>
                <a:spcPts val="0"/>
              </a:spcAft>
              <a:buClr>
                <a:srgbClr val="000000"/>
              </a:buClr>
              <a:buSzPts val="990"/>
              <a:buFont typeface="Noto Sans Symbols"/>
              <a:buChar char="●"/>
            </a:pPr>
            <a:r>
              <a:rPr b="0" lang="fr" sz="2200" strike="noStrike">
                <a:solidFill>
                  <a:srgbClr val="006D34"/>
                </a:solidFill>
                <a:latin typeface="Arial"/>
                <a:ea typeface="Arial"/>
                <a:cs typeface="Arial"/>
                <a:sym typeface="Arial"/>
              </a:rPr>
              <a:t>Mise à jour du code après un long moment</a:t>
            </a:r>
            <a:endParaRPr b="0" sz="2200" strike="noStrike">
              <a:solidFill>
                <a:srgbClr val="006D34"/>
              </a:solidFill>
              <a:latin typeface="Arial"/>
              <a:ea typeface="Arial"/>
              <a:cs typeface="Arial"/>
              <a:sym typeface="Arial"/>
            </a:endParaRPr>
          </a:p>
          <a:p>
            <a:pPr indent="-261134" lvl="0" marL="432000" marR="0" rtl="0" algn="l">
              <a:spcBef>
                <a:spcPts val="1417"/>
              </a:spcBef>
              <a:spcAft>
                <a:spcPts val="0"/>
              </a:spcAft>
              <a:buClr>
                <a:srgbClr val="000000"/>
              </a:buClr>
              <a:buSzPts val="990"/>
              <a:buFont typeface="Noto Sans Symbols"/>
              <a:buNone/>
            </a:pPr>
            <a:r>
              <a:t/>
            </a:r>
            <a:endParaRPr b="0" sz="2200" strike="noStrike">
              <a:solidFill>
                <a:srgbClr val="006D34"/>
              </a:solidFill>
              <a:latin typeface="Arial"/>
              <a:ea typeface="Arial"/>
              <a:cs typeface="Arial"/>
              <a:sym typeface="Arial"/>
            </a:endParaRPr>
          </a:p>
          <a:p>
            <a:pPr indent="-324000" lvl="0" marL="432000" marR="0" rtl="0" algn="l">
              <a:spcBef>
                <a:spcPts val="1417"/>
              </a:spcBef>
              <a:spcAft>
                <a:spcPts val="0"/>
              </a:spcAft>
              <a:buClr>
                <a:srgbClr val="000000"/>
              </a:buClr>
              <a:buSzPts val="990"/>
              <a:buFont typeface="Noto Sans Symbols"/>
              <a:buChar char="●"/>
            </a:pPr>
            <a:r>
              <a:rPr b="0" lang="fr" sz="2200" strike="noStrike">
                <a:solidFill>
                  <a:srgbClr val="006D34"/>
                </a:solidFill>
                <a:latin typeface="Arial"/>
                <a:ea typeface="Arial"/>
                <a:cs typeface="Arial"/>
                <a:sym typeface="Arial"/>
              </a:rPr>
              <a:t>=&gt;Nuits blanches, engueulades...</a:t>
            </a:r>
            <a:endParaRPr b="0" sz="2200" strike="noStrike">
              <a:solidFill>
                <a:srgbClr val="006D34"/>
              </a:solidFill>
              <a:latin typeface="Arial"/>
              <a:ea typeface="Arial"/>
              <a:cs typeface="Arial"/>
              <a:sym typeface="Arial"/>
            </a:endParaRPr>
          </a:p>
        </p:txBody>
      </p:sp>
      <p:sp>
        <p:nvSpPr>
          <p:cNvPr id="2387" name="Google Shape;2387;p56"/>
          <p:cNvSpPr txBox="1"/>
          <p:nvPr/>
        </p:nvSpPr>
        <p:spPr>
          <a:xfrm>
            <a:off x="4566240" y="6250680"/>
            <a:ext cx="883200" cy="23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350" strike="noStrike">
                <a:solidFill>
                  <a:srgbClr val="231F20"/>
                </a:solidFill>
                <a:latin typeface="Arial"/>
                <a:ea typeface="Arial"/>
                <a:cs typeface="Arial"/>
                <a:sym typeface="Arial"/>
              </a:rPr>
              <a:t>25/03/21</a:t>
            </a:r>
            <a:endParaRPr b="0" sz="1350" strike="noStrike">
              <a:latin typeface="Times New Roman"/>
              <a:ea typeface="Times New Roman"/>
              <a:cs typeface="Times New Roman"/>
              <a:sym typeface="Times New Roman"/>
            </a:endParaRPr>
          </a:p>
        </p:txBody>
      </p:sp>
      <p:sp>
        <p:nvSpPr>
          <p:cNvPr id="2388" name="Google Shape;2388;p56"/>
          <p:cNvSpPr txBox="1"/>
          <p:nvPr/>
        </p:nvSpPr>
        <p:spPr>
          <a:xfrm>
            <a:off x="8228520" y="6189480"/>
            <a:ext cx="470400" cy="364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lang="fr" sz="1350" strike="noStrike">
                <a:solidFill>
                  <a:srgbClr val="231F20"/>
                </a:solidFill>
                <a:latin typeface="Arial"/>
                <a:ea typeface="Arial"/>
                <a:cs typeface="Arial"/>
                <a:sym typeface="Arial"/>
              </a:rPr>
              <a:t>‹#›</a:t>
            </a:fld>
            <a:endParaRPr b="0" sz="1350"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57"/>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Mise en situation – Conclusion </a:t>
            </a:r>
            <a:endParaRPr b="0" sz="2400" strike="noStrike">
              <a:solidFill>
                <a:srgbClr val="231F20"/>
              </a:solidFill>
              <a:latin typeface="Arial"/>
              <a:ea typeface="Arial"/>
              <a:cs typeface="Arial"/>
              <a:sym typeface="Arial"/>
            </a:endParaRPr>
          </a:p>
        </p:txBody>
      </p:sp>
      <p:sp>
        <p:nvSpPr>
          <p:cNvPr id="2394" name="Google Shape;2394;p57"/>
          <p:cNvSpPr txBox="1"/>
          <p:nvPr/>
        </p:nvSpPr>
        <p:spPr>
          <a:xfrm>
            <a:off x="437040" y="1537200"/>
            <a:ext cx="7315800" cy="4569600"/>
          </a:xfrm>
          <a:prstGeom prst="rect">
            <a:avLst/>
          </a:prstGeom>
          <a:noFill/>
          <a:ln>
            <a:noFill/>
          </a:ln>
        </p:spPr>
        <p:txBody>
          <a:bodyPr anchorCtr="0" anchor="t" bIns="45000" lIns="90000" spcFirstLastPara="1" rIns="90000" wrap="square" tIns="45000">
            <a:noAutofit/>
          </a:bodyPr>
          <a:lstStyle/>
          <a:p>
            <a:pPr indent="-57150" lvl="0" marL="0" marR="0" rtl="0" algn="l">
              <a:lnSpc>
                <a:spcPct val="87000"/>
              </a:lnSpc>
              <a:spcBef>
                <a:spcPts val="0"/>
              </a:spcBef>
              <a:spcAft>
                <a:spcPts val="0"/>
              </a:spcAft>
              <a:buClr>
                <a:srgbClr val="000000"/>
              </a:buClr>
              <a:buSzPts val="900"/>
              <a:buFont typeface="Calibri"/>
              <a:buChar char="​"/>
            </a:pPr>
            <a:r>
              <a:rPr b="0" lang="fr" sz="2000" u="sng" strike="noStrike">
                <a:solidFill>
                  <a:srgbClr val="006D34"/>
                </a:solidFill>
                <a:latin typeface="Arial"/>
                <a:ea typeface="Arial"/>
                <a:cs typeface="Arial"/>
                <a:sym typeface="Arial"/>
              </a:rPr>
              <a:t>Conséquences :</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Le client s’est rétracté</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Le projet est tombé à l’eau</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Arial"/>
                <a:ea typeface="Arial"/>
                <a:cs typeface="Arial"/>
                <a:sym typeface="Arial"/>
              </a:rPr>
              <a:t>L’équipe de développement s’est faite sermonner</a:t>
            </a:r>
            <a:endParaRPr b="0" sz="2000" strike="noStrike">
              <a:solidFill>
                <a:srgbClr val="006D34"/>
              </a:solidFill>
              <a:latin typeface="Arial"/>
              <a:ea typeface="Arial"/>
              <a:cs typeface="Arial"/>
              <a:sym typeface="Arial"/>
            </a:endParaRPr>
          </a:p>
          <a:p>
            <a:pPr indent="0" lvl="0" marL="0" marR="0" rtl="0" algn="l">
              <a:lnSpc>
                <a:spcPct val="87000"/>
              </a:lnSpc>
              <a:spcBef>
                <a:spcPts val="1950"/>
              </a:spcBef>
              <a:spcAft>
                <a:spcPts val="0"/>
              </a:spcAft>
              <a:buNone/>
            </a:pPr>
            <a:r>
              <a:t/>
            </a:r>
            <a:endParaRPr b="0" sz="2000" strike="noStrike">
              <a:solidFill>
                <a:srgbClr val="006D34"/>
              </a:solidFill>
              <a:latin typeface="Arial"/>
              <a:ea typeface="Arial"/>
              <a:cs typeface="Arial"/>
              <a:sym typeface="Arial"/>
            </a:endParaRPr>
          </a:p>
          <a:p>
            <a:pPr indent="-57150" lvl="0" marL="0" marR="0" rtl="0" algn="l">
              <a:lnSpc>
                <a:spcPct val="87000"/>
              </a:lnSpc>
              <a:spcBef>
                <a:spcPts val="1950"/>
              </a:spcBef>
              <a:spcAft>
                <a:spcPts val="0"/>
              </a:spcAft>
              <a:buClr>
                <a:srgbClr val="000000"/>
              </a:buClr>
              <a:buSzPts val="900"/>
              <a:buFont typeface="Calibri"/>
              <a:buChar char="​"/>
            </a:pPr>
            <a:r>
              <a:rPr b="0" lang="fr" sz="2000" strike="noStrike">
                <a:solidFill>
                  <a:srgbClr val="006D34"/>
                </a:solidFill>
                <a:latin typeface="Noto Sans Symbols"/>
                <a:ea typeface="Noto Sans Symbols"/>
                <a:cs typeface="Noto Sans Symbols"/>
                <a:sym typeface="Noto Sans Symbols"/>
              </a:rPr>
              <a:t>🡺</a:t>
            </a:r>
            <a:r>
              <a:rPr b="0" lang="fr" sz="2000" strike="noStrike">
                <a:solidFill>
                  <a:srgbClr val="006D34"/>
                </a:solidFill>
                <a:latin typeface="Arial"/>
                <a:ea typeface="Arial"/>
                <a:cs typeface="Arial"/>
                <a:sym typeface="Arial"/>
              </a:rPr>
              <a:t> Echange par mails ou clés USB sont donc à proscrire !</a:t>
            </a:r>
            <a:endParaRPr b="0" sz="2000" strike="noStrike">
              <a:solidFill>
                <a:srgbClr val="006D34"/>
              </a:solidFill>
              <a:latin typeface="Arial"/>
              <a:ea typeface="Arial"/>
              <a:cs typeface="Arial"/>
              <a:sym typeface="Arial"/>
            </a:endParaRPr>
          </a:p>
        </p:txBody>
      </p:sp>
      <p:sp>
        <p:nvSpPr>
          <p:cNvPr id="2395" name="Google Shape;2395;p57"/>
          <p:cNvSpPr/>
          <p:nvPr/>
        </p:nvSpPr>
        <p:spPr>
          <a:xfrm>
            <a:off x="437040" y="4029725"/>
            <a:ext cx="6762900" cy="432000"/>
          </a:xfrm>
          <a:prstGeom prst="rect">
            <a:avLst/>
          </a:prstGeom>
          <a:noFill/>
          <a:ln cap="flat" cmpd="sng" w="19075">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sp>
        <p:nvSpPr>
          <p:cNvPr id="2400" name="Google Shape;2400;p58"/>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Nouvelle solution : serveur décentralisé</a:t>
            </a:r>
            <a:endParaRPr b="0" sz="2400" strike="noStrike">
              <a:solidFill>
                <a:srgbClr val="231F20"/>
              </a:solidFill>
              <a:latin typeface="Arial"/>
              <a:ea typeface="Arial"/>
              <a:cs typeface="Arial"/>
              <a:sym typeface="Arial"/>
            </a:endParaRPr>
          </a:p>
        </p:txBody>
      </p:sp>
      <p:sp>
        <p:nvSpPr>
          <p:cNvPr id="2401" name="Google Shape;2401;p58"/>
          <p:cNvSpPr txBox="1"/>
          <p:nvPr/>
        </p:nvSpPr>
        <p:spPr>
          <a:xfrm>
            <a:off x="437040" y="1537200"/>
            <a:ext cx="7737600" cy="4569600"/>
          </a:xfrm>
          <a:prstGeom prst="rect">
            <a:avLst/>
          </a:prstGeom>
          <a:noFill/>
          <a:ln>
            <a:noFill/>
          </a:ln>
        </p:spPr>
        <p:txBody>
          <a:bodyPr anchorCtr="0" anchor="t" bIns="45000" lIns="90000" spcFirstLastPara="1" rIns="90000" wrap="square" tIns="45000">
            <a:noAutofit/>
          </a:bodyPr>
          <a:lstStyle/>
          <a:p>
            <a:pPr indent="-51435" lvl="0" marL="0" marR="0" rtl="0" algn="l">
              <a:lnSpc>
                <a:spcPct val="87000"/>
              </a:lnSpc>
              <a:spcBef>
                <a:spcPts val="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Pour éviter ce genre de situation il existe des logiciels de gestion de version décentralisés.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Ce sont des logiciels qui reposent sur des serveurs décentralisés :</a:t>
            </a:r>
            <a:endParaRPr b="0" sz="1800" strike="noStrike">
              <a:solidFill>
                <a:srgbClr val="006D34"/>
              </a:solidFill>
              <a:latin typeface="Arial"/>
              <a:ea typeface="Arial"/>
              <a:cs typeface="Arial"/>
              <a:sym typeface="Arial"/>
            </a:endParaRPr>
          </a:p>
          <a:p>
            <a:pPr indent="-342720" lvl="2" marL="703080" marR="0" rtl="0" algn="l">
              <a:lnSpc>
                <a:spcPct val="100000"/>
              </a:lnSpc>
              <a:spcBef>
                <a:spcPts val="1800"/>
              </a:spcBef>
              <a:spcAft>
                <a:spcPts val="0"/>
              </a:spcAft>
              <a:buClr>
                <a:srgbClr val="004823"/>
              </a:buClr>
              <a:buSzPts val="1400"/>
              <a:buFont typeface="Arial"/>
              <a:buChar char="•"/>
            </a:pPr>
            <a:r>
              <a:rPr b="0" i="0" lang="fr" sz="1400" u="none" cap="none" strike="noStrike">
                <a:solidFill>
                  <a:srgbClr val="004823"/>
                </a:solidFill>
                <a:latin typeface="Arial"/>
                <a:ea typeface="Arial"/>
                <a:cs typeface="Arial"/>
                <a:sym typeface="Arial"/>
              </a:rPr>
              <a:t>Chaque développeur dépose ses modifications sur le serveur, on dit que le développeur « pousse » ses modifications</a:t>
            </a:r>
            <a:endParaRPr b="0" i="0" sz="1400" u="none" cap="none" strike="noStrike">
              <a:solidFill>
                <a:srgbClr val="004823"/>
              </a:solidFill>
              <a:latin typeface="Arial"/>
              <a:ea typeface="Arial"/>
              <a:cs typeface="Arial"/>
              <a:sym typeface="Arial"/>
            </a:endParaRPr>
          </a:p>
          <a:p>
            <a:pPr indent="-342720" lvl="2" marL="703080" marR="0" rtl="0" algn="l">
              <a:lnSpc>
                <a:spcPct val="100000"/>
              </a:lnSpc>
              <a:spcBef>
                <a:spcPts val="1800"/>
              </a:spcBef>
              <a:spcAft>
                <a:spcPts val="0"/>
              </a:spcAft>
              <a:buClr>
                <a:srgbClr val="004823"/>
              </a:buClr>
              <a:buSzPts val="1400"/>
              <a:buFont typeface="Arial"/>
              <a:buChar char="•"/>
            </a:pPr>
            <a:r>
              <a:rPr b="0" i="0" lang="fr" sz="1400" u="none" cap="none" strike="noStrike">
                <a:solidFill>
                  <a:srgbClr val="004823"/>
                </a:solidFill>
                <a:latin typeface="Arial"/>
                <a:ea typeface="Arial"/>
                <a:cs typeface="Arial"/>
                <a:sym typeface="Arial"/>
              </a:rPr>
              <a:t>Chaque développeur peut récupérer les modifications des autres, tout en gardant ses ajouts personnels. On dit que le développeur « tire » les sources.</a:t>
            </a:r>
            <a:endParaRPr b="0" i="0" sz="1400" u="none" cap="none" strike="noStrike">
              <a:solidFill>
                <a:srgbClr val="004823"/>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Plusieurs logiciels existent :</a:t>
            </a:r>
            <a:endParaRPr b="0" sz="1800" strike="noStrike">
              <a:solidFill>
                <a:srgbClr val="006D34"/>
              </a:solidFill>
              <a:latin typeface="Arial"/>
              <a:ea typeface="Arial"/>
              <a:cs typeface="Arial"/>
              <a:sym typeface="Arial"/>
            </a:endParaRPr>
          </a:p>
          <a:p>
            <a:pPr indent="-342720" lvl="2" marL="703080" marR="0" rtl="0" algn="l">
              <a:lnSpc>
                <a:spcPct val="100000"/>
              </a:lnSpc>
              <a:spcBef>
                <a:spcPts val="1800"/>
              </a:spcBef>
              <a:spcAft>
                <a:spcPts val="0"/>
              </a:spcAft>
              <a:buClr>
                <a:srgbClr val="004823"/>
              </a:buClr>
              <a:buSzPts val="1400"/>
              <a:buFont typeface="Arial"/>
              <a:buChar char="•"/>
            </a:pPr>
            <a:r>
              <a:rPr b="0" i="0" lang="fr" sz="1400" u="none" cap="none" strike="noStrike">
                <a:solidFill>
                  <a:srgbClr val="004823"/>
                </a:solidFill>
                <a:latin typeface="Arial"/>
                <a:ea typeface="Arial"/>
                <a:cs typeface="Arial"/>
                <a:sym typeface="Arial"/>
              </a:rPr>
              <a:t>SVN</a:t>
            </a:r>
            <a:endParaRPr b="0" i="0" sz="1400" u="none" cap="none" strike="noStrike">
              <a:solidFill>
                <a:srgbClr val="004823"/>
              </a:solidFill>
              <a:latin typeface="Arial"/>
              <a:ea typeface="Arial"/>
              <a:cs typeface="Arial"/>
              <a:sym typeface="Arial"/>
            </a:endParaRPr>
          </a:p>
          <a:p>
            <a:pPr indent="-342720" lvl="2" marL="703080" marR="0" rtl="0" algn="l">
              <a:lnSpc>
                <a:spcPct val="100000"/>
              </a:lnSpc>
              <a:spcBef>
                <a:spcPts val="1800"/>
              </a:spcBef>
              <a:spcAft>
                <a:spcPts val="0"/>
              </a:spcAft>
              <a:buClr>
                <a:srgbClr val="004823"/>
              </a:buClr>
              <a:buSzPts val="1400"/>
              <a:buFont typeface="Arial"/>
              <a:buChar char="•"/>
            </a:pPr>
            <a:r>
              <a:rPr b="0" i="0" lang="fr" sz="1400" u="none" cap="none" strike="noStrike">
                <a:solidFill>
                  <a:srgbClr val="004823"/>
                </a:solidFill>
                <a:latin typeface="Arial"/>
                <a:ea typeface="Arial"/>
                <a:cs typeface="Arial"/>
                <a:sym typeface="Arial"/>
              </a:rPr>
              <a:t>Mercurial</a:t>
            </a:r>
            <a:endParaRPr b="0" i="0" sz="1400" u="none" cap="none" strike="noStrike">
              <a:solidFill>
                <a:srgbClr val="004823"/>
              </a:solidFill>
              <a:latin typeface="Arial"/>
              <a:ea typeface="Arial"/>
              <a:cs typeface="Arial"/>
              <a:sym typeface="Arial"/>
            </a:endParaRPr>
          </a:p>
          <a:p>
            <a:pPr indent="0" lvl="0" marL="0" marR="0" rtl="0" algn="l">
              <a:spcBef>
                <a:spcPts val="1199"/>
              </a:spcBef>
              <a:spcAft>
                <a:spcPts val="0"/>
              </a:spcAft>
              <a:buNone/>
            </a:pPr>
            <a:r>
              <a:t/>
            </a:r>
            <a:endParaRPr b="0" sz="1400" strike="noStrike">
              <a:solidFill>
                <a:srgbClr val="006D34"/>
              </a:solidFill>
              <a:latin typeface="Arial"/>
              <a:ea typeface="Arial"/>
              <a:cs typeface="Arial"/>
              <a:sym typeface="Arial"/>
            </a:endParaRPr>
          </a:p>
        </p:txBody>
      </p:sp>
      <p:sp>
        <p:nvSpPr>
          <p:cNvPr id="2402" name="Google Shape;2402;p58"/>
          <p:cNvSpPr/>
          <p:nvPr/>
        </p:nvSpPr>
        <p:spPr>
          <a:xfrm>
            <a:off x="3421020" y="4562330"/>
            <a:ext cx="884100" cy="707100"/>
          </a:xfrm>
          <a:prstGeom prst="rect">
            <a:avLst/>
          </a:prstGeom>
          <a:noFill/>
          <a:ln>
            <a:noFill/>
          </a:ln>
        </p:spPr>
        <p:txBody>
          <a:bodyPr anchorCtr="0" anchor="t" bIns="45000" lIns="90000" spcFirstLastPara="1" rIns="90000" wrap="square" tIns="45000">
            <a:noAutofit/>
          </a:bodyPr>
          <a:lstStyle/>
          <a:p>
            <a:pPr indent="-285479" lvl="0" marL="285840" marR="0" rtl="0" algn="l">
              <a:spcBef>
                <a:spcPts val="0"/>
              </a:spcBef>
              <a:spcAft>
                <a:spcPts val="0"/>
              </a:spcAft>
              <a:buClr>
                <a:srgbClr val="000000"/>
              </a:buClr>
              <a:buSzPts val="608"/>
              <a:buFont typeface="Arial"/>
              <a:buChar char="•"/>
            </a:pPr>
            <a:r>
              <a:rPr b="0" lang="fr" sz="1350" strike="noStrike">
                <a:solidFill>
                  <a:srgbClr val="231F20"/>
                </a:solidFill>
                <a:latin typeface="Arial"/>
                <a:ea typeface="Arial"/>
                <a:cs typeface="Arial"/>
                <a:sym typeface="Arial"/>
              </a:rPr>
              <a:t>Git</a:t>
            </a:r>
            <a:endParaRPr b="0" sz="1350" strike="noStrike">
              <a:latin typeface="Arial"/>
              <a:ea typeface="Arial"/>
              <a:cs typeface="Arial"/>
              <a:sym typeface="Arial"/>
            </a:endParaRPr>
          </a:p>
          <a:p>
            <a:pPr indent="0" lvl="0" marL="0" marR="0" rtl="0" algn="l">
              <a:spcBef>
                <a:spcPts val="0"/>
              </a:spcBef>
              <a:spcAft>
                <a:spcPts val="0"/>
              </a:spcAft>
              <a:buNone/>
            </a:pPr>
            <a:r>
              <a:t/>
            </a:r>
            <a:endParaRPr b="0" sz="1350" strike="noStrike">
              <a:latin typeface="Arial"/>
              <a:ea typeface="Arial"/>
              <a:cs typeface="Arial"/>
              <a:sym typeface="Arial"/>
            </a:endParaRPr>
          </a:p>
          <a:p>
            <a:pPr indent="-285479" lvl="0" marL="285840" marR="0" rtl="0" algn="l">
              <a:spcBef>
                <a:spcPts val="0"/>
              </a:spcBef>
              <a:spcAft>
                <a:spcPts val="0"/>
              </a:spcAft>
              <a:buClr>
                <a:srgbClr val="000000"/>
              </a:buClr>
              <a:buSzPts val="608"/>
              <a:buFont typeface="Arial"/>
              <a:buChar char="•"/>
            </a:pPr>
            <a:r>
              <a:rPr b="0" lang="fr" sz="1350" strike="noStrike">
                <a:solidFill>
                  <a:srgbClr val="231F20"/>
                </a:solidFill>
                <a:latin typeface="Arial"/>
                <a:ea typeface="Arial"/>
                <a:cs typeface="Arial"/>
                <a:sym typeface="Arial"/>
              </a:rPr>
              <a:t>Etc…</a:t>
            </a:r>
            <a:endParaRPr b="0" sz="135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59"/>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Nouvelle solution : serveur décentralisé</a:t>
            </a:r>
            <a:endParaRPr b="0" sz="2400" strike="noStrike">
              <a:solidFill>
                <a:srgbClr val="231F20"/>
              </a:solidFill>
              <a:latin typeface="Arial"/>
              <a:ea typeface="Arial"/>
              <a:cs typeface="Arial"/>
              <a:sym typeface="Arial"/>
            </a:endParaRPr>
          </a:p>
        </p:txBody>
      </p:sp>
      <p:sp>
        <p:nvSpPr>
          <p:cNvPr id="2408" name="Google Shape;2408;p59"/>
          <p:cNvSpPr txBox="1"/>
          <p:nvPr/>
        </p:nvSpPr>
        <p:spPr>
          <a:xfrm>
            <a:off x="437040" y="1537200"/>
            <a:ext cx="7737600" cy="4569600"/>
          </a:xfrm>
          <a:prstGeom prst="rect">
            <a:avLst/>
          </a:prstGeom>
          <a:noFill/>
          <a:ln>
            <a:noFill/>
          </a:ln>
        </p:spPr>
        <p:txBody>
          <a:bodyPr anchorCtr="0" anchor="t" bIns="45000" lIns="90000" spcFirstLastPara="1" rIns="90000" wrap="square" tIns="45000">
            <a:noAutofit/>
          </a:bodyPr>
          <a:lstStyle/>
          <a:p>
            <a:pPr indent="-51435" lvl="0" marL="0" marR="0" rtl="0" algn="l">
              <a:lnSpc>
                <a:spcPct val="87000"/>
              </a:lnSpc>
              <a:spcBef>
                <a:spcPts val="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Pour éviter ce genre de situation il existe des logiciels de gestion de version décentralisés.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Ce sont des logiciels qui reposent sur des serveurs décentralisés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228420" lvl="2" marL="703080" marR="0" rtl="0" algn="l">
              <a:lnSpc>
                <a:spcPct val="100000"/>
              </a:lnSpc>
              <a:spcBef>
                <a:spcPts val="1800"/>
              </a:spcBef>
              <a:spcAft>
                <a:spcPts val="0"/>
              </a:spcAft>
              <a:buClr>
                <a:srgbClr val="004823"/>
              </a:buClr>
              <a:buSzPts val="1800"/>
              <a:buFont typeface="Arial"/>
              <a:buNone/>
            </a:pPr>
            <a:r>
              <a:t/>
            </a:r>
            <a:endParaRPr b="0" i="0" sz="1800" u="none" cap="none" strike="noStrike">
              <a:solidFill>
                <a:srgbClr val="004823"/>
              </a:solidFill>
              <a:latin typeface="Arial"/>
              <a:ea typeface="Arial"/>
              <a:cs typeface="Arial"/>
              <a:sym typeface="Arial"/>
            </a:endParaRPr>
          </a:p>
          <a:p>
            <a:pPr indent="0" lvl="0" marL="0" marR="0" rtl="0" algn="l">
              <a:spcBef>
                <a:spcPts val="1199"/>
              </a:spcBef>
              <a:spcAft>
                <a:spcPts val="0"/>
              </a:spcAft>
              <a:buNone/>
            </a:pPr>
            <a:r>
              <a:t/>
            </a:r>
            <a:endParaRPr b="0" sz="1800" strike="noStrike">
              <a:solidFill>
                <a:srgbClr val="006D34"/>
              </a:solidFill>
              <a:latin typeface="Arial"/>
              <a:ea typeface="Arial"/>
              <a:cs typeface="Arial"/>
              <a:sym typeface="Arial"/>
            </a:endParaRPr>
          </a:p>
        </p:txBody>
      </p:sp>
      <p:sp>
        <p:nvSpPr>
          <p:cNvPr id="2409" name="Google Shape;2409;p59"/>
          <p:cNvSpPr/>
          <p:nvPr/>
        </p:nvSpPr>
        <p:spPr>
          <a:xfrm>
            <a:off x="1392120" y="357588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fr" sz="1800" strike="noStrike">
                <a:latin typeface="Arial"/>
                <a:ea typeface="Arial"/>
                <a:cs typeface="Arial"/>
                <a:sym typeface="Arial"/>
              </a:rPr>
              <a:t>Dev 1</a:t>
            </a:r>
            <a:endParaRPr b="0" sz="1800" strike="noStrike">
              <a:latin typeface="Arial"/>
              <a:ea typeface="Arial"/>
              <a:cs typeface="Arial"/>
              <a:sym typeface="Arial"/>
            </a:endParaRPr>
          </a:p>
        </p:txBody>
      </p:sp>
      <p:sp>
        <p:nvSpPr>
          <p:cNvPr id="2410" name="Google Shape;2410;p59"/>
          <p:cNvSpPr/>
          <p:nvPr/>
        </p:nvSpPr>
        <p:spPr>
          <a:xfrm>
            <a:off x="3888000" y="501588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fr" sz="1800" strike="noStrike">
                <a:latin typeface="Arial"/>
                <a:ea typeface="Arial"/>
                <a:cs typeface="Arial"/>
                <a:sym typeface="Arial"/>
              </a:rPr>
              <a:t>Dev 3</a:t>
            </a:r>
            <a:endParaRPr b="0" sz="1800" strike="noStrike">
              <a:latin typeface="Arial"/>
              <a:ea typeface="Arial"/>
              <a:cs typeface="Arial"/>
              <a:sym typeface="Arial"/>
            </a:endParaRPr>
          </a:p>
        </p:txBody>
      </p:sp>
      <p:sp>
        <p:nvSpPr>
          <p:cNvPr id="2411" name="Google Shape;2411;p59"/>
          <p:cNvSpPr/>
          <p:nvPr/>
        </p:nvSpPr>
        <p:spPr>
          <a:xfrm>
            <a:off x="2256120" y="472788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fr" sz="1800" strike="noStrike">
                <a:latin typeface="Arial"/>
                <a:ea typeface="Arial"/>
                <a:cs typeface="Arial"/>
                <a:sym typeface="Arial"/>
              </a:rPr>
              <a:t>Dev 2</a:t>
            </a:r>
            <a:endParaRPr b="0" sz="1800" strike="noStrike">
              <a:latin typeface="Arial"/>
              <a:ea typeface="Arial"/>
              <a:cs typeface="Arial"/>
              <a:sym typeface="Arial"/>
            </a:endParaRPr>
          </a:p>
        </p:txBody>
      </p:sp>
      <p:sp>
        <p:nvSpPr>
          <p:cNvPr id="2412" name="Google Shape;2412;p59"/>
          <p:cNvSpPr/>
          <p:nvPr/>
        </p:nvSpPr>
        <p:spPr>
          <a:xfrm>
            <a:off x="6192000" y="367200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fr" sz="1800" strike="noStrike">
                <a:latin typeface="Arial"/>
                <a:ea typeface="Arial"/>
                <a:cs typeface="Arial"/>
                <a:sym typeface="Arial"/>
              </a:rPr>
              <a:t>Dev n</a:t>
            </a:r>
            <a:endParaRPr b="0" sz="1800" strike="noStrike">
              <a:latin typeface="Arial"/>
              <a:ea typeface="Arial"/>
              <a:cs typeface="Arial"/>
              <a:sym typeface="Arial"/>
            </a:endParaRPr>
          </a:p>
        </p:txBody>
      </p:sp>
      <p:sp>
        <p:nvSpPr>
          <p:cNvPr id="2413" name="Google Shape;2413;p59"/>
          <p:cNvSpPr txBox="1"/>
          <p:nvPr/>
        </p:nvSpPr>
        <p:spPr>
          <a:xfrm>
            <a:off x="6000120" y="4488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14" name="Google Shape;2414;p59"/>
          <p:cNvSpPr txBox="1"/>
          <p:nvPr/>
        </p:nvSpPr>
        <p:spPr>
          <a:xfrm>
            <a:off x="5520240" y="4776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15" name="Google Shape;2415;p59"/>
          <p:cNvSpPr txBox="1"/>
          <p:nvPr/>
        </p:nvSpPr>
        <p:spPr>
          <a:xfrm>
            <a:off x="5808240" y="468000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cxnSp>
        <p:nvCxnSpPr>
          <p:cNvPr id="2416" name="Google Shape;2416;p59"/>
          <p:cNvCxnSpPr/>
          <p:nvPr/>
        </p:nvCxnSpPr>
        <p:spPr>
          <a:xfrm flipH="1" rot="10800000">
            <a:off x="2544120" y="3768120"/>
            <a:ext cx="1248000" cy="288000"/>
          </a:xfrm>
          <a:prstGeom prst="straightConnector1">
            <a:avLst/>
          </a:prstGeom>
          <a:noFill/>
          <a:ln cap="flat" cmpd="sng" w="9525">
            <a:solidFill>
              <a:srgbClr val="FF3333"/>
            </a:solidFill>
            <a:prstDash val="solid"/>
            <a:round/>
            <a:headEnd len="sm" w="sm" type="none"/>
            <a:tailEnd len="med" w="med" type="triangle"/>
          </a:ln>
        </p:spPr>
      </p:cxnSp>
      <p:cxnSp>
        <p:nvCxnSpPr>
          <p:cNvPr id="2417" name="Google Shape;2417;p59"/>
          <p:cNvCxnSpPr/>
          <p:nvPr/>
        </p:nvCxnSpPr>
        <p:spPr>
          <a:xfrm flipH="1">
            <a:off x="2544120" y="3480120"/>
            <a:ext cx="1152000" cy="288000"/>
          </a:xfrm>
          <a:prstGeom prst="straightConnector1">
            <a:avLst/>
          </a:prstGeom>
          <a:noFill/>
          <a:ln cap="flat" cmpd="sng" w="9525">
            <a:solidFill>
              <a:srgbClr val="3333FF"/>
            </a:solidFill>
            <a:prstDash val="solid"/>
            <a:round/>
            <a:headEnd len="sm" w="sm" type="none"/>
            <a:tailEnd len="med" w="med" type="triangle"/>
          </a:ln>
        </p:spPr>
      </p:cxnSp>
      <p:cxnSp>
        <p:nvCxnSpPr>
          <p:cNvPr id="2418" name="Google Shape;2418;p59"/>
          <p:cNvCxnSpPr/>
          <p:nvPr/>
        </p:nvCxnSpPr>
        <p:spPr>
          <a:xfrm flipH="1">
            <a:off x="3120000" y="3960000"/>
            <a:ext cx="768000" cy="768000"/>
          </a:xfrm>
          <a:prstGeom prst="straightConnector1">
            <a:avLst/>
          </a:prstGeom>
          <a:noFill/>
          <a:ln cap="flat" cmpd="sng" w="9525">
            <a:solidFill>
              <a:srgbClr val="3333FF"/>
            </a:solidFill>
            <a:prstDash val="solid"/>
            <a:round/>
            <a:headEnd len="sm" w="sm" type="none"/>
            <a:tailEnd len="med" w="med" type="triangle"/>
          </a:ln>
        </p:spPr>
      </p:cxnSp>
      <p:cxnSp>
        <p:nvCxnSpPr>
          <p:cNvPr id="2419" name="Google Shape;2419;p59"/>
          <p:cNvCxnSpPr/>
          <p:nvPr/>
        </p:nvCxnSpPr>
        <p:spPr>
          <a:xfrm flipH="1" rot="10800000">
            <a:off x="3408120" y="4056120"/>
            <a:ext cx="672000" cy="864000"/>
          </a:xfrm>
          <a:prstGeom prst="straightConnector1">
            <a:avLst/>
          </a:prstGeom>
          <a:noFill/>
          <a:ln cap="flat" cmpd="sng" w="9525">
            <a:solidFill>
              <a:srgbClr val="FF3333"/>
            </a:solidFill>
            <a:prstDash val="solid"/>
            <a:round/>
            <a:headEnd len="sm" w="sm" type="none"/>
            <a:tailEnd len="med" w="med" type="triangle"/>
          </a:ln>
        </p:spPr>
      </p:cxnSp>
      <p:sp>
        <p:nvSpPr>
          <p:cNvPr id="2420" name="Google Shape;2420;p59"/>
          <p:cNvSpPr/>
          <p:nvPr/>
        </p:nvSpPr>
        <p:spPr>
          <a:xfrm>
            <a:off x="3696120" y="2808000"/>
            <a:ext cx="1344000" cy="1344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54350" lIns="99350" spcFirstLastPara="1" rIns="99350" wrap="square" tIns="54350">
            <a:noAutofit/>
          </a:bodyPr>
          <a:lstStyle/>
          <a:p>
            <a:pPr indent="0" lvl="0" marL="0" marR="0" rtl="0" algn="ctr">
              <a:spcBef>
                <a:spcPts val="0"/>
              </a:spcBef>
              <a:spcAft>
                <a:spcPts val="0"/>
              </a:spcAft>
              <a:buNone/>
            </a:pPr>
            <a:r>
              <a:rPr b="0" lang="fr" sz="1600" strike="noStrike">
                <a:latin typeface="Arial"/>
                <a:ea typeface="Arial"/>
                <a:cs typeface="Arial"/>
                <a:sym typeface="Arial"/>
              </a:rPr>
              <a:t>Serveur</a:t>
            </a:r>
            <a:endParaRPr b="0" sz="1600" strike="noStrike">
              <a:latin typeface="Arial"/>
              <a:ea typeface="Arial"/>
              <a:cs typeface="Arial"/>
              <a:sym typeface="Arial"/>
            </a:endParaRPr>
          </a:p>
        </p:txBody>
      </p:sp>
      <p:cxnSp>
        <p:nvCxnSpPr>
          <p:cNvPr id="2421" name="Google Shape;2421;p59"/>
          <p:cNvCxnSpPr/>
          <p:nvPr/>
        </p:nvCxnSpPr>
        <p:spPr>
          <a:xfrm rot="10800000">
            <a:off x="4464000" y="4151880"/>
            <a:ext cx="0" cy="864000"/>
          </a:xfrm>
          <a:prstGeom prst="straightConnector1">
            <a:avLst/>
          </a:prstGeom>
          <a:noFill/>
          <a:ln cap="flat" cmpd="sng" w="9525">
            <a:solidFill>
              <a:srgbClr val="FF3333"/>
            </a:solidFill>
            <a:prstDash val="solid"/>
            <a:round/>
            <a:headEnd len="sm" w="sm" type="none"/>
            <a:tailEnd len="med" w="med" type="triangle"/>
          </a:ln>
        </p:spPr>
      </p:cxnSp>
      <p:cxnSp>
        <p:nvCxnSpPr>
          <p:cNvPr id="2422" name="Google Shape;2422;p59"/>
          <p:cNvCxnSpPr/>
          <p:nvPr/>
        </p:nvCxnSpPr>
        <p:spPr>
          <a:xfrm>
            <a:off x="4272120" y="4151880"/>
            <a:ext cx="0" cy="864000"/>
          </a:xfrm>
          <a:prstGeom prst="straightConnector1">
            <a:avLst/>
          </a:prstGeom>
          <a:noFill/>
          <a:ln cap="flat" cmpd="sng" w="9525">
            <a:solidFill>
              <a:srgbClr val="3333FF"/>
            </a:solidFill>
            <a:prstDash val="solid"/>
            <a:round/>
            <a:headEnd len="sm" w="sm" type="none"/>
            <a:tailEnd len="med" w="med" type="triangle"/>
          </a:ln>
        </p:spPr>
      </p:cxnSp>
      <p:cxnSp>
        <p:nvCxnSpPr>
          <p:cNvPr id="2423" name="Google Shape;2423;p59"/>
          <p:cNvCxnSpPr/>
          <p:nvPr/>
        </p:nvCxnSpPr>
        <p:spPr>
          <a:xfrm>
            <a:off x="5040000" y="3600000"/>
            <a:ext cx="1152000" cy="216000"/>
          </a:xfrm>
          <a:prstGeom prst="straightConnector1">
            <a:avLst/>
          </a:prstGeom>
          <a:noFill/>
          <a:ln cap="flat" cmpd="sng" w="9525">
            <a:solidFill>
              <a:srgbClr val="3333FF"/>
            </a:solidFill>
            <a:prstDash val="dashDot"/>
            <a:round/>
            <a:headEnd len="sm" w="sm" type="none"/>
            <a:tailEnd len="med" w="med" type="triangle"/>
          </a:ln>
        </p:spPr>
      </p:cxnSp>
      <p:sp>
        <p:nvSpPr>
          <p:cNvPr id="2424" name="Google Shape;2424;p59"/>
          <p:cNvSpPr txBox="1"/>
          <p:nvPr/>
        </p:nvSpPr>
        <p:spPr>
          <a:xfrm>
            <a:off x="2736000" y="3192120"/>
            <a:ext cx="768300" cy="423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600" strike="noStrike">
                <a:solidFill>
                  <a:srgbClr val="3333FF"/>
                </a:solidFill>
                <a:latin typeface="Arial"/>
                <a:ea typeface="Arial"/>
                <a:cs typeface="Arial"/>
                <a:sym typeface="Arial"/>
              </a:rPr>
              <a:t>pull</a:t>
            </a:r>
            <a:endParaRPr b="0" sz="1600" strike="noStrike">
              <a:latin typeface="Arial"/>
              <a:ea typeface="Arial"/>
              <a:cs typeface="Arial"/>
              <a:sym typeface="Arial"/>
            </a:endParaRPr>
          </a:p>
        </p:txBody>
      </p:sp>
      <p:sp>
        <p:nvSpPr>
          <p:cNvPr id="2425" name="Google Shape;2425;p59"/>
          <p:cNvSpPr txBox="1"/>
          <p:nvPr/>
        </p:nvSpPr>
        <p:spPr>
          <a:xfrm>
            <a:off x="2640240" y="3960000"/>
            <a:ext cx="864000" cy="72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600" strike="noStrike">
                <a:solidFill>
                  <a:srgbClr val="FF3333"/>
                </a:solidFill>
                <a:latin typeface="Arial"/>
                <a:ea typeface="Arial"/>
                <a:cs typeface="Arial"/>
                <a:sym typeface="Arial"/>
              </a:rPr>
              <a:t>push</a:t>
            </a:r>
            <a:endParaRPr b="0" sz="1600" strike="noStrike">
              <a:latin typeface="Arial"/>
              <a:ea typeface="Arial"/>
              <a:cs typeface="Arial"/>
              <a:sym typeface="Arial"/>
            </a:endParaRPr>
          </a:p>
        </p:txBody>
      </p:sp>
      <p:sp>
        <p:nvSpPr>
          <p:cNvPr id="2426" name="Google Shape;2426;p59"/>
          <p:cNvSpPr txBox="1"/>
          <p:nvPr/>
        </p:nvSpPr>
        <p:spPr>
          <a:xfrm>
            <a:off x="5040000" y="3312000"/>
            <a:ext cx="208800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600" strike="noStrike">
                <a:latin typeface="Arial"/>
                <a:ea typeface="Arial"/>
                <a:cs typeface="Arial"/>
                <a:sym typeface="Arial"/>
              </a:rPr>
              <a:t>Pull initial = clone</a:t>
            </a:r>
            <a:endParaRPr b="0" sz="16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60"/>
          <p:cNvSpPr txBox="1"/>
          <p:nvPr/>
        </p:nvSpPr>
        <p:spPr>
          <a:xfrm>
            <a:off x="865800" y="495000"/>
            <a:ext cx="7296900" cy="362400"/>
          </a:xfrm>
          <a:prstGeom prst="rect">
            <a:avLst/>
          </a:prstGeom>
          <a:noFill/>
          <a:ln>
            <a:noFill/>
          </a:ln>
        </p:spPr>
        <p:txBody>
          <a:bodyPr anchorCtr="0" anchor="t" bIns="45000" lIns="90000" spcFirstLastPara="1" rIns="90000" wrap="square" tIns="45000">
            <a:noAutofit/>
          </a:bodyPr>
          <a:lstStyle/>
          <a:p>
            <a:pPr indent="0" lvl="0" marL="0" marR="0" rtl="0" algn="l">
              <a:lnSpc>
                <a:spcPct val="87000"/>
              </a:lnSpc>
              <a:spcBef>
                <a:spcPts val="0"/>
              </a:spcBef>
              <a:spcAft>
                <a:spcPts val="0"/>
              </a:spcAft>
              <a:buNone/>
            </a:pPr>
            <a:r>
              <a:rPr b="0" lang="fr" sz="2400" strike="noStrike">
                <a:solidFill>
                  <a:srgbClr val="006D34"/>
                </a:solidFill>
                <a:latin typeface="Arial"/>
                <a:ea typeface="Arial"/>
                <a:cs typeface="Arial"/>
                <a:sym typeface="Arial"/>
              </a:rPr>
              <a:t>Nouvelle solution : serveur décentralisé</a:t>
            </a:r>
            <a:endParaRPr b="0" sz="2400" strike="noStrike">
              <a:solidFill>
                <a:srgbClr val="231F20"/>
              </a:solidFill>
              <a:latin typeface="Arial"/>
              <a:ea typeface="Arial"/>
              <a:cs typeface="Arial"/>
              <a:sym typeface="Arial"/>
            </a:endParaRPr>
          </a:p>
        </p:txBody>
      </p:sp>
      <p:sp>
        <p:nvSpPr>
          <p:cNvPr id="2432" name="Google Shape;2432;p60"/>
          <p:cNvSpPr txBox="1"/>
          <p:nvPr/>
        </p:nvSpPr>
        <p:spPr>
          <a:xfrm>
            <a:off x="437040" y="1537200"/>
            <a:ext cx="7737600" cy="4569600"/>
          </a:xfrm>
          <a:prstGeom prst="rect">
            <a:avLst/>
          </a:prstGeom>
          <a:noFill/>
          <a:ln>
            <a:noFill/>
          </a:ln>
        </p:spPr>
        <p:txBody>
          <a:bodyPr anchorCtr="0" anchor="t" bIns="45000" lIns="90000" spcFirstLastPara="1" rIns="90000" wrap="square" tIns="45000">
            <a:noAutofit/>
          </a:bodyPr>
          <a:lstStyle/>
          <a:p>
            <a:pPr indent="-51435" lvl="0" marL="0" marR="0" rtl="0" algn="l">
              <a:lnSpc>
                <a:spcPct val="87000"/>
              </a:lnSpc>
              <a:spcBef>
                <a:spcPts val="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Plusieurs logiciels existent : </a:t>
            </a:r>
            <a:endParaRPr b="0" sz="1800" strike="noStrike">
              <a:solidFill>
                <a:srgbClr val="006D34"/>
              </a:solidFill>
              <a:latin typeface="Arial"/>
              <a:ea typeface="Arial"/>
              <a:cs typeface="Arial"/>
              <a:sym typeface="Arial"/>
            </a:endParaRPr>
          </a:p>
          <a:p>
            <a:pPr indent="-324000" lvl="1" marL="864000" marR="0" rtl="0" algn="l">
              <a:spcBef>
                <a:spcPts val="1199"/>
              </a:spcBef>
              <a:spcAft>
                <a:spcPts val="0"/>
              </a:spcAft>
              <a:buClr>
                <a:srgbClr val="000000"/>
              </a:buClr>
              <a:buSzPts val="1350"/>
              <a:buFont typeface="Noto Sans Symbols"/>
              <a:buChar char="−"/>
            </a:pPr>
            <a:r>
              <a:rPr b="0" i="0" lang="fr" sz="1800" u="none" cap="none" strike="noStrike">
                <a:solidFill>
                  <a:srgbClr val="006D34"/>
                </a:solidFill>
                <a:latin typeface="Arial"/>
                <a:ea typeface="Arial"/>
                <a:cs typeface="Arial"/>
                <a:sym typeface="Arial"/>
              </a:rPr>
              <a:t>Des clients (git, smartgit, gitKraken...)</a:t>
            </a:r>
            <a:endParaRPr b="0" i="0" sz="1800" u="none" cap="none" strike="noStrike">
              <a:solidFill>
                <a:srgbClr val="004823"/>
              </a:solidFill>
              <a:latin typeface="Arial"/>
              <a:ea typeface="Arial"/>
              <a:cs typeface="Arial"/>
              <a:sym typeface="Arial"/>
            </a:endParaRPr>
          </a:p>
          <a:p>
            <a:pPr indent="-324000" lvl="1" marL="864000" marR="0" rtl="0" algn="l">
              <a:spcBef>
                <a:spcPts val="1134"/>
              </a:spcBef>
              <a:spcAft>
                <a:spcPts val="0"/>
              </a:spcAft>
              <a:buClr>
                <a:srgbClr val="000000"/>
              </a:buClr>
              <a:buSzPts val="1350"/>
              <a:buFont typeface="Noto Sans Symbols"/>
              <a:buChar char="−"/>
            </a:pPr>
            <a:r>
              <a:rPr b="0" i="0" lang="fr" sz="1800" u="none" cap="none" strike="noStrike">
                <a:solidFill>
                  <a:srgbClr val="006D34"/>
                </a:solidFill>
                <a:latin typeface="Arial"/>
                <a:ea typeface="Arial"/>
                <a:cs typeface="Arial"/>
                <a:sym typeface="Arial"/>
              </a:rPr>
              <a:t>Des serveurs (gitHub, gitLab...)</a:t>
            </a:r>
            <a:endParaRPr b="0" i="0" sz="1800" u="none" cap="none" strike="noStrike">
              <a:solidFill>
                <a:srgbClr val="004823"/>
              </a:solidFill>
              <a:latin typeface="Arial"/>
              <a:ea typeface="Arial"/>
              <a:cs typeface="Arial"/>
              <a:sym typeface="Arial"/>
            </a:endParaRPr>
          </a:p>
          <a:p>
            <a:pPr indent="-51435" lvl="0" marL="0" marR="0" rtl="0" algn="l">
              <a:lnSpc>
                <a:spcPct val="87000"/>
              </a:lnSpc>
              <a:spcBef>
                <a:spcPts val="1885"/>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51435" lvl="0" marL="0" marR="0" rtl="0" algn="l">
              <a:lnSpc>
                <a:spcPct val="87000"/>
              </a:lnSpc>
              <a:spcBef>
                <a:spcPts val="1950"/>
              </a:spcBef>
              <a:spcAft>
                <a:spcPts val="0"/>
              </a:spcAft>
              <a:buClr>
                <a:srgbClr val="000000"/>
              </a:buClr>
              <a:buSzPts val="810"/>
              <a:buFont typeface="Calibri"/>
              <a:buChar char="​"/>
            </a:pPr>
            <a:r>
              <a:rPr b="0" lang="fr" sz="1800" strike="noStrike">
                <a:solidFill>
                  <a:srgbClr val="006D34"/>
                </a:solidFill>
                <a:latin typeface="Arial"/>
                <a:ea typeface="Arial"/>
                <a:cs typeface="Arial"/>
                <a:sym typeface="Arial"/>
              </a:rPr>
              <a:t> </a:t>
            </a:r>
            <a:endParaRPr b="0" sz="1800" strike="noStrike">
              <a:solidFill>
                <a:srgbClr val="006D34"/>
              </a:solidFill>
              <a:latin typeface="Arial"/>
              <a:ea typeface="Arial"/>
              <a:cs typeface="Arial"/>
              <a:sym typeface="Arial"/>
            </a:endParaRPr>
          </a:p>
          <a:p>
            <a:pPr indent="-228420" lvl="2" marL="703080" marR="0" rtl="0" algn="l">
              <a:lnSpc>
                <a:spcPct val="100000"/>
              </a:lnSpc>
              <a:spcBef>
                <a:spcPts val="1800"/>
              </a:spcBef>
              <a:spcAft>
                <a:spcPts val="0"/>
              </a:spcAft>
              <a:buClr>
                <a:srgbClr val="004823"/>
              </a:buClr>
              <a:buSzPts val="1800"/>
              <a:buFont typeface="Arial"/>
              <a:buNone/>
            </a:pPr>
            <a:r>
              <a:t/>
            </a:r>
            <a:endParaRPr b="0" i="0" sz="1800" u="none" cap="none" strike="noStrike">
              <a:solidFill>
                <a:srgbClr val="004823"/>
              </a:solidFill>
              <a:latin typeface="Arial"/>
              <a:ea typeface="Arial"/>
              <a:cs typeface="Arial"/>
              <a:sym typeface="Arial"/>
            </a:endParaRPr>
          </a:p>
          <a:p>
            <a:pPr indent="0" lvl="0" marL="0" marR="0" rtl="0" algn="l">
              <a:spcBef>
                <a:spcPts val="1199"/>
              </a:spcBef>
              <a:spcAft>
                <a:spcPts val="0"/>
              </a:spcAft>
              <a:buNone/>
            </a:pPr>
            <a:r>
              <a:t/>
            </a:r>
            <a:endParaRPr b="0" sz="1800" strike="noStrike">
              <a:solidFill>
                <a:srgbClr val="006D34"/>
              </a:solidFill>
              <a:latin typeface="Arial"/>
              <a:ea typeface="Arial"/>
              <a:cs typeface="Arial"/>
              <a:sym typeface="Arial"/>
            </a:endParaRPr>
          </a:p>
        </p:txBody>
      </p:sp>
      <p:sp>
        <p:nvSpPr>
          <p:cNvPr id="2433" name="Google Shape;2433;p60"/>
          <p:cNvSpPr/>
          <p:nvPr/>
        </p:nvSpPr>
        <p:spPr>
          <a:xfrm>
            <a:off x="1392120" y="357588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0"/>
          <p:cNvSpPr/>
          <p:nvPr/>
        </p:nvSpPr>
        <p:spPr>
          <a:xfrm>
            <a:off x="3888000" y="501588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0"/>
          <p:cNvSpPr/>
          <p:nvPr/>
        </p:nvSpPr>
        <p:spPr>
          <a:xfrm>
            <a:off x="2256120" y="472788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0"/>
          <p:cNvSpPr/>
          <p:nvPr/>
        </p:nvSpPr>
        <p:spPr>
          <a:xfrm>
            <a:off x="6192000" y="3672000"/>
            <a:ext cx="1152000" cy="672000"/>
          </a:xfrm>
          <a:prstGeom prst="rect">
            <a:avLst/>
          </a:prstGeom>
          <a:solidFill>
            <a:srgbClr val="CFE7F5"/>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0"/>
          <p:cNvSpPr txBox="1"/>
          <p:nvPr/>
        </p:nvSpPr>
        <p:spPr>
          <a:xfrm>
            <a:off x="6000120" y="4488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38" name="Google Shape;2438;p60"/>
          <p:cNvSpPr txBox="1"/>
          <p:nvPr/>
        </p:nvSpPr>
        <p:spPr>
          <a:xfrm>
            <a:off x="5520240" y="4776120"/>
            <a:ext cx="288000" cy="53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sp>
        <p:nvSpPr>
          <p:cNvPr id="2439" name="Google Shape;2439;p60"/>
          <p:cNvSpPr txBox="1"/>
          <p:nvPr/>
        </p:nvSpPr>
        <p:spPr>
          <a:xfrm>
            <a:off x="5808240" y="4680000"/>
            <a:ext cx="288000" cy="53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2200" strike="noStrike">
                <a:latin typeface="Arial"/>
                <a:ea typeface="Arial"/>
                <a:cs typeface="Arial"/>
                <a:sym typeface="Arial"/>
              </a:rPr>
              <a:t>.</a:t>
            </a:r>
            <a:endParaRPr b="0" sz="2200" strike="noStrike">
              <a:latin typeface="Arial"/>
              <a:ea typeface="Arial"/>
              <a:cs typeface="Arial"/>
              <a:sym typeface="Arial"/>
            </a:endParaRPr>
          </a:p>
        </p:txBody>
      </p:sp>
      <p:cxnSp>
        <p:nvCxnSpPr>
          <p:cNvPr id="2440" name="Google Shape;2440;p60"/>
          <p:cNvCxnSpPr/>
          <p:nvPr/>
        </p:nvCxnSpPr>
        <p:spPr>
          <a:xfrm flipH="1" rot="10800000">
            <a:off x="2544120" y="3768120"/>
            <a:ext cx="1248000" cy="288000"/>
          </a:xfrm>
          <a:prstGeom prst="straightConnector1">
            <a:avLst/>
          </a:prstGeom>
          <a:noFill/>
          <a:ln cap="flat" cmpd="sng" w="9525">
            <a:solidFill>
              <a:srgbClr val="FF3333"/>
            </a:solidFill>
            <a:prstDash val="solid"/>
            <a:round/>
            <a:headEnd len="sm" w="sm" type="none"/>
            <a:tailEnd len="med" w="med" type="triangle"/>
          </a:ln>
        </p:spPr>
      </p:cxnSp>
      <p:cxnSp>
        <p:nvCxnSpPr>
          <p:cNvPr id="2441" name="Google Shape;2441;p60"/>
          <p:cNvCxnSpPr/>
          <p:nvPr/>
        </p:nvCxnSpPr>
        <p:spPr>
          <a:xfrm flipH="1">
            <a:off x="2544120" y="3480120"/>
            <a:ext cx="1152000" cy="288000"/>
          </a:xfrm>
          <a:prstGeom prst="straightConnector1">
            <a:avLst/>
          </a:prstGeom>
          <a:noFill/>
          <a:ln cap="flat" cmpd="sng" w="9525">
            <a:solidFill>
              <a:srgbClr val="3333FF"/>
            </a:solidFill>
            <a:prstDash val="solid"/>
            <a:round/>
            <a:headEnd len="sm" w="sm" type="none"/>
            <a:tailEnd len="med" w="med" type="triangle"/>
          </a:ln>
        </p:spPr>
      </p:cxnSp>
      <p:cxnSp>
        <p:nvCxnSpPr>
          <p:cNvPr id="2442" name="Google Shape;2442;p60"/>
          <p:cNvCxnSpPr/>
          <p:nvPr/>
        </p:nvCxnSpPr>
        <p:spPr>
          <a:xfrm flipH="1">
            <a:off x="3120000" y="3960000"/>
            <a:ext cx="768000" cy="768000"/>
          </a:xfrm>
          <a:prstGeom prst="straightConnector1">
            <a:avLst/>
          </a:prstGeom>
          <a:noFill/>
          <a:ln cap="flat" cmpd="sng" w="9525">
            <a:solidFill>
              <a:srgbClr val="3333FF"/>
            </a:solidFill>
            <a:prstDash val="solid"/>
            <a:round/>
            <a:headEnd len="sm" w="sm" type="none"/>
            <a:tailEnd len="med" w="med" type="triangle"/>
          </a:ln>
        </p:spPr>
      </p:cxnSp>
      <p:cxnSp>
        <p:nvCxnSpPr>
          <p:cNvPr id="2443" name="Google Shape;2443;p60"/>
          <p:cNvCxnSpPr/>
          <p:nvPr/>
        </p:nvCxnSpPr>
        <p:spPr>
          <a:xfrm flipH="1" rot="10800000">
            <a:off x="3408120" y="4056120"/>
            <a:ext cx="672000" cy="864000"/>
          </a:xfrm>
          <a:prstGeom prst="straightConnector1">
            <a:avLst/>
          </a:prstGeom>
          <a:noFill/>
          <a:ln cap="flat" cmpd="sng" w="9525">
            <a:solidFill>
              <a:srgbClr val="FF3333"/>
            </a:solidFill>
            <a:prstDash val="solid"/>
            <a:round/>
            <a:headEnd len="sm" w="sm" type="none"/>
            <a:tailEnd len="med" w="med" type="triangle"/>
          </a:ln>
        </p:spPr>
      </p:cxnSp>
      <p:sp>
        <p:nvSpPr>
          <p:cNvPr id="2444" name="Google Shape;2444;p60"/>
          <p:cNvSpPr/>
          <p:nvPr/>
        </p:nvSpPr>
        <p:spPr>
          <a:xfrm>
            <a:off x="3696120" y="2808000"/>
            <a:ext cx="1344000" cy="1344000"/>
          </a:xfrm>
          <a:prstGeom prst="ellipse">
            <a:avLst/>
          </a:prstGeom>
          <a:solidFill>
            <a:srgbClr val="CFE7F5"/>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5" name="Google Shape;2445;p60"/>
          <p:cNvCxnSpPr/>
          <p:nvPr/>
        </p:nvCxnSpPr>
        <p:spPr>
          <a:xfrm rot="10800000">
            <a:off x="4464000" y="4151880"/>
            <a:ext cx="0" cy="864000"/>
          </a:xfrm>
          <a:prstGeom prst="straightConnector1">
            <a:avLst/>
          </a:prstGeom>
          <a:noFill/>
          <a:ln cap="flat" cmpd="sng" w="9525">
            <a:solidFill>
              <a:srgbClr val="FF3333"/>
            </a:solidFill>
            <a:prstDash val="solid"/>
            <a:round/>
            <a:headEnd len="sm" w="sm" type="none"/>
            <a:tailEnd len="med" w="med" type="triangle"/>
          </a:ln>
        </p:spPr>
      </p:cxnSp>
      <p:cxnSp>
        <p:nvCxnSpPr>
          <p:cNvPr id="2446" name="Google Shape;2446;p60"/>
          <p:cNvCxnSpPr/>
          <p:nvPr/>
        </p:nvCxnSpPr>
        <p:spPr>
          <a:xfrm rot="10800000">
            <a:off x="5040000" y="3671880"/>
            <a:ext cx="1152000" cy="192000"/>
          </a:xfrm>
          <a:prstGeom prst="straightConnector1">
            <a:avLst/>
          </a:prstGeom>
          <a:noFill/>
          <a:ln cap="flat" cmpd="sng" w="9525">
            <a:solidFill>
              <a:srgbClr val="FF3333"/>
            </a:solidFill>
            <a:prstDash val="solid"/>
            <a:round/>
            <a:headEnd len="sm" w="sm" type="none"/>
            <a:tailEnd len="med" w="med" type="triangle"/>
          </a:ln>
        </p:spPr>
      </p:cxnSp>
      <p:cxnSp>
        <p:nvCxnSpPr>
          <p:cNvPr id="2447" name="Google Shape;2447;p60"/>
          <p:cNvCxnSpPr/>
          <p:nvPr/>
        </p:nvCxnSpPr>
        <p:spPr>
          <a:xfrm>
            <a:off x="4272120" y="4151880"/>
            <a:ext cx="0" cy="864000"/>
          </a:xfrm>
          <a:prstGeom prst="straightConnector1">
            <a:avLst/>
          </a:prstGeom>
          <a:noFill/>
          <a:ln cap="flat" cmpd="sng" w="9525">
            <a:solidFill>
              <a:srgbClr val="3333FF"/>
            </a:solidFill>
            <a:prstDash val="solid"/>
            <a:round/>
            <a:headEnd len="sm" w="sm" type="none"/>
            <a:tailEnd len="med" w="med" type="triangle"/>
          </a:ln>
        </p:spPr>
      </p:cxnSp>
      <p:cxnSp>
        <p:nvCxnSpPr>
          <p:cNvPr id="2448" name="Google Shape;2448;p60"/>
          <p:cNvCxnSpPr/>
          <p:nvPr/>
        </p:nvCxnSpPr>
        <p:spPr>
          <a:xfrm>
            <a:off x="4944240" y="3863880"/>
            <a:ext cx="1248000" cy="288000"/>
          </a:xfrm>
          <a:prstGeom prst="straightConnector1">
            <a:avLst/>
          </a:prstGeom>
          <a:noFill/>
          <a:ln cap="flat" cmpd="sng" w="9525">
            <a:solidFill>
              <a:srgbClr val="3333FF"/>
            </a:solidFill>
            <a:prstDash val="solid"/>
            <a:round/>
            <a:headEnd len="sm" w="sm" type="none"/>
            <a:tailEnd len="med" w="med" type="triangle"/>
          </a:ln>
        </p:spPr>
      </p:cxnSp>
      <p:sp>
        <p:nvSpPr>
          <p:cNvPr id="2449" name="Google Shape;2449;p60"/>
          <p:cNvSpPr txBox="1"/>
          <p:nvPr/>
        </p:nvSpPr>
        <p:spPr>
          <a:xfrm>
            <a:off x="2736000" y="3192120"/>
            <a:ext cx="768300" cy="423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600" strike="noStrike">
                <a:solidFill>
                  <a:srgbClr val="3333FF"/>
                </a:solidFill>
                <a:latin typeface="Arial"/>
                <a:ea typeface="Arial"/>
                <a:cs typeface="Arial"/>
                <a:sym typeface="Arial"/>
              </a:rPr>
              <a:t>pull</a:t>
            </a:r>
            <a:endParaRPr b="0" sz="1600" strike="noStrike">
              <a:latin typeface="Arial"/>
              <a:ea typeface="Arial"/>
              <a:cs typeface="Arial"/>
              <a:sym typeface="Arial"/>
            </a:endParaRPr>
          </a:p>
        </p:txBody>
      </p:sp>
      <p:sp>
        <p:nvSpPr>
          <p:cNvPr id="2450" name="Google Shape;2450;p60"/>
          <p:cNvSpPr txBox="1"/>
          <p:nvPr/>
        </p:nvSpPr>
        <p:spPr>
          <a:xfrm>
            <a:off x="2640240" y="3960000"/>
            <a:ext cx="864000" cy="72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fr" sz="1600" strike="noStrike">
                <a:solidFill>
                  <a:srgbClr val="FF3333"/>
                </a:solidFill>
                <a:latin typeface="Arial"/>
                <a:ea typeface="Arial"/>
                <a:cs typeface="Arial"/>
                <a:sym typeface="Arial"/>
              </a:rPr>
              <a:t>push</a:t>
            </a:r>
            <a:endParaRPr b="0" sz="1600" strike="noStrike">
              <a:latin typeface="Arial"/>
              <a:ea typeface="Arial"/>
              <a:cs typeface="Arial"/>
              <a:sym typeface="Arial"/>
            </a:endParaRPr>
          </a:p>
        </p:txBody>
      </p:sp>
      <p:pic>
        <p:nvPicPr>
          <p:cNvPr id="2451" name="Google Shape;2451;p60"/>
          <p:cNvPicPr preferRelativeResize="0"/>
          <p:nvPr/>
        </p:nvPicPr>
        <p:blipFill rotWithShape="1">
          <a:blip r:embed="rId3">
            <a:alphaModFix/>
          </a:blip>
          <a:srcRect b="0" l="0" r="0" t="0"/>
          <a:stretch/>
        </p:blipFill>
        <p:spPr>
          <a:xfrm>
            <a:off x="3792240" y="3240000"/>
            <a:ext cx="408240" cy="408240"/>
          </a:xfrm>
          <a:prstGeom prst="rect">
            <a:avLst/>
          </a:prstGeom>
          <a:noFill/>
          <a:ln>
            <a:noFill/>
          </a:ln>
        </p:spPr>
      </p:pic>
      <p:pic>
        <p:nvPicPr>
          <p:cNvPr id="2452" name="Google Shape;2452;p60"/>
          <p:cNvPicPr preferRelativeResize="0"/>
          <p:nvPr/>
        </p:nvPicPr>
        <p:blipFill rotWithShape="1">
          <a:blip r:embed="rId4">
            <a:alphaModFix/>
          </a:blip>
          <a:srcRect b="0" l="0" r="0" t="0"/>
          <a:stretch/>
        </p:blipFill>
        <p:spPr>
          <a:xfrm>
            <a:off x="4370400" y="3240000"/>
            <a:ext cx="441990" cy="408240"/>
          </a:xfrm>
          <a:prstGeom prst="rect">
            <a:avLst/>
          </a:prstGeom>
          <a:noFill/>
          <a:ln>
            <a:noFill/>
          </a:ln>
        </p:spPr>
      </p:pic>
      <p:pic>
        <p:nvPicPr>
          <p:cNvPr id="2453" name="Google Shape;2453;p60"/>
          <p:cNvPicPr preferRelativeResize="0"/>
          <p:nvPr/>
        </p:nvPicPr>
        <p:blipFill rotWithShape="1">
          <a:blip r:embed="rId5">
            <a:alphaModFix/>
          </a:blip>
          <a:srcRect b="0" l="0" r="0" t="0"/>
          <a:stretch/>
        </p:blipFill>
        <p:spPr>
          <a:xfrm>
            <a:off x="1656000" y="3600000"/>
            <a:ext cx="471960" cy="471960"/>
          </a:xfrm>
          <a:prstGeom prst="rect">
            <a:avLst/>
          </a:prstGeom>
          <a:noFill/>
          <a:ln>
            <a:noFill/>
          </a:ln>
        </p:spPr>
      </p:pic>
      <p:pic>
        <p:nvPicPr>
          <p:cNvPr id="2454" name="Google Shape;2454;p60"/>
          <p:cNvPicPr preferRelativeResize="0"/>
          <p:nvPr/>
        </p:nvPicPr>
        <p:blipFill rotWithShape="1">
          <a:blip r:embed="rId6">
            <a:alphaModFix/>
          </a:blip>
          <a:srcRect b="0" l="0" r="0" t="0"/>
          <a:stretch/>
        </p:blipFill>
        <p:spPr>
          <a:xfrm>
            <a:off x="2412000" y="4763880"/>
            <a:ext cx="648000" cy="458730"/>
          </a:xfrm>
          <a:prstGeom prst="rect">
            <a:avLst/>
          </a:prstGeom>
          <a:noFill/>
          <a:ln>
            <a:noFill/>
          </a:ln>
        </p:spPr>
      </p:pic>
      <p:pic>
        <p:nvPicPr>
          <p:cNvPr id="2455" name="Google Shape;2455;p60"/>
          <p:cNvPicPr preferRelativeResize="0"/>
          <p:nvPr/>
        </p:nvPicPr>
        <p:blipFill rotWithShape="1">
          <a:blip r:embed="rId7">
            <a:alphaModFix/>
          </a:blip>
          <a:srcRect b="0" l="0" r="0" t="0"/>
          <a:stretch/>
        </p:blipFill>
        <p:spPr>
          <a:xfrm>
            <a:off x="4130280" y="5050800"/>
            <a:ext cx="466290" cy="464400"/>
          </a:xfrm>
          <a:prstGeom prst="rect">
            <a:avLst/>
          </a:prstGeom>
          <a:noFill/>
          <a:ln>
            <a:noFill/>
          </a:ln>
        </p:spPr>
      </p:pic>
      <p:pic>
        <p:nvPicPr>
          <p:cNvPr id="2456" name="Google Shape;2456;p60"/>
          <p:cNvPicPr preferRelativeResize="0"/>
          <p:nvPr/>
        </p:nvPicPr>
        <p:blipFill rotWithShape="1">
          <a:blip r:embed="rId5">
            <a:alphaModFix/>
          </a:blip>
          <a:srcRect b="0" l="0" r="0" t="0"/>
          <a:stretch/>
        </p:blipFill>
        <p:spPr>
          <a:xfrm>
            <a:off x="6462720" y="3697200"/>
            <a:ext cx="471960" cy="471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