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6"/>
  </p:sldMasterIdLst>
  <p:notesMasterIdLst>
    <p:notesMasterId r:id="rId34"/>
  </p:notesMasterIdLst>
  <p:handoutMasterIdLst>
    <p:handoutMasterId r:id="rId35"/>
  </p:handoutMasterIdLst>
  <p:sldIdLst>
    <p:sldId id="262"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277" r:id="rId33"/>
  </p:sldIdLst>
  <p:sldSz cx="9144000" cy="6858000" type="screen4x3"/>
  <p:notesSz cx="6888163" cy="100187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287D"/>
    <a:srgbClr val="D81779"/>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51" autoAdjust="0"/>
  </p:normalViewPr>
  <p:slideViewPr>
    <p:cSldViewPr snapToGrid="0" showGuides="1">
      <p:cViewPr>
        <p:scale>
          <a:sx n="75" d="100"/>
          <a:sy n="75" d="100"/>
        </p:scale>
        <p:origin x="-2664" y="-966"/>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notesViewPr>
    <p:cSldViewPr snapToGrid="0">
      <p:cViewPr varScale="1">
        <p:scale>
          <a:sx n="39" d="100"/>
          <a:sy n="39" d="100"/>
        </p:scale>
        <p:origin x="-1819" y="-86"/>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fr-FR"/>
          </a:p>
        </p:txBody>
      </p:sp>
      <p:sp>
        <p:nvSpPr>
          <p:cNvPr id="3" name="Espace réservé de la date 2"/>
          <p:cNvSpPr>
            <a:spLocks noGrp="1"/>
          </p:cNvSpPr>
          <p:nvPr>
            <p:ph type="dt" sz="quarter" idx="1"/>
          </p:nvPr>
        </p:nvSpPr>
        <p:spPr>
          <a:xfrm>
            <a:off x="3901698" y="0"/>
            <a:ext cx="2984871" cy="502676"/>
          </a:xfrm>
          <a:prstGeom prst="rect">
            <a:avLst/>
          </a:prstGeom>
        </p:spPr>
        <p:txBody>
          <a:bodyPr vert="horz" lIns="96606" tIns="48303" rIns="96606" bIns="48303" rtlCol="0"/>
          <a:lstStyle>
            <a:lvl1pPr algn="r">
              <a:defRPr sz="1300"/>
            </a:lvl1pPr>
          </a:lstStyle>
          <a:p>
            <a:fld id="{93F7FEF8-97EE-47E7-A79E-B4C5D0F32D70}" type="datetimeFigureOut">
              <a:rPr lang="fr-FR" smtClean="0"/>
              <a:t>08/01/2020</a:t>
            </a:fld>
            <a:endParaRPr lang="fr-FR"/>
          </a:p>
        </p:txBody>
      </p:sp>
      <p:sp>
        <p:nvSpPr>
          <p:cNvPr id="4" name="Espace réservé du pied de page 3"/>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195C659A-4BE6-47DA-BFF6-C22C4C86DAFD}" type="slidenum">
              <a:rPr lang="fr-FR" smtClean="0"/>
              <a:t>‹N°›</a:t>
            </a:fld>
            <a:endParaRPr lang="fr-FR"/>
          </a:p>
        </p:txBody>
      </p:sp>
    </p:spTree>
    <p:extLst>
      <p:ext uri="{BB962C8B-B14F-4D97-AF65-F5344CB8AC3E}">
        <p14:creationId xmlns:p14="http://schemas.microsoft.com/office/powerpoint/2010/main" val="32777629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atin typeface="Arial" panose="020B0604020202020204" pitchFamily="34" charset="0"/>
              </a:defRPr>
            </a:lvl1pPr>
          </a:lstStyle>
          <a:p>
            <a:endParaRPr lang="fr-FR" dirty="0"/>
          </a:p>
        </p:txBody>
      </p:sp>
      <p:sp>
        <p:nvSpPr>
          <p:cNvPr id="3" name="Espace réservé de la date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atin typeface="Arial" panose="020B0604020202020204" pitchFamily="34" charset="0"/>
              </a:defRPr>
            </a:lvl1pPr>
          </a:lstStyle>
          <a:p>
            <a:fld id="{B840E483-ECA0-409C-B67B-A0D8C3431733}" type="datetimeFigureOut">
              <a:rPr lang="fr-FR" smtClean="0"/>
              <a:t>08/01/2020</a:t>
            </a:fld>
            <a:endParaRPr lang="fr-FR" dirty="0"/>
          </a:p>
        </p:txBody>
      </p:sp>
      <p:sp>
        <p:nvSpPr>
          <p:cNvPr id="4" name="Espace réservé de l'image des diapositives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06" tIns="48303" rIns="96606" bIns="48303" rtlCol="0" anchor="ctr"/>
          <a:lstStyle/>
          <a:p>
            <a:endParaRPr lang="fr-FR" dirty="0"/>
          </a:p>
        </p:txBody>
      </p:sp>
      <p:sp>
        <p:nvSpPr>
          <p:cNvPr id="5" name="Espace réservé des commentaires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atin typeface="Arial" panose="020B0604020202020204" pitchFamily="34" charset="0"/>
              </a:defRPr>
            </a:lvl1pPr>
          </a:lstStyle>
          <a:p>
            <a:endParaRPr lang="fr-FR" dirty="0"/>
          </a:p>
        </p:txBody>
      </p:sp>
      <p:sp>
        <p:nvSpPr>
          <p:cNvPr id="7" name="Espace réservé du numéro de diapositive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atin typeface="Arial" panose="020B0604020202020204" pitchFamily="34" charset="0"/>
              </a:defRPr>
            </a:lvl1pPr>
          </a:lstStyle>
          <a:p>
            <a:fld id="{DC0ABC4B-D8BD-445B-AAEE-1EC55DAA9F70}" type="slidenum">
              <a:rPr lang="fr-FR" smtClean="0"/>
              <a:pPr/>
              <a:t>‹N°›</a:t>
            </a:fld>
            <a:endParaRPr lang="fr-FR" dirty="0"/>
          </a:p>
        </p:txBody>
      </p:sp>
    </p:spTree>
    <p:extLst>
      <p:ext uri="{BB962C8B-B14F-4D97-AF65-F5344CB8AC3E}">
        <p14:creationId xmlns:p14="http://schemas.microsoft.com/office/powerpoint/2010/main" val="3083910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C0ABC4B-D8BD-445B-AAEE-1EC55DAA9F70}" type="slidenum">
              <a:rPr lang="fr-FR" smtClean="0"/>
              <a:pPr/>
              <a:t>1</a:t>
            </a:fld>
            <a:endParaRPr lang="fr-FR" dirty="0"/>
          </a:p>
        </p:txBody>
      </p:sp>
    </p:spTree>
    <p:extLst>
      <p:ext uri="{BB962C8B-B14F-4D97-AF65-F5344CB8AC3E}">
        <p14:creationId xmlns:p14="http://schemas.microsoft.com/office/powerpoint/2010/main" val="283950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300" dirty="0"/>
          </a:p>
        </p:txBody>
      </p:sp>
      <p:sp>
        <p:nvSpPr>
          <p:cNvPr id="4" name="Espace réservé du numéro de diapositive 3"/>
          <p:cNvSpPr>
            <a:spLocks noGrp="1"/>
          </p:cNvSpPr>
          <p:nvPr>
            <p:ph type="sldNum" sz="quarter" idx="10"/>
          </p:nvPr>
        </p:nvSpPr>
        <p:spPr/>
        <p:txBody>
          <a:bodyPr/>
          <a:lstStyle/>
          <a:p>
            <a:fld id="{DC0ABC4B-D8BD-445B-AAEE-1EC55DAA9F70}" type="slidenum">
              <a:rPr lang="fr-FR" smtClean="0"/>
              <a:pPr/>
              <a:t>27</a:t>
            </a:fld>
            <a:endParaRPr lang="fr-FR" dirty="0"/>
          </a:p>
        </p:txBody>
      </p:sp>
    </p:spTree>
    <p:extLst>
      <p:ext uri="{BB962C8B-B14F-4D97-AF65-F5344CB8AC3E}">
        <p14:creationId xmlns:p14="http://schemas.microsoft.com/office/powerpoint/2010/main" val="148978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_ COUVERTURE">
    <p:spTree>
      <p:nvGrpSpPr>
        <p:cNvPr id="1" name=""/>
        <p:cNvGrpSpPr/>
        <p:nvPr/>
      </p:nvGrpSpPr>
      <p:grpSpPr>
        <a:xfrm>
          <a:off x="0" y="0"/>
          <a:ext cx="0" cy="0"/>
          <a:chOff x="0" y="0"/>
          <a:chExt cx="0" cy="0"/>
        </a:xfrm>
      </p:grpSpPr>
      <p:sp>
        <p:nvSpPr>
          <p:cNvPr id="2939" name="Rectangle 2938"/>
          <p:cNvSpPr/>
          <p:nvPr userDrawn="1"/>
        </p:nvSpPr>
        <p:spPr>
          <a:xfrm>
            <a:off x="0" y="13724"/>
            <a:ext cx="9144000" cy="6844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4" name="Rectangle 1322"/>
          <p:cNvSpPr/>
          <p:nvPr userDrawn="1"/>
        </p:nvSpPr>
        <p:spPr>
          <a:xfrm>
            <a:off x="3594253" y="710996"/>
            <a:ext cx="4135170" cy="5766004"/>
          </a:xfrm>
          <a:custGeom>
            <a:avLst/>
            <a:gdLst>
              <a:gd name="connsiteX0" fmla="*/ 0 w 4163745"/>
              <a:gd name="connsiteY0" fmla="*/ 0 h 5613604"/>
              <a:gd name="connsiteX1" fmla="*/ 4163745 w 4163745"/>
              <a:gd name="connsiteY1" fmla="*/ 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3268395 w 4163745"/>
              <a:gd name="connsiteY1" fmla="*/ 600075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0 w 4163745"/>
              <a:gd name="connsiteY4" fmla="*/ 5613604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762000 w 4163745"/>
              <a:gd name="connsiteY4" fmla="*/ 2994229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19050 w 4163745"/>
              <a:gd name="connsiteY4" fmla="*/ 4842079 h 5613604"/>
              <a:gd name="connsiteX5" fmla="*/ 0 w 4163745"/>
              <a:gd name="connsiteY5" fmla="*/ 0 h 5613604"/>
              <a:gd name="connsiteX0" fmla="*/ 0 w 4163745"/>
              <a:gd name="connsiteY0" fmla="*/ 0 h 5766004"/>
              <a:gd name="connsiteX1" fmla="*/ 4011345 w 4163745"/>
              <a:gd name="connsiteY1" fmla="*/ 228600 h 5766004"/>
              <a:gd name="connsiteX2" fmla="*/ 4163745 w 4163745"/>
              <a:gd name="connsiteY2" fmla="*/ 5613604 h 5766004"/>
              <a:gd name="connsiteX3" fmla="*/ 1492098 w 4163745"/>
              <a:gd name="connsiteY3" fmla="*/ 5766004 h 5766004"/>
              <a:gd name="connsiteX4" fmla="*/ 19050 w 4163745"/>
              <a:gd name="connsiteY4" fmla="*/ 4842079 h 5766004"/>
              <a:gd name="connsiteX5" fmla="*/ 0 w 4163745"/>
              <a:gd name="connsiteY5" fmla="*/ 0 h 5766004"/>
              <a:gd name="connsiteX0" fmla="*/ 0 w 4011345"/>
              <a:gd name="connsiteY0" fmla="*/ 0 h 5766004"/>
              <a:gd name="connsiteX1" fmla="*/ 4011345 w 4011345"/>
              <a:gd name="connsiteY1" fmla="*/ 228600 h 5766004"/>
              <a:gd name="connsiteX2" fmla="*/ 3916095 w 4011345"/>
              <a:gd name="connsiteY2" fmla="*/ 4680154 h 5766004"/>
              <a:gd name="connsiteX3" fmla="*/ 1492098 w 4011345"/>
              <a:gd name="connsiteY3" fmla="*/ 5766004 h 5766004"/>
              <a:gd name="connsiteX4" fmla="*/ 19050 w 4011345"/>
              <a:gd name="connsiteY4" fmla="*/ 4842079 h 5766004"/>
              <a:gd name="connsiteX5" fmla="*/ 0 w 4011345"/>
              <a:gd name="connsiteY5" fmla="*/ 0 h 5766004"/>
              <a:gd name="connsiteX0" fmla="*/ 0 w 4135170"/>
              <a:gd name="connsiteY0" fmla="*/ 0 h 5766004"/>
              <a:gd name="connsiteX1" fmla="*/ 4011345 w 4135170"/>
              <a:gd name="connsiteY1" fmla="*/ 228600 h 5766004"/>
              <a:gd name="connsiteX2" fmla="*/ 4135170 w 4135170"/>
              <a:gd name="connsiteY2" fmla="*/ 5413579 h 5766004"/>
              <a:gd name="connsiteX3" fmla="*/ 1492098 w 4135170"/>
              <a:gd name="connsiteY3" fmla="*/ 5766004 h 5766004"/>
              <a:gd name="connsiteX4" fmla="*/ 19050 w 4135170"/>
              <a:gd name="connsiteY4" fmla="*/ 4842079 h 5766004"/>
              <a:gd name="connsiteX5" fmla="*/ 0 w 4135170"/>
              <a:gd name="connsiteY5" fmla="*/ 0 h 576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5170" h="5766004">
                <a:moveTo>
                  <a:pt x="0" y="0"/>
                </a:moveTo>
                <a:lnTo>
                  <a:pt x="4011345" y="228600"/>
                </a:lnTo>
                <a:lnTo>
                  <a:pt x="4135170" y="5413579"/>
                </a:lnTo>
                <a:lnTo>
                  <a:pt x="1492098" y="5766004"/>
                </a:lnTo>
                <a:lnTo>
                  <a:pt x="19050" y="4842079"/>
                </a:lnTo>
                <a:lnTo>
                  <a:pt x="0" y="0"/>
                </a:lnTo>
                <a:close/>
              </a:path>
            </a:pathLst>
          </a:custGeom>
          <a:gradFill>
            <a:gsLst>
              <a:gs pos="0">
                <a:schemeClr val="accent1"/>
              </a:gs>
              <a:gs pos="94000">
                <a:schemeClr val="accent2"/>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 13"/>
          <p:cNvGrpSpPr>
            <a:grpSpLocks noChangeAspect="1"/>
          </p:cNvGrpSpPr>
          <p:nvPr userDrawn="1"/>
        </p:nvGrpSpPr>
        <p:grpSpPr bwMode="auto">
          <a:xfrm>
            <a:off x="765266" y="550070"/>
            <a:ext cx="911134" cy="1000649"/>
            <a:chOff x="2023" y="1221"/>
            <a:chExt cx="1710" cy="1878"/>
          </a:xfrm>
        </p:grpSpPr>
        <p:sp>
          <p:nvSpPr>
            <p:cNvPr id="8" name="Rectangle 14"/>
            <p:cNvSpPr>
              <a:spLocks noChangeArrowheads="1"/>
            </p:cNvSpPr>
            <p:nvPr userDrawn="1"/>
          </p:nvSpPr>
          <p:spPr bwMode="auto">
            <a:xfrm>
              <a:off x="2023"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15"/>
            <p:cNvSpPr>
              <a:spLocks/>
            </p:cNvSpPr>
            <p:nvPr userDrawn="1"/>
          </p:nvSpPr>
          <p:spPr bwMode="auto">
            <a:xfrm>
              <a:off x="2073"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16"/>
            <p:cNvSpPr>
              <a:spLocks/>
            </p:cNvSpPr>
            <p:nvPr userDrawn="1"/>
          </p:nvSpPr>
          <p:spPr bwMode="auto">
            <a:xfrm>
              <a:off x="2201" y="2206"/>
              <a:ext cx="88" cy="112"/>
            </a:xfrm>
            <a:custGeom>
              <a:avLst/>
              <a:gdLst>
                <a:gd name="T0" fmla="*/ 58 w 58"/>
                <a:gd name="T1" fmla="*/ 11 h 74"/>
                <a:gd name="T2" fmla="*/ 24 w 58"/>
                <a:gd name="T3" fmla="*/ 11 h 74"/>
                <a:gd name="T4" fmla="*/ 14 w 58"/>
                <a:gd name="T5" fmla="*/ 14 h 74"/>
                <a:gd name="T6" fmla="*/ 13 w 58"/>
                <a:gd name="T7" fmla="*/ 24 h 74"/>
                <a:gd name="T8" fmla="*/ 16 w 58"/>
                <a:gd name="T9" fmla="*/ 30 h 74"/>
                <a:gd name="T10" fmla="*/ 24 w 58"/>
                <a:gd name="T11" fmla="*/ 32 h 74"/>
                <a:gd name="T12" fmla="*/ 38 w 58"/>
                <a:gd name="T13" fmla="*/ 32 h 74"/>
                <a:gd name="T14" fmla="*/ 53 w 58"/>
                <a:gd name="T15" fmla="*/ 36 h 74"/>
                <a:gd name="T16" fmla="*/ 58 w 58"/>
                <a:gd name="T17" fmla="*/ 47 h 74"/>
                <a:gd name="T18" fmla="*/ 58 w 58"/>
                <a:gd name="T19" fmla="*/ 58 h 74"/>
                <a:gd name="T20" fmla="*/ 53 w 58"/>
                <a:gd name="T21" fmla="*/ 70 h 74"/>
                <a:gd name="T22" fmla="*/ 38 w 58"/>
                <a:gd name="T23" fmla="*/ 74 h 74"/>
                <a:gd name="T24" fmla="*/ 0 w 58"/>
                <a:gd name="T25" fmla="*/ 74 h 74"/>
                <a:gd name="T26" fmla="*/ 0 w 58"/>
                <a:gd name="T27" fmla="*/ 63 h 74"/>
                <a:gd name="T28" fmla="*/ 34 w 58"/>
                <a:gd name="T29" fmla="*/ 63 h 74"/>
                <a:gd name="T30" fmla="*/ 44 w 58"/>
                <a:gd name="T31" fmla="*/ 60 h 74"/>
                <a:gd name="T32" fmla="*/ 45 w 58"/>
                <a:gd name="T33" fmla="*/ 50 h 74"/>
                <a:gd name="T34" fmla="*/ 34 w 58"/>
                <a:gd name="T35" fmla="*/ 42 h 74"/>
                <a:gd name="T36" fmla="*/ 20 w 58"/>
                <a:gd name="T37" fmla="*/ 42 h 74"/>
                <a:gd name="T38" fmla="*/ 6 w 58"/>
                <a:gd name="T39" fmla="*/ 38 h 74"/>
                <a:gd name="T40" fmla="*/ 0 w 58"/>
                <a:gd name="T41" fmla="*/ 27 h 74"/>
                <a:gd name="T42" fmla="*/ 0 w 58"/>
                <a:gd name="T43" fmla="*/ 16 h 74"/>
                <a:gd name="T44" fmla="*/ 6 w 58"/>
                <a:gd name="T45" fmla="*/ 3 h 74"/>
                <a:gd name="T46" fmla="*/ 20 w 58"/>
                <a:gd name="T47" fmla="*/ 0 h 74"/>
                <a:gd name="T48" fmla="*/ 58 w 58"/>
                <a:gd name="T49" fmla="*/ 0 h 74"/>
                <a:gd name="T50" fmla="*/ 58 w 58"/>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17"/>
            <p:cNvSpPr>
              <a:spLocks/>
            </p:cNvSpPr>
            <p:nvPr userDrawn="1"/>
          </p:nvSpPr>
          <p:spPr bwMode="auto">
            <a:xfrm>
              <a:off x="231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Rectangle 18"/>
            <p:cNvSpPr>
              <a:spLocks noChangeArrowheads="1"/>
            </p:cNvSpPr>
            <p:nvPr userDrawn="1"/>
          </p:nvSpPr>
          <p:spPr bwMode="auto">
            <a:xfrm>
              <a:off x="2422" y="2206"/>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9"/>
            <p:cNvSpPr>
              <a:spLocks/>
            </p:cNvSpPr>
            <p:nvPr userDrawn="1"/>
          </p:nvSpPr>
          <p:spPr bwMode="auto">
            <a:xfrm>
              <a:off x="2464" y="2206"/>
              <a:ext cx="87" cy="112"/>
            </a:xfrm>
            <a:custGeom>
              <a:avLst/>
              <a:gdLst>
                <a:gd name="T0" fmla="*/ 87 w 87"/>
                <a:gd name="T1" fmla="*/ 17 h 112"/>
                <a:gd name="T2" fmla="*/ 53 w 87"/>
                <a:gd name="T3" fmla="*/ 17 h 112"/>
                <a:gd name="T4" fmla="*/ 53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20"/>
            <p:cNvSpPr>
              <a:spLocks/>
            </p:cNvSpPr>
            <p:nvPr userDrawn="1"/>
          </p:nvSpPr>
          <p:spPr bwMode="auto">
            <a:xfrm>
              <a:off x="2572" y="2206"/>
              <a:ext cx="100" cy="112"/>
            </a:xfrm>
            <a:custGeom>
              <a:avLst/>
              <a:gdLst>
                <a:gd name="T0" fmla="*/ 66 w 66"/>
                <a:gd name="T1" fmla="*/ 56 h 74"/>
                <a:gd name="T2" fmla="*/ 65 w 66"/>
                <a:gd name="T3" fmla="*/ 63 h 74"/>
                <a:gd name="T4" fmla="*/ 60 w 66"/>
                <a:gd name="T5" fmla="*/ 70 h 74"/>
                <a:gd name="T6" fmla="*/ 52 w 66"/>
                <a:gd name="T7" fmla="*/ 74 h 74"/>
                <a:gd name="T8" fmla="*/ 43 w 66"/>
                <a:gd name="T9" fmla="*/ 74 h 74"/>
                <a:gd name="T10" fmla="*/ 23 w 66"/>
                <a:gd name="T11" fmla="*/ 74 h 74"/>
                <a:gd name="T12" fmla="*/ 14 w 66"/>
                <a:gd name="T13" fmla="*/ 74 h 74"/>
                <a:gd name="T14" fmla="*/ 6 w 66"/>
                <a:gd name="T15" fmla="*/ 70 h 74"/>
                <a:gd name="T16" fmla="*/ 1 w 66"/>
                <a:gd name="T17" fmla="*/ 63 h 74"/>
                <a:gd name="T18" fmla="*/ 0 w 66"/>
                <a:gd name="T19" fmla="*/ 56 h 74"/>
                <a:gd name="T20" fmla="*/ 0 w 66"/>
                <a:gd name="T21" fmla="*/ 0 h 74"/>
                <a:gd name="T22" fmla="*/ 14 w 66"/>
                <a:gd name="T23" fmla="*/ 0 h 74"/>
                <a:gd name="T24" fmla="*/ 14 w 66"/>
                <a:gd name="T25" fmla="*/ 54 h 74"/>
                <a:gd name="T26" fmla="*/ 16 w 66"/>
                <a:gd name="T27" fmla="*/ 61 h 74"/>
                <a:gd name="T28" fmla="*/ 26 w 66"/>
                <a:gd name="T29" fmla="*/ 63 h 74"/>
                <a:gd name="T30" fmla="*/ 40 w 66"/>
                <a:gd name="T31" fmla="*/ 63 h 74"/>
                <a:gd name="T32" fmla="*/ 50 w 66"/>
                <a:gd name="T33" fmla="*/ 61 h 74"/>
                <a:gd name="T34" fmla="*/ 53 w 66"/>
                <a:gd name="T35" fmla="*/ 54 h 74"/>
                <a:gd name="T36" fmla="*/ 53 w 66"/>
                <a:gd name="T37" fmla="*/ 0 h 74"/>
                <a:gd name="T38" fmla="*/ 66 w 66"/>
                <a:gd name="T39" fmla="*/ 0 h 74"/>
                <a:gd name="T40" fmla="*/ 66 w 66"/>
                <a:gd name="T41"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21"/>
            <p:cNvSpPr>
              <a:spLocks/>
            </p:cNvSpPr>
            <p:nvPr userDrawn="1"/>
          </p:nvSpPr>
          <p:spPr bwMode="auto">
            <a:xfrm>
              <a:off x="269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22"/>
            <p:cNvSpPr>
              <a:spLocks/>
            </p:cNvSpPr>
            <p:nvPr userDrawn="1"/>
          </p:nvSpPr>
          <p:spPr bwMode="auto">
            <a:xfrm>
              <a:off x="2851"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23"/>
            <p:cNvSpPr>
              <a:spLocks noEditPoints="1"/>
            </p:cNvSpPr>
            <p:nvPr userDrawn="1"/>
          </p:nvSpPr>
          <p:spPr bwMode="auto">
            <a:xfrm>
              <a:off x="2970"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24"/>
            <p:cNvSpPr>
              <a:spLocks/>
            </p:cNvSpPr>
            <p:nvPr userDrawn="1"/>
          </p:nvSpPr>
          <p:spPr bwMode="auto">
            <a:xfrm>
              <a:off x="3091" y="2206"/>
              <a:ext cx="88" cy="112"/>
            </a:xfrm>
            <a:custGeom>
              <a:avLst/>
              <a:gdLst>
                <a:gd name="T0" fmla="*/ 88 w 88"/>
                <a:gd name="T1" fmla="*/ 17 h 112"/>
                <a:gd name="T2" fmla="*/ 54 w 88"/>
                <a:gd name="T3" fmla="*/ 17 h 112"/>
                <a:gd name="T4" fmla="*/ 54 w 88"/>
                <a:gd name="T5" fmla="*/ 112 h 112"/>
                <a:gd name="T6" fmla="*/ 35 w 88"/>
                <a:gd name="T7" fmla="*/ 112 h 112"/>
                <a:gd name="T8" fmla="*/ 35 w 88"/>
                <a:gd name="T9" fmla="*/ 17 h 112"/>
                <a:gd name="T10" fmla="*/ 0 w 88"/>
                <a:gd name="T11" fmla="*/ 17 h 112"/>
                <a:gd name="T12" fmla="*/ 0 w 88"/>
                <a:gd name="T13" fmla="*/ 0 h 112"/>
                <a:gd name="T14" fmla="*/ 88 w 88"/>
                <a:gd name="T15" fmla="*/ 0 h 112"/>
                <a:gd name="T16" fmla="*/ 88 w 88"/>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Rectangle 25"/>
            <p:cNvSpPr>
              <a:spLocks noChangeArrowheads="1"/>
            </p:cNvSpPr>
            <p:nvPr userDrawn="1"/>
          </p:nvSpPr>
          <p:spPr bwMode="auto">
            <a:xfrm>
              <a:off x="3201"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6"/>
            <p:cNvSpPr>
              <a:spLocks noEditPoints="1"/>
            </p:cNvSpPr>
            <p:nvPr userDrawn="1"/>
          </p:nvSpPr>
          <p:spPr bwMode="auto">
            <a:xfrm>
              <a:off x="3251" y="2206"/>
              <a:ext cx="96" cy="112"/>
            </a:xfrm>
            <a:custGeom>
              <a:avLst/>
              <a:gdLst>
                <a:gd name="T0" fmla="*/ 64 w 64"/>
                <a:gd name="T1" fmla="*/ 57 h 74"/>
                <a:gd name="T2" fmla="*/ 42 w 64"/>
                <a:gd name="T3" fmla="*/ 74 h 74"/>
                <a:gd name="T4" fmla="*/ 22 w 64"/>
                <a:gd name="T5" fmla="*/ 74 h 74"/>
                <a:gd name="T6" fmla="*/ 7 w 64"/>
                <a:gd name="T7" fmla="*/ 71 h 74"/>
                <a:gd name="T8" fmla="*/ 0 w 64"/>
                <a:gd name="T9" fmla="*/ 58 h 74"/>
                <a:gd name="T10" fmla="*/ 0 w 64"/>
                <a:gd name="T11" fmla="*/ 17 h 74"/>
                <a:gd name="T12" fmla="*/ 7 w 64"/>
                <a:gd name="T13" fmla="*/ 4 h 74"/>
                <a:gd name="T14" fmla="*/ 22 w 64"/>
                <a:gd name="T15" fmla="*/ 0 h 74"/>
                <a:gd name="T16" fmla="*/ 43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6 w 64"/>
                <a:gd name="T31" fmla="*/ 11 h 74"/>
                <a:gd name="T32" fmla="*/ 16 w 64"/>
                <a:gd name="T33" fmla="*/ 13 h 74"/>
                <a:gd name="T34" fmla="*/ 14 w 64"/>
                <a:gd name="T35" fmla="*/ 20 h 74"/>
                <a:gd name="T36" fmla="*/ 14 w 64"/>
                <a:gd name="T37" fmla="*/ 54 h 74"/>
                <a:gd name="T38" fmla="*/ 17 w 64"/>
                <a:gd name="T39" fmla="*/ 62 h 74"/>
                <a:gd name="T40" fmla="*/ 26 w 64"/>
                <a:gd name="T41" fmla="*/ 63 h 74"/>
                <a:gd name="T42" fmla="*/ 39 w 64"/>
                <a:gd name="T43" fmla="*/ 63 h 74"/>
                <a:gd name="T44" fmla="*/ 48 w 64"/>
                <a:gd name="T45" fmla="*/ 62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27"/>
            <p:cNvSpPr>
              <a:spLocks/>
            </p:cNvSpPr>
            <p:nvPr userDrawn="1"/>
          </p:nvSpPr>
          <p:spPr bwMode="auto">
            <a:xfrm>
              <a:off x="3379" y="2206"/>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2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28"/>
            <p:cNvSpPr>
              <a:spLocks noEditPoints="1"/>
            </p:cNvSpPr>
            <p:nvPr userDrawn="1"/>
          </p:nvSpPr>
          <p:spPr bwMode="auto">
            <a:xfrm>
              <a:off x="3498"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29 w 80"/>
                <a:gd name="T13" fmla="*/ 7 h 74"/>
                <a:gd name="T14" fmla="*/ 40 w 80"/>
                <a:gd name="T15" fmla="*/ 0 h 74"/>
                <a:gd name="T16" fmla="*/ 50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29"/>
            <p:cNvSpPr>
              <a:spLocks/>
            </p:cNvSpPr>
            <p:nvPr userDrawn="1"/>
          </p:nvSpPr>
          <p:spPr bwMode="auto">
            <a:xfrm>
              <a:off x="3638" y="2206"/>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6 w 59"/>
                <a:gd name="T15" fmla="*/ 62 h 74"/>
                <a:gd name="T16" fmla="*/ 27 w 59"/>
                <a:gd name="T17" fmla="*/ 64 h 74"/>
                <a:gd name="T18" fmla="*/ 59 w 59"/>
                <a:gd name="T19" fmla="*/ 64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30"/>
            <p:cNvSpPr>
              <a:spLocks noEditPoints="1"/>
            </p:cNvSpPr>
            <p:nvPr userDrawn="1"/>
          </p:nvSpPr>
          <p:spPr bwMode="auto">
            <a:xfrm>
              <a:off x="2023" y="2467"/>
              <a:ext cx="100" cy="112"/>
            </a:xfrm>
            <a:custGeom>
              <a:avLst/>
              <a:gdLst>
                <a:gd name="T0" fmla="*/ 66 w 66"/>
                <a:gd name="T1" fmla="*/ 57 h 74"/>
                <a:gd name="T2" fmla="*/ 60 w 66"/>
                <a:gd name="T3" fmla="*/ 69 h 74"/>
                <a:gd name="T4" fmla="*/ 46 w 66"/>
                <a:gd name="T5" fmla="*/ 74 h 74"/>
                <a:gd name="T6" fmla="*/ 0 w 66"/>
                <a:gd name="T7" fmla="*/ 74 h 74"/>
                <a:gd name="T8" fmla="*/ 0 w 66"/>
                <a:gd name="T9" fmla="*/ 0 h 74"/>
                <a:gd name="T10" fmla="*/ 46 w 66"/>
                <a:gd name="T11" fmla="*/ 0 h 74"/>
                <a:gd name="T12" fmla="*/ 66 w 66"/>
                <a:gd name="T13" fmla="*/ 16 h 74"/>
                <a:gd name="T14" fmla="*/ 66 w 66"/>
                <a:gd name="T15" fmla="*/ 57 h 74"/>
                <a:gd name="T16" fmla="*/ 52 w 66"/>
                <a:gd name="T17" fmla="*/ 53 h 74"/>
                <a:gd name="T18" fmla="*/ 52 w 66"/>
                <a:gd name="T19" fmla="*/ 19 h 74"/>
                <a:gd name="T20" fmla="*/ 42 w 66"/>
                <a:gd name="T21" fmla="*/ 10 h 74"/>
                <a:gd name="T22" fmla="*/ 13 w 66"/>
                <a:gd name="T23" fmla="*/ 10 h 74"/>
                <a:gd name="T24" fmla="*/ 13 w 66"/>
                <a:gd name="T25" fmla="*/ 63 h 74"/>
                <a:gd name="T26" fmla="*/ 42 w 66"/>
                <a:gd name="T27" fmla="*/ 63 h 74"/>
                <a:gd name="T28" fmla="*/ 52 w 66"/>
                <a:gd name="T29"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31"/>
            <p:cNvSpPr>
              <a:spLocks/>
            </p:cNvSpPr>
            <p:nvPr userDrawn="1"/>
          </p:nvSpPr>
          <p:spPr bwMode="auto">
            <a:xfrm>
              <a:off x="2155" y="2467"/>
              <a:ext cx="89" cy="112"/>
            </a:xfrm>
            <a:custGeom>
              <a:avLst/>
              <a:gdLst>
                <a:gd name="T0" fmla="*/ 56 w 59"/>
                <a:gd name="T1" fmla="*/ 42 h 74"/>
                <a:gd name="T2" fmla="*/ 13 w 59"/>
                <a:gd name="T3" fmla="*/ 42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4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32"/>
            <p:cNvSpPr>
              <a:spLocks/>
            </p:cNvSpPr>
            <p:nvPr userDrawn="1"/>
          </p:nvSpPr>
          <p:spPr bwMode="auto">
            <a:xfrm>
              <a:off x="2351" y="2467"/>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7 w 59"/>
                <a:gd name="T15" fmla="*/ 61 h 74"/>
                <a:gd name="T16" fmla="*/ 27 w 59"/>
                <a:gd name="T17" fmla="*/ 63 h 74"/>
                <a:gd name="T18" fmla="*/ 59 w 59"/>
                <a:gd name="T19" fmla="*/ 63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33"/>
            <p:cNvSpPr>
              <a:spLocks/>
            </p:cNvSpPr>
            <p:nvPr userDrawn="1"/>
          </p:nvSpPr>
          <p:spPr bwMode="auto">
            <a:xfrm>
              <a:off x="2438" y="2450"/>
              <a:ext cx="20" cy="40"/>
            </a:xfrm>
            <a:custGeom>
              <a:avLst/>
              <a:gdLst>
                <a:gd name="T0" fmla="*/ 13 w 13"/>
                <a:gd name="T1" fmla="*/ 8 h 26"/>
                <a:gd name="T2" fmla="*/ 13 w 13"/>
                <a:gd name="T3" fmla="*/ 12 h 26"/>
                <a:gd name="T4" fmla="*/ 7 w 13"/>
                <a:gd name="T5" fmla="*/ 26 h 26"/>
                <a:gd name="T6" fmla="*/ 0 w 13"/>
                <a:gd name="T7" fmla="*/ 26 h 26"/>
                <a:gd name="T8" fmla="*/ 5 w 13"/>
                <a:gd name="T9" fmla="*/ 14 h 26"/>
                <a:gd name="T10" fmla="*/ 1 w 13"/>
                <a:gd name="T11" fmla="*/ 7 h 26"/>
                <a:gd name="T12" fmla="*/ 3 w 13"/>
                <a:gd name="T13" fmla="*/ 2 h 26"/>
                <a:gd name="T14" fmla="*/ 7 w 13"/>
                <a:gd name="T15" fmla="*/ 0 h 26"/>
                <a:gd name="T16" fmla="*/ 12 w 13"/>
                <a:gd name="T17" fmla="*/ 2 h 26"/>
                <a:gd name="T18" fmla="*/ 13 w 13"/>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Rectangle 34"/>
            <p:cNvSpPr>
              <a:spLocks noChangeArrowheads="1"/>
            </p:cNvSpPr>
            <p:nvPr userDrawn="1"/>
          </p:nvSpPr>
          <p:spPr bwMode="auto">
            <a:xfrm>
              <a:off x="2495" y="2467"/>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35"/>
            <p:cNvSpPr>
              <a:spLocks/>
            </p:cNvSpPr>
            <p:nvPr userDrawn="1"/>
          </p:nvSpPr>
          <p:spPr bwMode="auto">
            <a:xfrm>
              <a:off x="2547" y="2467"/>
              <a:ext cx="99"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2 h 75"/>
                <a:gd name="T22" fmla="*/ 23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36"/>
            <p:cNvSpPr>
              <a:spLocks/>
            </p:cNvSpPr>
            <p:nvPr userDrawn="1"/>
          </p:nvSpPr>
          <p:spPr bwMode="auto">
            <a:xfrm>
              <a:off x="2678" y="2467"/>
              <a:ext cx="90" cy="112"/>
            </a:xfrm>
            <a:custGeom>
              <a:avLst/>
              <a:gdLst>
                <a:gd name="T0" fmla="*/ 60 w 60"/>
                <a:gd name="T1" fmla="*/ 42 h 74"/>
                <a:gd name="T2" fmla="*/ 14 w 60"/>
                <a:gd name="T3" fmla="*/ 42 h 74"/>
                <a:gd name="T4" fmla="*/ 14 w 60"/>
                <a:gd name="T5" fmla="*/ 74 h 74"/>
                <a:gd name="T6" fmla="*/ 0 w 60"/>
                <a:gd name="T7" fmla="*/ 74 h 74"/>
                <a:gd name="T8" fmla="*/ 0 w 60"/>
                <a:gd name="T9" fmla="*/ 15 h 74"/>
                <a:gd name="T10" fmla="*/ 6 w 60"/>
                <a:gd name="T11" fmla="*/ 3 h 74"/>
                <a:gd name="T12" fmla="*/ 21 w 60"/>
                <a:gd name="T13" fmla="*/ 0 h 74"/>
                <a:gd name="T14" fmla="*/ 60 w 60"/>
                <a:gd name="T15" fmla="*/ 0 h 74"/>
                <a:gd name="T16" fmla="*/ 60 w 60"/>
                <a:gd name="T17" fmla="*/ 11 h 74"/>
                <a:gd name="T18" fmla="*/ 25 w 60"/>
                <a:gd name="T19" fmla="*/ 11 h 74"/>
                <a:gd name="T20" fmla="*/ 14 w 60"/>
                <a:gd name="T21" fmla="*/ 18 h 74"/>
                <a:gd name="T22" fmla="*/ 14 w 60"/>
                <a:gd name="T23" fmla="*/ 32 h 74"/>
                <a:gd name="T24" fmla="*/ 60 w 60"/>
                <a:gd name="T25" fmla="*/ 32 h 74"/>
                <a:gd name="T26" fmla="*/ 60 w 60"/>
                <a:gd name="T2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37"/>
            <p:cNvSpPr>
              <a:spLocks noEditPoints="1"/>
            </p:cNvSpPr>
            <p:nvPr userDrawn="1"/>
          </p:nvSpPr>
          <p:spPr bwMode="auto">
            <a:xfrm>
              <a:off x="2803"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38"/>
            <p:cNvSpPr>
              <a:spLocks/>
            </p:cNvSpPr>
            <p:nvPr userDrawn="1"/>
          </p:nvSpPr>
          <p:spPr bwMode="auto">
            <a:xfrm>
              <a:off x="2931" y="2467"/>
              <a:ext cx="98" cy="112"/>
            </a:xfrm>
            <a:custGeom>
              <a:avLst/>
              <a:gdLst>
                <a:gd name="T0" fmla="*/ 65 w 65"/>
                <a:gd name="T1" fmla="*/ 74 h 74"/>
                <a:gd name="T2" fmla="*/ 48 w 65"/>
                <a:gd name="T3" fmla="*/ 74 h 74"/>
                <a:gd name="T4" fmla="*/ 16 w 65"/>
                <a:gd name="T5" fmla="*/ 45 h 74"/>
                <a:gd name="T6" fmla="*/ 14 w 65"/>
                <a:gd name="T7" fmla="*/ 41 h 74"/>
                <a:gd name="T8" fmla="*/ 23 w 65"/>
                <a:gd name="T9" fmla="*/ 35 h 74"/>
                <a:gd name="T10" fmla="*/ 42 w 65"/>
                <a:gd name="T11" fmla="*/ 34 h 74"/>
                <a:gd name="T12" fmla="*/ 52 w 65"/>
                <a:gd name="T13" fmla="*/ 27 h 74"/>
                <a:gd name="T14" fmla="*/ 52 w 65"/>
                <a:gd name="T15" fmla="*/ 19 h 74"/>
                <a:gd name="T16" fmla="*/ 41 w 65"/>
                <a:gd name="T17" fmla="*/ 11 h 74"/>
                <a:gd name="T18" fmla="*/ 13 w 65"/>
                <a:gd name="T19" fmla="*/ 11 h 74"/>
                <a:gd name="T20" fmla="*/ 13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39"/>
            <p:cNvSpPr>
              <a:spLocks/>
            </p:cNvSpPr>
            <p:nvPr userDrawn="1"/>
          </p:nvSpPr>
          <p:spPr bwMode="auto">
            <a:xfrm>
              <a:off x="3058" y="2467"/>
              <a:ext cx="137" cy="115"/>
            </a:xfrm>
            <a:custGeom>
              <a:avLst/>
              <a:gdLst>
                <a:gd name="T0" fmla="*/ 91 w 91"/>
                <a:gd name="T1" fmla="*/ 74 h 76"/>
                <a:gd name="T2" fmla="*/ 79 w 91"/>
                <a:gd name="T3" fmla="*/ 74 h 76"/>
                <a:gd name="T4" fmla="*/ 79 w 91"/>
                <a:gd name="T5" fmla="*/ 16 h 76"/>
                <a:gd name="T6" fmla="*/ 55 w 91"/>
                <a:gd name="T7" fmla="*/ 68 h 76"/>
                <a:gd name="T8" fmla="*/ 46 w 91"/>
                <a:gd name="T9" fmla="*/ 76 h 76"/>
                <a:gd name="T10" fmla="*/ 40 w 91"/>
                <a:gd name="T11" fmla="*/ 73 h 76"/>
                <a:gd name="T12" fmla="*/ 37 w 91"/>
                <a:gd name="T13" fmla="*/ 68 h 76"/>
                <a:gd name="T14" fmla="*/ 13 w 91"/>
                <a:gd name="T15" fmla="*/ 16 h 76"/>
                <a:gd name="T16" fmla="*/ 13 w 91"/>
                <a:gd name="T17" fmla="*/ 74 h 76"/>
                <a:gd name="T18" fmla="*/ 0 w 91"/>
                <a:gd name="T19" fmla="*/ 74 h 76"/>
                <a:gd name="T20" fmla="*/ 0 w 91"/>
                <a:gd name="T21" fmla="*/ 10 h 76"/>
                <a:gd name="T22" fmla="*/ 3 w 91"/>
                <a:gd name="T23" fmla="*/ 3 h 76"/>
                <a:gd name="T24" fmla="*/ 12 w 91"/>
                <a:gd name="T25" fmla="*/ 0 h 76"/>
                <a:gd name="T26" fmla="*/ 23 w 91"/>
                <a:gd name="T27" fmla="*/ 7 h 76"/>
                <a:gd name="T28" fmla="*/ 46 w 91"/>
                <a:gd name="T29" fmla="*/ 59 h 76"/>
                <a:gd name="T30" fmla="*/ 69 w 91"/>
                <a:gd name="T31" fmla="*/ 7 h 76"/>
                <a:gd name="T32" fmla="*/ 80 w 91"/>
                <a:gd name="T33" fmla="*/ 0 h 76"/>
                <a:gd name="T34" fmla="*/ 89 w 91"/>
                <a:gd name="T35" fmla="*/ 3 h 76"/>
                <a:gd name="T36" fmla="*/ 91 w 91"/>
                <a:gd name="T37" fmla="*/ 10 h 76"/>
                <a:gd name="T38" fmla="*/ 91 w 91"/>
                <a:gd name="T3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40"/>
            <p:cNvSpPr>
              <a:spLocks noEditPoints="1"/>
            </p:cNvSpPr>
            <p:nvPr userDrawn="1"/>
          </p:nvSpPr>
          <p:spPr bwMode="auto">
            <a:xfrm>
              <a:off x="3216" y="2467"/>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40 w 80"/>
                <a:gd name="T23" fmla="*/ 13 h 74"/>
                <a:gd name="T24" fmla="*/ 27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41"/>
            <p:cNvSpPr>
              <a:spLocks/>
            </p:cNvSpPr>
            <p:nvPr userDrawn="1"/>
          </p:nvSpPr>
          <p:spPr bwMode="auto">
            <a:xfrm>
              <a:off x="3338" y="2467"/>
              <a:ext cx="88" cy="112"/>
            </a:xfrm>
            <a:custGeom>
              <a:avLst/>
              <a:gdLst>
                <a:gd name="T0" fmla="*/ 88 w 88"/>
                <a:gd name="T1" fmla="*/ 15 h 112"/>
                <a:gd name="T2" fmla="*/ 55 w 88"/>
                <a:gd name="T3" fmla="*/ 15 h 112"/>
                <a:gd name="T4" fmla="*/ 55 w 88"/>
                <a:gd name="T5" fmla="*/ 112 h 112"/>
                <a:gd name="T6" fmla="*/ 35 w 88"/>
                <a:gd name="T7" fmla="*/ 112 h 112"/>
                <a:gd name="T8" fmla="*/ 35 w 88"/>
                <a:gd name="T9" fmla="*/ 15 h 112"/>
                <a:gd name="T10" fmla="*/ 0 w 88"/>
                <a:gd name="T11" fmla="*/ 15 h 112"/>
                <a:gd name="T12" fmla="*/ 0 w 88"/>
                <a:gd name="T13" fmla="*/ 0 h 112"/>
                <a:gd name="T14" fmla="*/ 88 w 88"/>
                <a:gd name="T15" fmla="*/ 0 h 112"/>
                <a:gd name="T16" fmla="*/ 88 w 88"/>
                <a:gd name="T17" fmla="*/ 1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Rectangle 42"/>
            <p:cNvSpPr>
              <a:spLocks noChangeArrowheads="1"/>
            </p:cNvSpPr>
            <p:nvPr userDrawn="1"/>
          </p:nvSpPr>
          <p:spPr bwMode="auto">
            <a:xfrm>
              <a:off x="3448" y="2467"/>
              <a:ext cx="22"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43"/>
            <p:cNvSpPr>
              <a:spLocks noEditPoints="1"/>
            </p:cNvSpPr>
            <p:nvPr userDrawn="1"/>
          </p:nvSpPr>
          <p:spPr bwMode="auto">
            <a:xfrm>
              <a:off x="3501"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44"/>
            <p:cNvSpPr>
              <a:spLocks/>
            </p:cNvSpPr>
            <p:nvPr userDrawn="1"/>
          </p:nvSpPr>
          <p:spPr bwMode="auto">
            <a:xfrm>
              <a:off x="3629" y="2467"/>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2 h 75"/>
                <a:gd name="T22" fmla="*/ 22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45"/>
            <p:cNvSpPr>
              <a:spLocks/>
            </p:cNvSpPr>
            <p:nvPr userDrawn="1"/>
          </p:nvSpPr>
          <p:spPr bwMode="auto">
            <a:xfrm>
              <a:off x="2023" y="2726"/>
              <a:ext cx="98" cy="114"/>
            </a:xfrm>
            <a:custGeom>
              <a:avLst/>
              <a:gdLst>
                <a:gd name="T0" fmla="*/ 65 w 65"/>
                <a:gd name="T1" fmla="*/ 57 h 75"/>
                <a:gd name="T2" fmla="*/ 60 w 65"/>
                <a:gd name="T3" fmla="*/ 70 h 75"/>
                <a:gd name="T4" fmla="*/ 45 w 65"/>
                <a:gd name="T5" fmla="*/ 75 h 75"/>
                <a:gd name="T6" fmla="*/ 22 w 65"/>
                <a:gd name="T7" fmla="*/ 75 h 75"/>
                <a:gd name="T8" fmla="*/ 5 w 65"/>
                <a:gd name="T9" fmla="*/ 70 h 75"/>
                <a:gd name="T10" fmla="*/ 0 w 65"/>
                <a:gd name="T11" fmla="*/ 63 h 75"/>
                <a:gd name="T12" fmla="*/ 0 w 65"/>
                <a:gd name="T13" fmla="*/ 55 h 75"/>
                <a:gd name="T14" fmla="*/ 0 w 65"/>
                <a:gd name="T15" fmla="*/ 18 h 75"/>
                <a:gd name="T16" fmla="*/ 1 w 65"/>
                <a:gd name="T17" fmla="*/ 10 h 75"/>
                <a:gd name="T18" fmla="*/ 6 w 65"/>
                <a:gd name="T19" fmla="*/ 4 h 75"/>
                <a:gd name="T20" fmla="*/ 22 w 65"/>
                <a:gd name="T21" fmla="*/ 0 h 75"/>
                <a:gd name="T22" fmla="*/ 60 w 65"/>
                <a:gd name="T23" fmla="*/ 0 h 75"/>
                <a:gd name="T24" fmla="*/ 60 w 65"/>
                <a:gd name="T25" fmla="*/ 11 h 75"/>
                <a:gd name="T26" fmla="*/ 24 w 65"/>
                <a:gd name="T27" fmla="*/ 11 h 75"/>
                <a:gd name="T28" fmla="*/ 16 w 65"/>
                <a:gd name="T29" fmla="*/ 13 h 75"/>
                <a:gd name="T30" fmla="*/ 13 w 65"/>
                <a:gd name="T31" fmla="*/ 20 h 75"/>
                <a:gd name="T32" fmla="*/ 13 w 65"/>
                <a:gd name="T33" fmla="*/ 55 h 75"/>
                <a:gd name="T34" fmla="*/ 16 w 65"/>
                <a:gd name="T35" fmla="*/ 62 h 75"/>
                <a:gd name="T36" fmla="*/ 24 w 65"/>
                <a:gd name="T37" fmla="*/ 64 h 75"/>
                <a:gd name="T38" fmla="*/ 41 w 65"/>
                <a:gd name="T39" fmla="*/ 64 h 75"/>
                <a:gd name="T40" fmla="*/ 51 w 65"/>
                <a:gd name="T41" fmla="*/ 55 h 75"/>
                <a:gd name="T42" fmla="*/ 51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46"/>
            <p:cNvSpPr>
              <a:spLocks noEditPoints="1"/>
            </p:cNvSpPr>
            <p:nvPr userDrawn="1"/>
          </p:nvSpPr>
          <p:spPr bwMode="auto">
            <a:xfrm>
              <a:off x="2179" y="2698"/>
              <a:ext cx="89" cy="142"/>
            </a:xfrm>
            <a:custGeom>
              <a:avLst/>
              <a:gdLst>
                <a:gd name="T0" fmla="*/ 59 w 59"/>
                <a:gd name="T1" fmla="*/ 94 h 94"/>
                <a:gd name="T2" fmla="*/ 21 w 59"/>
                <a:gd name="T3" fmla="*/ 94 h 94"/>
                <a:gd name="T4" fmla="*/ 6 w 59"/>
                <a:gd name="T5" fmla="*/ 90 h 94"/>
                <a:gd name="T6" fmla="*/ 0 w 59"/>
                <a:gd name="T7" fmla="*/ 78 h 94"/>
                <a:gd name="T8" fmla="*/ 0 w 59"/>
                <a:gd name="T9" fmla="*/ 36 h 94"/>
                <a:gd name="T10" fmla="*/ 5 w 59"/>
                <a:gd name="T11" fmla="*/ 24 h 94"/>
                <a:gd name="T12" fmla="*/ 20 w 59"/>
                <a:gd name="T13" fmla="*/ 19 h 94"/>
                <a:gd name="T14" fmla="*/ 59 w 59"/>
                <a:gd name="T15" fmla="*/ 19 h 94"/>
                <a:gd name="T16" fmla="*/ 59 w 59"/>
                <a:gd name="T17" fmla="*/ 30 h 94"/>
                <a:gd name="T18" fmla="*/ 24 w 59"/>
                <a:gd name="T19" fmla="*/ 30 h 94"/>
                <a:gd name="T20" fmla="*/ 13 w 59"/>
                <a:gd name="T21" fmla="*/ 39 h 94"/>
                <a:gd name="T22" fmla="*/ 13 w 59"/>
                <a:gd name="T23" fmla="*/ 51 h 94"/>
                <a:gd name="T24" fmla="*/ 59 w 59"/>
                <a:gd name="T25" fmla="*/ 51 h 94"/>
                <a:gd name="T26" fmla="*/ 59 w 59"/>
                <a:gd name="T27" fmla="*/ 62 h 94"/>
                <a:gd name="T28" fmla="*/ 13 w 59"/>
                <a:gd name="T29" fmla="*/ 62 h 94"/>
                <a:gd name="T30" fmla="*/ 13 w 59"/>
                <a:gd name="T31" fmla="*/ 74 h 94"/>
                <a:gd name="T32" fmla="*/ 24 w 59"/>
                <a:gd name="T33" fmla="*/ 83 h 94"/>
                <a:gd name="T34" fmla="*/ 59 w 59"/>
                <a:gd name="T35" fmla="*/ 83 h 94"/>
                <a:gd name="T36" fmla="*/ 59 w 59"/>
                <a:gd name="T37" fmla="*/ 94 h 94"/>
                <a:gd name="T38" fmla="*/ 44 w 59"/>
                <a:gd name="T39" fmla="*/ 0 h 94"/>
                <a:gd name="T40" fmla="*/ 34 w 59"/>
                <a:gd name="T41" fmla="*/ 13 h 94"/>
                <a:gd name="T42" fmla="*/ 24 w 59"/>
                <a:gd name="T43" fmla="*/ 13 h 94"/>
                <a:gd name="T44" fmla="*/ 33 w 59"/>
                <a:gd name="T45" fmla="*/ 0 h 94"/>
                <a:gd name="T46" fmla="*/ 44 w 59"/>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47"/>
            <p:cNvSpPr>
              <a:spLocks noEditPoints="1"/>
            </p:cNvSpPr>
            <p:nvPr userDrawn="1"/>
          </p:nvSpPr>
          <p:spPr bwMode="auto">
            <a:xfrm>
              <a:off x="2322" y="2726"/>
              <a:ext cx="97" cy="114"/>
            </a:xfrm>
            <a:custGeom>
              <a:avLst/>
              <a:gdLst>
                <a:gd name="T0" fmla="*/ 64 w 64"/>
                <a:gd name="T1" fmla="*/ 58 h 75"/>
                <a:gd name="T2" fmla="*/ 42 w 64"/>
                <a:gd name="T3" fmla="*/ 75 h 75"/>
                <a:gd name="T4" fmla="*/ 22 w 64"/>
                <a:gd name="T5" fmla="*/ 75 h 75"/>
                <a:gd name="T6" fmla="*/ 7 w 64"/>
                <a:gd name="T7" fmla="*/ 71 h 75"/>
                <a:gd name="T8" fmla="*/ 0 w 64"/>
                <a:gd name="T9" fmla="*/ 58 h 75"/>
                <a:gd name="T10" fmla="*/ 0 w 64"/>
                <a:gd name="T11" fmla="*/ 17 h 75"/>
                <a:gd name="T12" fmla="*/ 7 w 64"/>
                <a:gd name="T13" fmla="*/ 4 h 75"/>
                <a:gd name="T14" fmla="*/ 22 w 64"/>
                <a:gd name="T15" fmla="*/ 0 h 75"/>
                <a:gd name="T16" fmla="*/ 43 w 64"/>
                <a:gd name="T17" fmla="*/ 0 h 75"/>
                <a:gd name="T18" fmla="*/ 64 w 64"/>
                <a:gd name="T19" fmla="*/ 17 h 75"/>
                <a:gd name="T20" fmla="*/ 64 w 64"/>
                <a:gd name="T21" fmla="*/ 58 h 75"/>
                <a:gd name="T22" fmla="*/ 51 w 64"/>
                <a:gd name="T23" fmla="*/ 55 h 75"/>
                <a:gd name="T24" fmla="*/ 51 w 64"/>
                <a:gd name="T25" fmla="*/ 21 h 75"/>
                <a:gd name="T26" fmla="*/ 48 w 64"/>
                <a:gd name="T27" fmla="*/ 13 h 75"/>
                <a:gd name="T28" fmla="*/ 39 w 64"/>
                <a:gd name="T29" fmla="*/ 11 h 75"/>
                <a:gd name="T30" fmla="*/ 26 w 64"/>
                <a:gd name="T31" fmla="*/ 11 h 75"/>
                <a:gd name="T32" fmla="*/ 16 w 64"/>
                <a:gd name="T33" fmla="*/ 13 h 75"/>
                <a:gd name="T34" fmla="*/ 14 w 64"/>
                <a:gd name="T35" fmla="*/ 21 h 75"/>
                <a:gd name="T36" fmla="*/ 14 w 64"/>
                <a:gd name="T37" fmla="*/ 55 h 75"/>
                <a:gd name="T38" fmla="*/ 17 w 64"/>
                <a:gd name="T39" fmla="*/ 62 h 75"/>
                <a:gd name="T40" fmla="*/ 26 w 64"/>
                <a:gd name="T41" fmla="*/ 64 h 75"/>
                <a:gd name="T42" fmla="*/ 39 w 64"/>
                <a:gd name="T43" fmla="*/ 64 h 75"/>
                <a:gd name="T44" fmla="*/ 48 w 64"/>
                <a:gd name="T45" fmla="*/ 62 h 75"/>
                <a:gd name="T46" fmla="*/ 51 w 64"/>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48"/>
            <p:cNvSpPr>
              <a:spLocks/>
            </p:cNvSpPr>
            <p:nvPr userDrawn="1"/>
          </p:nvSpPr>
          <p:spPr bwMode="auto">
            <a:xfrm>
              <a:off x="2476" y="2726"/>
              <a:ext cx="98" cy="114"/>
            </a:xfrm>
            <a:custGeom>
              <a:avLst/>
              <a:gdLst>
                <a:gd name="T0" fmla="*/ 65 w 65"/>
                <a:gd name="T1" fmla="*/ 57 h 75"/>
                <a:gd name="T2" fmla="*/ 60 w 65"/>
                <a:gd name="T3" fmla="*/ 70 h 75"/>
                <a:gd name="T4" fmla="*/ 45 w 65"/>
                <a:gd name="T5" fmla="*/ 75 h 75"/>
                <a:gd name="T6" fmla="*/ 22 w 65"/>
                <a:gd name="T7" fmla="*/ 75 h 75"/>
                <a:gd name="T8" fmla="*/ 6 w 65"/>
                <a:gd name="T9" fmla="*/ 70 h 75"/>
                <a:gd name="T10" fmla="*/ 1 w 65"/>
                <a:gd name="T11" fmla="*/ 63 h 75"/>
                <a:gd name="T12" fmla="*/ 0 w 65"/>
                <a:gd name="T13" fmla="*/ 55 h 75"/>
                <a:gd name="T14" fmla="*/ 0 w 65"/>
                <a:gd name="T15" fmla="*/ 18 h 75"/>
                <a:gd name="T16" fmla="*/ 1 w 65"/>
                <a:gd name="T17" fmla="*/ 10 h 75"/>
                <a:gd name="T18" fmla="*/ 7 w 65"/>
                <a:gd name="T19" fmla="*/ 4 h 75"/>
                <a:gd name="T20" fmla="*/ 22 w 65"/>
                <a:gd name="T21" fmla="*/ 0 h 75"/>
                <a:gd name="T22" fmla="*/ 60 w 65"/>
                <a:gd name="T23" fmla="*/ 0 h 75"/>
                <a:gd name="T24" fmla="*/ 60 w 65"/>
                <a:gd name="T25" fmla="*/ 11 h 75"/>
                <a:gd name="T26" fmla="*/ 25 w 65"/>
                <a:gd name="T27" fmla="*/ 11 h 75"/>
                <a:gd name="T28" fmla="*/ 16 w 65"/>
                <a:gd name="T29" fmla="*/ 13 h 75"/>
                <a:gd name="T30" fmla="*/ 14 w 65"/>
                <a:gd name="T31" fmla="*/ 20 h 75"/>
                <a:gd name="T32" fmla="*/ 14 w 65"/>
                <a:gd name="T33" fmla="*/ 55 h 75"/>
                <a:gd name="T34" fmla="*/ 17 w 65"/>
                <a:gd name="T35" fmla="*/ 62 h 75"/>
                <a:gd name="T36" fmla="*/ 25 w 65"/>
                <a:gd name="T37" fmla="*/ 64 h 75"/>
                <a:gd name="T38" fmla="*/ 42 w 65"/>
                <a:gd name="T39" fmla="*/ 64 h 75"/>
                <a:gd name="T40" fmla="*/ 52 w 65"/>
                <a:gd name="T41" fmla="*/ 55 h 75"/>
                <a:gd name="T42" fmla="*/ 52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49"/>
            <p:cNvSpPr>
              <a:spLocks/>
            </p:cNvSpPr>
            <p:nvPr userDrawn="1"/>
          </p:nvSpPr>
          <p:spPr bwMode="auto">
            <a:xfrm>
              <a:off x="2631" y="2728"/>
              <a:ext cx="98" cy="112"/>
            </a:xfrm>
            <a:custGeom>
              <a:avLst/>
              <a:gdLst>
                <a:gd name="T0" fmla="*/ 65 w 65"/>
                <a:gd name="T1" fmla="*/ 74 h 74"/>
                <a:gd name="T2" fmla="*/ 49 w 65"/>
                <a:gd name="T3" fmla="*/ 74 h 74"/>
                <a:gd name="T4" fmla="*/ 16 w 65"/>
                <a:gd name="T5" fmla="*/ 45 h 74"/>
                <a:gd name="T6" fmla="*/ 15 w 65"/>
                <a:gd name="T7" fmla="*/ 40 h 74"/>
                <a:gd name="T8" fmla="*/ 23 w 65"/>
                <a:gd name="T9" fmla="*/ 34 h 74"/>
                <a:gd name="T10" fmla="*/ 42 w 65"/>
                <a:gd name="T11" fmla="*/ 34 h 74"/>
                <a:gd name="T12" fmla="*/ 52 w 65"/>
                <a:gd name="T13" fmla="*/ 27 h 74"/>
                <a:gd name="T14" fmla="*/ 52 w 65"/>
                <a:gd name="T15" fmla="*/ 18 h 74"/>
                <a:gd name="T16" fmla="*/ 41 w 65"/>
                <a:gd name="T17" fmla="*/ 10 h 74"/>
                <a:gd name="T18" fmla="*/ 14 w 65"/>
                <a:gd name="T19" fmla="*/ 10 h 74"/>
                <a:gd name="T20" fmla="*/ 14 w 65"/>
                <a:gd name="T21" fmla="*/ 74 h 74"/>
                <a:gd name="T22" fmla="*/ 0 w 65"/>
                <a:gd name="T23" fmla="*/ 74 h 74"/>
                <a:gd name="T24" fmla="*/ 0 w 65"/>
                <a:gd name="T25" fmla="*/ 0 h 74"/>
                <a:gd name="T26" fmla="*/ 45 w 65"/>
                <a:gd name="T27" fmla="*/ 0 h 74"/>
                <a:gd name="T28" fmla="*/ 65 w 65"/>
                <a:gd name="T29" fmla="*/ 15 h 74"/>
                <a:gd name="T30" fmla="*/ 65 w 65"/>
                <a:gd name="T31" fmla="*/ 28 h 74"/>
                <a:gd name="T32" fmla="*/ 60 w 65"/>
                <a:gd name="T33" fmla="*/ 39 h 74"/>
                <a:gd name="T34" fmla="*/ 46 w 65"/>
                <a:gd name="T35" fmla="*/ 43 h 74"/>
                <a:gd name="T36" fmla="*/ 31 w 65"/>
                <a:gd name="T37" fmla="*/ 43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Freeform 50"/>
            <p:cNvSpPr>
              <a:spLocks noEditPoints="1"/>
            </p:cNvSpPr>
            <p:nvPr userDrawn="1"/>
          </p:nvSpPr>
          <p:spPr bwMode="auto">
            <a:xfrm>
              <a:off x="2773" y="2728"/>
              <a:ext cx="121" cy="112"/>
            </a:xfrm>
            <a:custGeom>
              <a:avLst/>
              <a:gdLst>
                <a:gd name="T0" fmla="*/ 80 w 80"/>
                <a:gd name="T1" fmla="*/ 74 h 74"/>
                <a:gd name="T2" fmla="*/ 66 w 80"/>
                <a:gd name="T3" fmla="*/ 74 h 74"/>
                <a:gd name="T4" fmla="*/ 58 w 80"/>
                <a:gd name="T5" fmla="*/ 55 h 74"/>
                <a:gd name="T6" fmla="*/ 22 w 80"/>
                <a:gd name="T7" fmla="*/ 55 h 74"/>
                <a:gd name="T8" fmla="*/ 14 w 80"/>
                <a:gd name="T9" fmla="*/ 74 h 74"/>
                <a:gd name="T10" fmla="*/ 0 w 80"/>
                <a:gd name="T11" fmla="*/ 74 h 74"/>
                <a:gd name="T12" fmla="*/ 29 w 80"/>
                <a:gd name="T13" fmla="*/ 6 h 74"/>
                <a:gd name="T14" fmla="*/ 40 w 80"/>
                <a:gd name="T15" fmla="*/ 0 h 74"/>
                <a:gd name="T16" fmla="*/ 50 w 80"/>
                <a:gd name="T17" fmla="*/ 6 h 74"/>
                <a:gd name="T18" fmla="*/ 80 w 80"/>
                <a:gd name="T19" fmla="*/ 74 h 74"/>
                <a:gd name="T20" fmla="*/ 54 w 80"/>
                <a:gd name="T21" fmla="*/ 45 h 74"/>
                <a:gd name="T22" fmla="*/ 39 w 80"/>
                <a:gd name="T23" fmla="*/ 12 h 74"/>
                <a:gd name="T24" fmla="*/ 26 w 80"/>
                <a:gd name="T25" fmla="*/ 45 h 74"/>
                <a:gd name="T26" fmla="*/ 54 w 80"/>
                <a:gd name="T27"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1"/>
            <p:cNvSpPr>
              <a:spLocks noEditPoints="1"/>
            </p:cNvSpPr>
            <p:nvPr userDrawn="1"/>
          </p:nvSpPr>
          <p:spPr bwMode="auto">
            <a:xfrm>
              <a:off x="2939" y="2726"/>
              <a:ext cx="99" cy="114"/>
            </a:xfrm>
            <a:custGeom>
              <a:avLst/>
              <a:gdLst>
                <a:gd name="T0" fmla="*/ 66 w 66"/>
                <a:gd name="T1" fmla="*/ 31 h 75"/>
                <a:gd name="T2" fmla="*/ 60 w 66"/>
                <a:gd name="T3" fmla="*/ 42 h 75"/>
                <a:gd name="T4" fmla="*/ 46 w 66"/>
                <a:gd name="T5" fmla="*/ 47 h 75"/>
                <a:gd name="T6" fmla="*/ 14 w 66"/>
                <a:gd name="T7" fmla="*/ 47 h 75"/>
                <a:gd name="T8" fmla="*/ 14 w 66"/>
                <a:gd name="T9" fmla="*/ 75 h 75"/>
                <a:gd name="T10" fmla="*/ 0 w 66"/>
                <a:gd name="T11" fmla="*/ 75 h 75"/>
                <a:gd name="T12" fmla="*/ 0 w 66"/>
                <a:gd name="T13" fmla="*/ 0 h 75"/>
                <a:gd name="T14" fmla="*/ 45 w 66"/>
                <a:gd name="T15" fmla="*/ 0 h 75"/>
                <a:gd name="T16" fmla="*/ 60 w 66"/>
                <a:gd name="T17" fmla="*/ 4 h 75"/>
                <a:gd name="T18" fmla="*/ 66 w 66"/>
                <a:gd name="T19" fmla="*/ 15 h 75"/>
                <a:gd name="T20" fmla="*/ 66 w 66"/>
                <a:gd name="T21" fmla="*/ 31 h 75"/>
                <a:gd name="T22" fmla="*/ 52 w 66"/>
                <a:gd name="T23" fmla="*/ 27 h 75"/>
                <a:gd name="T24" fmla="*/ 52 w 66"/>
                <a:gd name="T25" fmla="*/ 18 h 75"/>
                <a:gd name="T26" fmla="*/ 42 w 66"/>
                <a:gd name="T27" fmla="*/ 11 h 75"/>
                <a:gd name="T28" fmla="*/ 14 w 66"/>
                <a:gd name="T29" fmla="*/ 11 h 75"/>
                <a:gd name="T30" fmla="*/ 14 w 66"/>
                <a:gd name="T31" fmla="*/ 36 h 75"/>
                <a:gd name="T32" fmla="*/ 41 w 66"/>
                <a:gd name="T33" fmla="*/ 36 h 75"/>
                <a:gd name="T34" fmla="*/ 52 w 66"/>
                <a:gd name="T3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Freeform 52"/>
            <p:cNvSpPr>
              <a:spLocks/>
            </p:cNvSpPr>
            <p:nvPr userDrawn="1"/>
          </p:nvSpPr>
          <p:spPr bwMode="auto">
            <a:xfrm>
              <a:off x="3094" y="2726"/>
              <a:ext cx="100" cy="114"/>
            </a:xfrm>
            <a:custGeom>
              <a:avLst/>
              <a:gdLst>
                <a:gd name="T0" fmla="*/ 100 w 100"/>
                <a:gd name="T1" fmla="*/ 114 h 114"/>
                <a:gd name="T2" fmla="*/ 80 w 100"/>
                <a:gd name="T3" fmla="*/ 114 h 114"/>
                <a:gd name="T4" fmla="*/ 80 w 100"/>
                <a:gd name="T5" fmla="*/ 65 h 114"/>
                <a:gd name="T6" fmla="*/ 20 w 100"/>
                <a:gd name="T7" fmla="*/ 65 h 114"/>
                <a:gd name="T8" fmla="*/ 20 w 100"/>
                <a:gd name="T9" fmla="*/ 114 h 114"/>
                <a:gd name="T10" fmla="*/ 0 w 100"/>
                <a:gd name="T11" fmla="*/ 114 h 114"/>
                <a:gd name="T12" fmla="*/ 0 w 100"/>
                <a:gd name="T13" fmla="*/ 0 h 114"/>
                <a:gd name="T14" fmla="*/ 20 w 100"/>
                <a:gd name="T15" fmla="*/ 0 h 114"/>
                <a:gd name="T16" fmla="*/ 20 w 100"/>
                <a:gd name="T17" fmla="*/ 49 h 114"/>
                <a:gd name="T18" fmla="*/ 80 w 100"/>
                <a:gd name="T19" fmla="*/ 49 h 114"/>
                <a:gd name="T20" fmla="*/ 80 w 100"/>
                <a:gd name="T21" fmla="*/ 0 h 114"/>
                <a:gd name="T22" fmla="*/ 100 w 100"/>
                <a:gd name="T23" fmla="*/ 0 h 114"/>
                <a:gd name="T24" fmla="*/ 100 w 100"/>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53"/>
            <p:cNvSpPr>
              <a:spLocks noChangeArrowheads="1"/>
            </p:cNvSpPr>
            <p:nvPr userDrawn="1"/>
          </p:nvSpPr>
          <p:spPr bwMode="auto">
            <a:xfrm>
              <a:off x="3251" y="2726"/>
              <a:ext cx="20" cy="114"/>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54"/>
            <p:cNvSpPr>
              <a:spLocks noEditPoints="1"/>
            </p:cNvSpPr>
            <p:nvPr userDrawn="1"/>
          </p:nvSpPr>
          <p:spPr bwMode="auto">
            <a:xfrm>
              <a:off x="3328" y="2726"/>
              <a:ext cx="98" cy="129"/>
            </a:xfrm>
            <a:custGeom>
              <a:avLst/>
              <a:gdLst>
                <a:gd name="T0" fmla="*/ 65 w 65"/>
                <a:gd name="T1" fmla="*/ 58 h 85"/>
                <a:gd name="T2" fmla="*/ 51 w 65"/>
                <a:gd name="T3" fmla="*/ 74 h 85"/>
                <a:gd name="T4" fmla="*/ 64 w 65"/>
                <a:gd name="T5" fmla="*/ 85 h 85"/>
                <a:gd name="T6" fmla="*/ 46 w 65"/>
                <a:gd name="T7" fmla="*/ 85 h 85"/>
                <a:gd name="T8" fmla="*/ 33 w 65"/>
                <a:gd name="T9" fmla="*/ 75 h 85"/>
                <a:gd name="T10" fmla="*/ 22 w 65"/>
                <a:gd name="T11" fmla="*/ 75 h 85"/>
                <a:gd name="T12" fmla="*/ 7 w 65"/>
                <a:gd name="T13" fmla="*/ 71 h 85"/>
                <a:gd name="T14" fmla="*/ 0 w 65"/>
                <a:gd name="T15" fmla="*/ 58 h 85"/>
                <a:gd name="T16" fmla="*/ 0 w 65"/>
                <a:gd name="T17" fmla="*/ 17 h 85"/>
                <a:gd name="T18" fmla="*/ 7 w 65"/>
                <a:gd name="T19" fmla="*/ 4 h 85"/>
                <a:gd name="T20" fmla="*/ 22 w 65"/>
                <a:gd name="T21" fmla="*/ 0 h 85"/>
                <a:gd name="T22" fmla="*/ 43 w 65"/>
                <a:gd name="T23" fmla="*/ 0 h 85"/>
                <a:gd name="T24" fmla="*/ 58 w 65"/>
                <a:gd name="T25" fmla="*/ 4 h 85"/>
                <a:gd name="T26" fmla="*/ 65 w 65"/>
                <a:gd name="T27" fmla="*/ 17 h 85"/>
                <a:gd name="T28" fmla="*/ 65 w 65"/>
                <a:gd name="T29" fmla="*/ 58 h 85"/>
                <a:gd name="T30" fmla="*/ 52 w 65"/>
                <a:gd name="T31" fmla="*/ 56 h 85"/>
                <a:gd name="T32" fmla="*/ 52 w 65"/>
                <a:gd name="T33" fmla="*/ 20 h 85"/>
                <a:gd name="T34" fmla="*/ 49 w 65"/>
                <a:gd name="T35" fmla="*/ 13 h 85"/>
                <a:gd name="T36" fmla="*/ 39 w 65"/>
                <a:gd name="T37" fmla="*/ 11 h 85"/>
                <a:gd name="T38" fmla="*/ 26 w 65"/>
                <a:gd name="T39" fmla="*/ 11 h 85"/>
                <a:gd name="T40" fmla="*/ 16 w 65"/>
                <a:gd name="T41" fmla="*/ 13 h 85"/>
                <a:gd name="T42" fmla="*/ 14 w 65"/>
                <a:gd name="T43" fmla="*/ 20 h 85"/>
                <a:gd name="T44" fmla="*/ 14 w 65"/>
                <a:gd name="T45" fmla="*/ 55 h 85"/>
                <a:gd name="T46" fmla="*/ 17 w 65"/>
                <a:gd name="T47" fmla="*/ 62 h 85"/>
                <a:gd name="T48" fmla="*/ 26 w 65"/>
                <a:gd name="T49" fmla="*/ 64 h 85"/>
                <a:gd name="T50" fmla="*/ 39 w 65"/>
                <a:gd name="T51" fmla="*/ 64 h 85"/>
                <a:gd name="T52" fmla="*/ 49 w 65"/>
                <a:gd name="T53" fmla="*/ 62 h 85"/>
                <a:gd name="T54" fmla="*/ 52 w 65"/>
                <a:gd name="T55"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Freeform 55"/>
            <p:cNvSpPr>
              <a:spLocks/>
            </p:cNvSpPr>
            <p:nvPr userDrawn="1"/>
          </p:nvSpPr>
          <p:spPr bwMode="auto">
            <a:xfrm>
              <a:off x="3483" y="2726"/>
              <a:ext cx="98" cy="114"/>
            </a:xfrm>
            <a:custGeom>
              <a:avLst/>
              <a:gdLst>
                <a:gd name="T0" fmla="*/ 65 w 65"/>
                <a:gd name="T1" fmla="*/ 56 h 75"/>
                <a:gd name="T2" fmla="*/ 64 w 65"/>
                <a:gd name="T3" fmla="*/ 64 h 75"/>
                <a:gd name="T4" fmla="*/ 60 w 65"/>
                <a:gd name="T5" fmla="*/ 70 h 75"/>
                <a:gd name="T6" fmla="*/ 52 w 65"/>
                <a:gd name="T7" fmla="*/ 74 h 75"/>
                <a:gd name="T8" fmla="*/ 43 w 65"/>
                <a:gd name="T9" fmla="*/ 75 h 75"/>
                <a:gd name="T10" fmla="*/ 22 w 65"/>
                <a:gd name="T11" fmla="*/ 75 h 75"/>
                <a:gd name="T12" fmla="*/ 13 w 65"/>
                <a:gd name="T13" fmla="*/ 74 h 75"/>
                <a:gd name="T14" fmla="*/ 6 w 65"/>
                <a:gd name="T15" fmla="*/ 70 h 75"/>
                <a:gd name="T16" fmla="*/ 1 w 65"/>
                <a:gd name="T17" fmla="*/ 64 h 75"/>
                <a:gd name="T18" fmla="*/ 0 w 65"/>
                <a:gd name="T19" fmla="*/ 56 h 75"/>
                <a:gd name="T20" fmla="*/ 0 w 65"/>
                <a:gd name="T21" fmla="*/ 0 h 75"/>
                <a:gd name="T22" fmla="*/ 13 w 65"/>
                <a:gd name="T23" fmla="*/ 0 h 75"/>
                <a:gd name="T24" fmla="*/ 13 w 65"/>
                <a:gd name="T25" fmla="*/ 54 h 75"/>
                <a:gd name="T26" fmla="*/ 16 w 65"/>
                <a:gd name="T27" fmla="*/ 62 h 75"/>
                <a:gd name="T28" fmla="*/ 26 w 65"/>
                <a:gd name="T29" fmla="*/ 64 h 75"/>
                <a:gd name="T30" fmla="*/ 40 w 65"/>
                <a:gd name="T31" fmla="*/ 64 h 75"/>
                <a:gd name="T32" fmla="*/ 49 w 65"/>
                <a:gd name="T33" fmla="*/ 62 h 75"/>
                <a:gd name="T34" fmla="*/ 52 w 65"/>
                <a:gd name="T35" fmla="*/ 54 h 75"/>
                <a:gd name="T36" fmla="*/ 52 w 65"/>
                <a:gd name="T37" fmla="*/ 0 h 75"/>
                <a:gd name="T38" fmla="*/ 65 w 65"/>
                <a:gd name="T39" fmla="*/ 0 h 75"/>
                <a:gd name="T40" fmla="*/ 65 w 65"/>
                <a:gd name="T4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Freeform 56"/>
            <p:cNvSpPr>
              <a:spLocks/>
            </p:cNvSpPr>
            <p:nvPr userDrawn="1"/>
          </p:nvSpPr>
          <p:spPr bwMode="auto">
            <a:xfrm>
              <a:off x="3638" y="2728"/>
              <a:ext cx="89" cy="112"/>
            </a:xfrm>
            <a:custGeom>
              <a:avLst/>
              <a:gdLst>
                <a:gd name="T0" fmla="*/ 57 w 59"/>
                <a:gd name="T1" fmla="*/ 42 h 74"/>
                <a:gd name="T2" fmla="*/ 14 w 59"/>
                <a:gd name="T3" fmla="*/ 42 h 74"/>
                <a:gd name="T4" fmla="*/ 14 w 59"/>
                <a:gd name="T5" fmla="*/ 54 h 74"/>
                <a:gd name="T6" fmla="*/ 25 w 59"/>
                <a:gd name="T7" fmla="*/ 63 h 74"/>
                <a:gd name="T8" fmla="*/ 59 w 59"/>
                <a:gd name="T9" fmla="*/ 63 h 74"/>
                <a:gd name="T10" fmla="*/ 59 w 59"/>
                <a:gd name="T11" fmla="*/ 74 h 74"/>
                <a:gd name="T12" fmla="*/ 22 w 59"/>
                <a:gd name="T13" fmla="*/ 74 h 74"/>
                <a:gd name="T14" fmla="*/ 6 w 59"/>
                <a:gd name="T15" fmla="*/ 70 h 74"/>
                <a:gd name="T16" fmla="*/ 0 w 59"/>
                <a:gd name="T17" fmla="*/ 58 h 74"/>
                <a:gd name="T18" fmla="*/ 0 w 59"/>
                <a:gd name="T19" fmla="*/ 16 h 74"/>
                <a:gd name="T20" fmla="*/ 6 w 59"/>
                <a:gd name="T21" fmla="*/ 4 h 74"/>
                <a:gd name="T22" fmla="*/ 20 w 59"/>
                <a:gd name="T23" fmla="*/ 0 h 74"/>
                <a:gd name="T24" fmla="*/ 59 w 59"/>
                <a:gd name="T25" fmla="*/ 0 h 74"/>
                <a:gd name="T26" fmla="*/ 59 w 59"/>
                <a:gd name="T27" fmla="*/ 10 h 74"/>
                <a:gd name="T28" fmla="*/ 25 w 59"/>
                <a:gd name="T29" fmla="*/ 10 h 74"/>
                <a:gd name="T30" fmla="*/ 14 w 59"/>
                <a:gd name="T31" fmla="*/ 19 h 74"/>
                <a:gd name="T32" fmla="*/ 14 w 59"/>
                <a:gd name="T33" fmla="*/ 31 h 74"/>
                <a:gd name="T34" fmla="*/ 57 w 59"/>
                <a:gd name="T35" fmla="*/ 31 h 74"/>
                <a:gd name="T36" fmla="*/ 57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Freeform 57"/>
            <p:cNvSpPr>
              <a:spLocks/>
            </p:cNvSpPr>
            <p:nvPr userDrawn="1"/>
          </p:nvSpPr>
          <p:spPr bwMode="auto">
            <a:xfrm>
              <a:off x="2023" y="2987"/>
              <a:ext cx="89" cy="112"/>
            </a:xfrm>
            <a:custGeom>
              <a:avLst/>
              <a:gdLst>
                <a:gd name="T0" fmla="*/ 56 w 59"/>
                <a:gd name="T1" fmla="*/ 43 h 74"/>
                <a:gd name="T2" fmla="*/ 13 w 59"/>
                <a:gd name="T3" fmla="*/ 43 h 74"/>
                <a:gd name="T4" fmla="*/ 13 w 59"/>
                <a:gd name="T5" fmla="*/ 55 h 74"/>
                <a:gd name="T6" fmla="*/ 24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4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Freeform 58"/>
            <p:cNvSpPr>
              <a:spLocks/>
            </p:cNvSpPr>
            <p:nvPr userDrawn="1"/>
          </p:nvSpPr>
          <p:spPr bwMode="auto">
            <a:xfrm>
              <a:off x="2164"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Freeform 59"/>
            <p:cNvSpPr>
              <a:spLocks/>
            </p:cNvSpPr>
            <p:nvPr userDrawn="1"/>
          </p:nvSpPr>
          <p:spPr bwMode="auto">
            <a:xfrm>
              <a:off x="2394" y="2987"/>
              <a:ext cx="89" cy="112"/>
            </a:xfrm>
            <a:custGeom>
              <a:avLst/>
              <a:gdLst>
                <a:gd name="T0" fmla="*/ 59 w 59"/>
                <a:gd name="T1" fmla="*/ 43 h 74"/>
                <a:gd name="T2" fmla="*/ 13 w 59"/>
                <a:gd name="T3" fmla="*/ 43 h 74"/>
                <a:gd name="T4" fmla="*/ 13 w 59"/>
                <a:gd name="T5" fmla="*/ 74 h 74"/>
                <a:gd name="T6" fmla="*/ 0 w 59"/>
                <a:gd name="T7" fmla="*/ 74 h 74"/>
                <a:gd name="T8" fmla="*/ 0 w 59"/>
                <a:gd name="T9" fmla="*/ 15 h 74"/>
                <a:gd name="T10" fmla="*/ 6 w 59"/>
                <a:gd name="T11" fmla="*/ 4 h 74"/>
                <a:gd name="T12" fmla="*/ 20 w 59"/>
                <a:gd name="T13" fmla="*/ 0 h 74"/>
                <a:gd name="T14" fmla="*/ 59 w 59"/>
                <a:gd name="T15" fmla="*/ 0 h 74"/>
                <a:gd name="T16" fmla="*/ 59 w 59"/>
                <a:gd name="T17" fmla="*/ 11 h 74"/>
                <a:gd name="T18" fmla="*/ 24 w 59"/>
                <a:gd name="T19" fmla="*/ 11 h 74"/>
                <a:gd name="T20" fmla="*/ 13 w 59"/>
                <a:gd name="T21" fmla="*/ 19 h 74"/>
                <a:gd name="T22" fmla="*/ 13 w 59"/>
                <a:gd name="T23" fmla="*/ 32 h 74"/>
                <a:gd name="T24" fmla="*/ 59 w 59"/>
                <a:gd name="T25" fmla="*/ 32 h 74"/>
                <a:gd name="T26" fmla="*/ 59 w 59"/>
                <a:gd name="T2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60"/>
            <p:cNvSpPr>
              <a:spLocks noEditPoints="1"/>
            </p:cNvSpPr>
            <p:nvPr userDrawn="1"/>
          </p:nvSpPr>
          <p:spPr bwMode="auto">
            <a:xfrm>
              <a:off x="2542" y="2987"/>
              <a:ext cx="97" cy="112"/>
            </a:xfrm>
            <a:custGeom>
              <a:avLst/>
              <a:gdLst>
                <a:gd name="T0" fmla="*/ 64 w 64"/>
                <a:gd name="T1" fmla="*/ 57 h 74"/>
                <a:gd name="T2" fmla="*/ 42 w 64"/>
                <a:gd name="T3" fmla="*/ 74 h 74"/>
                <a:gd name="T4" fmla="*/ 22 w 64"/>
                <a:gd name="T5" fmla="*/ 74 h 74"/>
                <a:gd name="T6" fmla="*/ 7 w 64"/>
                <a:gd name="T7" fmla="*/ 70 h 74"/>
                <a:gd name="T8" fmla="*/ 0 w 64"/>
                <a:gd name="T9" fmla="*/ 57 h 74"/>
                <a:gd name="T10" fmla="*/ 0 w 64"/>
                <a:gd name="T11" fmla="*/ 17 h 74"/>
                <a:gd name="T12" fmla="*/ 7 w 64"/>
                <a:gd name="T13" fmla="*/ 4 h 74"/>
                <a:gd name="T14" fmla="*/ 22 w 64"/>
                <a:gd name="T15" fmla="*/ 0 h 74"/>
                <a:gd name="T16" fmla="*/ 42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5 w 64"/>
                <a:gd name="T31" fmla="*/ 11 h 74"/>
                <a:gd name="T32" fmla="*/ 16 w 64"/>
                <a:gd name="T33" fmla="*/ 13 h 74"/>
                <a:gd name="T34" fmla="*/ 14 w 64"/>
                <a:gd name="T35" fmla="*/ 20 h 74"/>
                <a:gd name="T36" fmla="*/ 14 w 64"/>
                <a:gd name="T37" fmla="*/ 54 h 74"/>
                <a:gd name="T38" fmla="*/ 17 w 64"/>
                <a:gd name="T39" fmla="*/ 61 h 74"/>
                <a:gd name="T40" fmla="*/ 25 w 64"/>
                <a:gd name="T41" fmla="*/ 63 h 74"/>
                <a:gd name="T42" fmla="*/ 39 w 64"/>
                <a:gd name="T43" fmla="*/ 63 h 74"/>
                <a:gd name="T44" fmla="*/ 48 w 64"/>
                <a:gd name="T45" fmla="*/ 61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Freeform 61"/>
            <p:cNvSpPr>
              <a:spLocks/>
            </p:cNvSpPr>
            <p:nvPr userDrawn="1"/>
          </p:nvSpPr>
          <p:spPr bwMode="auto">
            <a:xfrm>
              <a:off x="2696" y="2987"/>
              <a:ext cx="98" cy="112"/>
            </a:xfrm>
            <a:custGeom>
              <a:avLst/>
              <a:gdLst>
                <a:gd name="T0" fmla="*/ 65 w 65"/>
                <a:gd name="T1" fmla="*/ 74 h 74"/>
                <a:gd name="T2" fmla="*/ 48 w 65"/>
                <a:gd name="T3" fmla="*/ 74 h 74"/>
                <a:gd name="T4" fmla="*/ 16 w 65"/>
                <a:gd name="T5" fmla="*/ 46 h 74"/>
                <a:gd name="T6" fmla="*/ 14 w 65"/>
                <a:gd name="T7" fmla="*/ 41 h 74"/>
                <a:gd name="T8" fmla="*/ 22 w 65"/>
                <a:gd name="T9" fmla="*/ 35 h 74"/>
                <a:gd name="T10" fmla="*/ 42 w 65"/>
                <a:gd name="T11" fmla="*/ 35 h 74"/>
                <a:gd name="T12" fmla="*/ 51 w 65"/>
                <a:gd name="T13" fmla="*/ 27 h 74"/>
                <a:gd name="T14" fmla="*/ 51 w 65"/>
                <a:gd name="T15" fmla="*/ 19 h 74"/>
                <a:gd name="T16" fmla="*/ 40 w 65"/>
                <a:gd name="T17" fmla="*/ 11 h 74"/>
                <a:gd name="T18" fmla="*/ 13 w 65"/>
                <a:gd name="T19" fmla="*/ 11 h 74"/>
                <a:gd name="T20" fmla="*/ 13 w 65"/>
                <a:gd name="T21" fmla="*/ 74 h 74"/>
                <a:gd name="T22" fmla="*/ 0 w 65"/>
                <a:gd name="T23" fmla="*/ 74 h 74"/>
                <a:gd name="T24" fmla="*/ 0 w 65"/>
                <a:gd name="T25" fmla="*/ 0 h 74"/>
                <a:gd name="T26" fmla="*/ 44 w 65"/>
                <a:gd name="T27" fmla="*/ 0 h 74"/>
                <a:gd name="T28" fmla="*/ 65 w 65"/>
                <a:gd name="T29" fmla="*/ 16 h 74"/>
                <a:gd name="T30" fmla="*/ 65 w 65"/>
                <a:gd name="T31" fmla="*/ 29 h 74"/>
                <a:gd name="T32" fmla="*/ 59 w 65"/>
                <a:gd name="T33" fmla="*/ 40 h 74"/>
                <a:gd name="T34" fmla="*/ 45 w 65"/>
                <a:gd name="T35" fmla="*/ 44 h 74"/>
                <a:gd name="T36" fmla="*/ 30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Freeform 62"/>
            <p:cNvSpPr>
              <a:spLocks/>
            </p:cNvSpPr>
            <p:nvPr userDrawn="1"/>
          </p:nvSpPr>
          <p:spPr bwMode="auto">
            <a:xfrm>
              <a:off x="2847" y="2987"/>
              <a:ext cx="89" cy="112"/>
            </a:xfrm>
            <a:custGeom>
              <a:avLst/>
              <a:gdLst>
                <a:gd name="T0" fmla="*/ 57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6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7 w 59"/>
                <a:gd name="T35" fmla="*/ 32 h 74"/>
                <a:gd name="T36" fmla="*/ 57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Freeform 63"/>
            <p:cNvSpPr>
              <a:spLocks/>
            </p:cNvSpPr>
            <p:nvPr userDrawn="1"/>
          </p:nvSpPr>
          <p:spPr bwMode="auto">
            <a:xfrm>
              <a:off x="2995" y="2987"/>
              <a:ext cx="89" cy="112"/>
            </a:xfrm>
            <a:custGeom>
              <a:avLst/>
              <a:gdLst>
                <a:gd name="T0" fmla="*/ 59 w 59"/>
                <a:gd name="T1" fmla="*/ 11 h 74"/>
                <a:gd name="T2" fmla="*/ 25 w 59"/>
                <a:gd name="T3" fmla="*/ 11 h 74"/>
                <a:gd name="T4" fmla="*/ 14 w 59"/>
                <a:gd name="T5" fmla="*/ 14 h 74"/>
                <a:gd name="T6" fmla="*/ 13 w 59"/>
                <a:gd name="T7" fmla="*/ 24 h 74"/>
                <a:gd name="T8" fmla="*/ 16 w 59"/>
                <a:gd name="T9" fmla="*/ 30 h 74"/>
                <a:gd name="T10" fmla="*/ 25 w 59"/>
                <a:gd name="T11" fmla="*/ 31 h 74"/>
                <a:gd name="T12" fmla="*/ 39 w 59"/>
                <a:gd name="T13" fmla="*/ 31 h 74"/>
                <a:gd name="T14" fmla="*/ 53 w 59"/>
                <a:gd name="T15" fmla="*/ 35 h 74"/>
                <a:gd name="T16" fmla="*/ 58 w 59"/>
                <a:gd name="T17" fmla="*/ 47 h 74"/>
                <a:gd name="T18" fmla="*/ 58 w 59"/>
                <a:gd name="T19" fmla="*/ 58 h 74"/>
                <a:gd name="T20" fmla="*/ 53 w 59"/>
                <a:gd name="T21" fmla="*/ 70 h 74"/>
                <a:gd name="T22" fmla="*/ 38 w 59"/>
                <a:gd name="T23" fmla="*/ 74 h 74"/>
                <a:gd name="T24" fmla="*/ 0 w 59"/>
                <a:gd name="T25" fmla="*/ 74 h 74"/>
                <a:gd name="T26" fmla="*/ 0 w 59"/>
                <a:gd name="T27" fmla="*/ 63 h 74"/>
                <a:gd name="T28" fmla="*/ 34 w 59"/>
                <a:gd name="T29" fmla="*/ 63 h 74"/>
                <a:gd name="T30" fmla="*/ 44 w 59"/>
                <a:gd name="T31" fmla="*/ 60 h 74"/>
                <a:gd name="T32" fmla="*/ 45 w 59"/>
                <a:gd name="T33" fmla="*/ 50 h 74"/>
                <a:gd name="T34" fmla="*/ 34 w 59"/>
                <a:gd name="T35" fmla="*/ 42 h 74"/>
                <a:gd name="T36" fmla="*/ 20 w 59"/>
                <a:gd name="T37" fmla="*/ 42 h 74"/>
                <a:gd name="T38" fmla="*/ 6 w 59"/>
                <a:gd name="T39" fmla="*/ 38 h 74"/>
                <a:gd name="T40" fmla="*/ 0 w 59"/>
                <a:gd name="T41" fmla="*/ 27 h 74"/>
                <a:gd name="T42" fmla="*/ 0 w 59"/>
                <a:gd name="T43" fmla="*/ 16 h 74"/>
                <a:gd name="T44" fmla="*/ 6 w 59"/>
                <a:gd name="T45" fmla="*/ 3 h 74"/>
                <a:gd name="T46" fmla="*/ 20 w 59"/>
                <a:gd name="T47" fmla="*/ 0 h 74"/>
                <a:gd name="T48" fmla="*/ 59 w 59"/>
                <a:gd name="T49" fmla="*/ 0 h 74"/>
                <a:gd name="T50" fmla="*/ 59 w 59"/>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64"/>
            <p:cNvSpPr>
              <a:spLocks/>
            </p:cNvSpPr>
            <p:nvPr userDrawn="1"/>
          </p:nvSpPr>
          <p:spPr bwMode="auto">
            <a:xfrm>
              <a:off x="3132"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65"/>
            <p:cNvSpPr>
              <a:spLocks noChangeArrowheads="1"/>
            </p:cNvSpPr>
            <p:nvPr userDrawn="1"/>
          </p:nvSpPr>
          <p:spPr bwMode="auto">
            <a:xfrm>
              <a:off x="3266" y="2987"/>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Freeform 66"/>
            <p:cNvSpPr>
              <a:spLocks noEditPoints="1"/>
            </p:cNvSpPr>
            <p:nvPr userDrawn="1"/>
          </p:nvSpPr>
          <p:spPr bwMode="auto">
            <a:xfrm>
              <a:off x="3343" y="2959"/>
              <a:ext cx="89" cy="140"/>
            </a:xfrm>
            <a:custGeom>
              <a:avLst/>
              <a:gdLst>
                <a:gd name="T0" fmla="*/ 59 w 59"/>
                <a:gd name="T1" fmla="*/ 93 h 93"/>
                <a:gd name="T2" fmla="*/ 21 w 59"/>
                <a:gd name="T3" fmla="*/ 93 h 93"/>
                <a:gd name="T4" fmla="*/ 6 w 59"/>
                <a:gd name="T5" fmla="*/ 89 h 93"/>
                <a:gd name="T6" fmla="*/ 0 w 59"/>
                <a:gd name="T7" fmla="*/ 77 h 93"/>
                <a:gd name="T8" fmla="*/ 0 w 59"/>
                <a:gd name="T9" fmla="*/ 36 h 93"/>
                <a:gd name="T10" fmla="*/ 5 w 59"/>
                <a:gd name="T11" fmla="*/ 23 h 93"/>
                <a:gd name="T12" fmla="*/ 20 w 59"/>
                <a:gd name="T13" fmla="*/ 19 h 93"/>
                <a:gd name="T14" fmla="*/ 59 w 59"/>
                <a:gd name="T15" fmla="*/ 19 h 93"/>
                <a:gd name="T16" fmla="*/ 59 w 59"/>
                <a:gd name="T17" fmla="*/ 30 h 93"/>
                <a:gd name="T18" fmla="*/ 25 w 59"/>
                <a:gd name="T19" fmla="*/ 30 h 93"/>
                <a:gd name="T20" fmla="*/ 13 w 59"/>
                <a:gd name="T21" fmla="*/ 38 h 93"/>
                <a:gd name="T22" fmla="*/ 13 w 59"/>
                <a:gd name="T23" fmla="*/ 51 h 93"/>
                <a:gd name="T24" fmla="*/ 59 w 59"/>
                <a:gd name="T25" fmla="*/ 51 h 93"/>
                <a:gd name="T26" fmla="*/ 59 w 59"/>
                <a:gd name="T27" fmla="*/ 62 h 93"/>
                <a:gd name="T28" fmla="*/ 13 w 59"/>
                <a:gd name="T29" fmla="*/ 62 h 93"/>
                <a:gd name="T30" fmla="*/ 13 w 59"/>
                <a:gd name="T31" fmla="*/ 74 h 93"/>
                <a:gd name="T32" fmla="*/ 25 w 59"/>
                <a:gd name="T33" fmla="*/ 82 h 93"/>
                <a:gd name="T34" fmla="*/ 59 w 59"/>
                <a:gd name="T35" fmla="*/ 82 h 93"/>
                <a:gd name="T36" fmla="*/ 59 w 59"/>
                <a:gd name="T37" fmla="*/ 93 h 93"/>
                <a:gd name="T38" fmla="*/ 44 w 59"/>
                <a:gd name="T39" fmla="*/ 13 h 93"/>
                <a:gd name="T40" fmla="*/ 34 w 59"/>
                <a:gd name="T41" fmla="*/ 13 h 93"/>
                <a:gd name="T42" fmla="*/ 24 w 59"/>
                <a:gd name="T43" fmla="*/ 0 h 93"/>
                <a:gd name="T44" fmla="*/ 35 w 59"/>
                <a:gd name="T45" fmla="*/ 0 h 93"/>
                <a:gd name="T46" fmla="*/ 44 w 59"/>
                <a:gd name="T47"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Freeform 67"/>
            <p:cNvSpPr>
              <a:spLocks/>
            </p:cNvSpPr>
            <p:nvPr userDrawn="1"/>
          </p:nvSpPr>
          <p:spPr bwMode="auto">
            <a:xfrm>
              <a:off x="3486" y="2987"/>
              <a:ext cx="98" cy="112"/>
            </a:xfrm>
            <a:custGeom>
              <a:avLst/>
              <a:gdLst>
                <a:gd name="T0" fmla="*/ 65 w 65"/>
                <a:gd name="T1" fmla="*/ 74 h 74"/>
                <a:gd name="T2" fmla="*/ 49 w 65"/>
                <a:gd name="T3" fmla="*/ 74 h 74"/>
                <a:gd name="T4" fmla="*/ 16 w 65"/>
                <a:gd name="T5" fmla="*/ 46 h 74"/>
                <a:gd name="T6" fmla="*/ 15 w 65"/>
                <a:gd name="T7" fmla="*/ 41 h 74"/>
                <a:gd name="T8" fmla="*/ 23 w 65"/>
                <a:gd name="T9" fmla="*/ 35 h 74"/>
                <a:gd name="T10" fmla="*/ 42 w 65"/>
                <a:gd name="T11" fmla="*/ 35 h 74"/>
                <a:gd name="T12" fmla="*/ 52 w 65"/>
                <a:gd name="T13" fmla="*/ 27 h 74"/>
                <a:gd name="T14" fmla="*/ 52 w 65"/>
                <a:gd name="T15" fmla="*/ 19 h 74"/>
                <a:gd name="T16" fmla="*/ 41 w 65"/>
                <a:gd name="T17" fmla="*/ 11 h 74"/>
                <a:gd name="T18" fmla="*/ 14 w 65"/>
                <a:gd name="T19" fmla="*/ 11 h 74"/>
                <a:gd name="T20" fmla="*/ 14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Freeform 68"/>
            <p:cNvSpPr>
              <a:spLocks/>
            </p:cNvSpPr>
            <p:nvPr userDrawn="1"/>
          </p:nvSpPr>
          <p:spPr bwMode="auto">
            <a:xfrm>
              <a:off x="3638" y="2987"/>
              <a:ext cx="89" cy="112"/>
            </a:xfrm>
            <a:custGeom>
              <a:avLst/>
              <a:gdLst>
                <a:gd name="T0" fmla="*/ 56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Rectangle 69"/>
            <p:cNvSpPr>
              <a:spLocks noChangeArrowheads="1"/>
            </p:cNvSpPr>
            <p:nvPr userDrawn="1"/>
          </p:nvSpPr>
          <p:spPr bwMode="auto">
            <a:xfrm>
              <a:off x="2023" y="1245"/>
              <a:ext cx="148" cy="751"/>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70"/>
            <p:cNvSpPr>
              <a:spLocks/>
            </p:cNvSpPr>
            <p:nvPr userDrawn="1"/>
          </p:nvSpPr>
          <p:spPr bwMode="auto">
            <a:xfrm>
              <a:off x="3145" y="1221"/>
              <a:ext cx="588" cy="80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Freeform 71"/>
            <p:cNvSpPr>
              <a:spLocks/>
            </p:cNvSpPr>
            <p:nvPr userDrawn="1"/>
          </p:nvSpPr>
          <p:spPr bwMode="auto">
            <a:xfrm>
              <a:off x="2286" y="1221"/>
              <a:ext cx="687" cy="80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Freeform 72"/>
            <p:cNvSpPr>
              <a:spLocks/>
            </p:cNvSpPr>
            <p:nvPr userDrawn="1"/>
          </p:nvSpPr>
          <p:spPr bwMode="auto">
            <a:xfrm>
              <a:off x="2547" y="1514"/>
              <a:ext cx="469" cy="241"/>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937" name="Groupe 2936"/>
          <p:cNvGrpSpPr/>
          <p:nvPr userDrawn="1"/>
        </p:nvGrpSpPr>
        <p:grpSpPr>
          <a:xfrm>
            <a:off x="2745640" y="570435"/>
            <a:ext cx="3387725" cy="2699223"/>
            <a:chOff x="2745640" y="570435"/>
            <a:chExt cx="3387725" cy="2699223"/>
          </a:xfrm>
        </p:grpSpPr>
        <p:grpSp>
          <p:nvGrpSpPr>
            <p:cNvPr id="2011" name="Groupe 2010"/>
            <p:cNvGrpSpPr/>
            <p:nvPr userDrawn="1"/>
          </p:nvGrpSpPr>
          <p:grpSpPr>
            <a:xfrm>
              <a:off x="2745640" y="570435"/>
              <a:ext cx="3387725" cy="111917"/>
              <a:chOff x="2746375" y="570435"/>
              <a:chExt cx="3387725" cy="111917"/>
            </a:xfrm>
          </p:grpSpPr>
          <p:sp>
            <p:nvSpPr>
              <p:cNvPr id="1801"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2"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3"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4"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5"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6"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7"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8"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9"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0"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1"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2"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3"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4"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5"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6"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7"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8"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9"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0"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1"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2"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3"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4"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5"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6"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7"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8"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9"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0"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1"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2"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3"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4"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5"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6"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7"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8"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9"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0"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1"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2"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3"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4"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5"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6"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7"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8"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9"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0"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1"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2"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3"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4"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5"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6"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7"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8"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9"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0"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1"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2"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3"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4"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5"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6"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7"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8"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9"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0"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12" name="Groupe 2011"/>
            <p:cNvGrpSpPr/>
            <p:nvPr userDrawn="1"/>
          </p:nvGrpSpPr>
          <p:grpSpPr>
            <a:xfrm>
              <a:off x="2745640" y="769459"/>
              <a:ext cx="3387725" cy="111917"/>
              <a:chOff x="2746375" y="570435"/>
              <a:chExt cx="3387725" cy="111917"/>
            </a:xfrm>
          </p:grpSpPr>
          <p:sp>
            <p:nvSpPr>
              <p:cNvPr id="201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83" name="Groupe 2082"/>
            <p:cNvGrpSpPr/>
            <p:nvPr userDrawn="1"/>
          </p:nvGrpSpPr>
          <p:grpSpPr>
            <a:xfrm>
              <a:off x="2745640" y="968483"/>
              <a:ext cx="3387725" cy="111917"/>
              <a:chOff x="2746375" y="570435"/>
              <a:chExt cx="3387725" cy="111917"/>
            </a:xfrm>
          </p:grpSpPr>
          <p:sp>
            <p:nvSpPr>
              <p:cNvPr id="2084"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5"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6"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7"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8"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9"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0"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1"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2"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3"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4"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5"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6"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7"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8"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9"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0"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1"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2"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3"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4"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5"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6"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7"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8"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9"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0"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1"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2"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3"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4"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5"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6"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7"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8"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9"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0"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1"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2"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3"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4"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5"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6"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7"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8"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9"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0"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1"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2"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3"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4"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5"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6"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7"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8"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9"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0"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1"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2"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3"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4"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5"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6"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7"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8"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9"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0"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1"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2"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3"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54" name="Groupe 2153"/>
            <p:cNvGrpSpPr/>
            <p:nvPr userDrawn="1"/>
          </p:nvGrpSpPr>
          <p:grpSpPr>
            <a:xfrm>
              <a:off x="2745640" y="1167507"/>
              <a:ext cx="3387725" cy="111917"/>
              <a:chOff x="2746375" y="570435"/>
              <a:chExt cx="3387725" cy="111917"/>
            </a:xfrm>
          </p:grpSpPr>
          <p:sp>
            <p:nvSpPr>
              <p:cNvPr id="21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25" name="Groupe 2224"/>
            <p:cNvGrpSpPr/>
            <p:nvPr userDrawn="1"/>
          </p:nvGrpSpPr>
          <p:grpSpPr>
            <a:xfrm>
              <a:off x="2745640" y="1366531"/>
              <a:ext cx="3387725" cy="111917"/>
              <a:chOff x="2746375" y="570435"/>
              <a:chExt cx="3387725" cy="111917"/>
            </a:xfrm>
          </p:grpSpPr>
          <p:sp>
            <p:nvSpPr>
              <p:cNvPr id="222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96" name="Groupe 2295"/>
            <p:cNvGrpSpPr/>
            <p:nvPr userDrawn="1"/>
          </p:nvGrpSpPr>
          <p:grpSpPr>
            <a:xfrm>
              <a:off x="2745640" y="1565555"/>
              <a:ext cx="3387725" cy="111917"/>
              <a:chOff x="2746375" y="570435"/>
              <a:chExt cx="3387725" cy="111917"/>
            </a:xfrm>
          </p:grpSpPr>
          <p:sp>
            <p:nvSpPr>
              <p:cNvPr id="229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69" name="Groupe 2368"/>
            <p:cNvGrpSpPr/>
            <p:nvPr userDrawn="1"/>
          </p:nvGrpSpPr>
          <p:grpSpPr>
            <a:xfrm>
              <a:off x="2745640" y="1764579"/>
              <a:ext cx="3387725" cy="111917"/>
              <a:chOff x="2746375" y="570435"/>
              <a:chExt cx="3387725" cy="111917"/>
            </a:xfrm>
          </p:grpSpPr>
          <p:sp>
            <p:nvSpPr>
              <p:cNvPr id="272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0" name="Groupe 2369"/>
            <p:cNvGrpSpPr/>
            <p:nvPr userDrawn="1"/>
          </p:nvGrpSpPr>
          <p:grpSpPr>
            <a:xfrm>
              <a:off x="2745640" y="1963603"/>
              <a:ext cx="3387725" cy="111917"/>
              <a:chOff x="2746375" y="570435"/>
              <a:chExt cx="3387725" cy="111917"/>
            </a:xfrm>
          </p:grpSpPr>
          <p:sp>
            <p:nvSpPr>
              <p:cNvPr id="26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1" name="Groupe 2370"/>
            <p:cNvGrpSpPr/>
            <p:nvPr userDrawn="1"/>
          </p:nvGrpSpPr>
          <p:grpSpPr>
            <a:xfrm>
              <a:off x="2745640" y="2162627"/>
              <a:ext cx="3387725" cy="111917"/>
              <a:chOff x="2746375" y="570435"/>
              <a:chExt cx="3387725" cy="111917"/>
            </a:xfrm>
          </p:grpSpPr>
          <p:sp>
            <p:nvSpPr>
              <p:cNvPr id="258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2" name="Groupe 2371"/>
            <p:cNvGrpSpPr/>
            <p:nvPr userDrawn="1"/>
          </p:nvGrpSpPr>
          <p:grpSpPr>
            <a:xfrm>
              <a:off x="2745640" y="2361651"/>
              <a:ext cx="3387725" cy="111917"/>
              <a:chOff x="2746375" y="570435"/>
              <a:chExt cx="3387725" cy="111917"/>
            </a:xfrm>
          </p:grpSpPr>
          <p:sp>
            <p:nvSpPr>
              <p:cNvPr id="251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3" name="Groupe 2372"/>
            <p:cNvGrpSpPr/>
            <p:nvPr userDrawn="1"/>
          </p:nvGrpSpPr>
          <p:grpSpPr>
            <a:xfrm>
              <a:off x="2745640" y="2560675"/>
              <a:ext cx="3387725" cy="111917"/>
              <a:chOff x="2746375" y="570435"/>
              <a:chExt cx="3387725" cy="111917"/>
            </a:xfrm>
          </p:grpSpPr>
          <p:sp>
            <p:nvSpPr>
              <p:cNvPr id="244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4" name="Groupe 2373"/>
            <p:cNvGrpSpPr/>
            <p:nvPr userDrawn="1"/>
          </p:nvGrpSpPr>
          <p:grpSpPr>
            <a:xfrm>
              <a:off x="2745640" y="2759699"/>
              <a:ext cx="3387725" cy="111917"/>
              <a:chOff x="2746375" y="570435"/>
              <a:chExt cx="3387725" cy="111917"/>
            </a:xfrm>
          </p:grpSpPr>
          <p:sp>
            <p:nvSpPr>
              <p:cNvPr id="237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795" name="Groupe 2794"/>
            <p:cNvGrpSpPr/>
            <p:nvPr userDrawn="1"/>
          </p:nvGrpSpPr>
          <p:grpSpPr>
            <a:xfrm>
              <a:off x="2745640" y="2958723"/>
              <a:ext cx="3387725" cy="111917"/>
              <a:chOff x="2746375" y="570435"/>
              <a:chExt cx="3387725" cy="111917"/>
            </a:xfrm>
          </p:grpSpPr>
          <p:sp>
            <p:nvSpPr>
              <p:cNvPr id="279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866" name="Groupe 2865"/>
            <p:cNvGrpSpPr/>
            <p:nvPr userDrawn="1"/>
          </p:nvGrpSpPr>
          <p:grpSpPr>
            <a:xfrm>
              <a:off x="2745640" y="3157741"/>
              <a:ext cx="3387725" cy="111917"/>
              <a:chOff x="2746375" y="570435"/>
              <a:chExt cx="3387725" cy="111917"/>
            </a:xfrm>
          </p:grpSpPr>
          <p:sp>
            <p:nvSpPr>
              <p:cNvPr id="286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4" name="Espace réservé du texte 3"/>
          <p:cNvSpPr>
            <a:spLocks noGrp="1"/>
          </p:cNvSpPr>
          <p:nvPr>
            <p:ph type="body" sz="quarter" idx="11" hasCustomPrompt="1"/>
          </p:nvPr>
        </p:nvSpPr>
        <p:spPr>
          <a:xfrm>
            <a:off x="4149782" y="1275585"/>
            <a:ext cx="3371850" cy="690414"/>
          </a:xfrm>
          <a:ln>
            <a:noFill/>
          </a:ln>
        </p:spPr>
        <p:txBody>
          <a:bodyPr/>
          <a:lstStyle>
            <a:lvl1pPr>
              <a:spcBef>
                <a:spcPts val="0"/>
              </a:spcBef>
              <a:spcAft>
                <a:spcPts val="0"/>
              </a:spcAft>
              <a:defRPr sz="2400" cap="all" baseline="0">
                <a:solidFill>
                  <a:schemeClr val="bg1"/>
                </a:solidFill>
              </a:defRPr>
            </a:lvl1pPr>
          </a:lstStyle>
          <a:p>
            <a:pPr lvl="0"/>
            <a:r>
              <a:rPr lang="fr-FR" dirty="0"/>
              <a:t>TITRE DE LA PRESENTATION</a:t>
            </a:r>
          </a:p>
        </p:txBody>
      </p:sp>
      <p:sp>
        <p:nvSpPr>
          <p:cNvPr id="1063" name="Espace réservé du texte 3"/>
          <p:cNvSpPr>
            <a:spLocks noGrp="1"/>
          </p:cNvSpPr>
          <p:nvPr>
            <p:ph type="body" sz="quarter" idx="12" hasCustomPrompt="1"/>
          </p:nvPr>
        </p:nvSpPr>
        <p:spPr>
          <a:xfrm>
            <a:off x="4149782" y="2009983"/>
            <a:ext cx="3371850" cy="283819"/>
          </a:xfrm>
          <a:ln>
            <a:noFill/>
          </a:ln>
        </p:spPr>
        <p:txBody>
          <a:bodyPr/>
          <a:lstStyle>
            <a:lvl1pPr marL="0" marR="0" indent="0" algn="l" defTabSz="685800" rtl="0" eaLnBrk="1" fontAlgn="auto" latinLnBrk="0" hangingPunct="1">
              <a:lnSpc>
                <a:spcPct val="87000"/>
              </a:lnSpc>
              <a:spcBef>
                <a:spcPts val="750"/>
              </a:spcBef>
              <a:spcAft>
                <a:spcPts val="1200"/>
              </a:spcAft>
              <a:buClrTx/>
              <a:buSzTx/>
              <a:buFont typeface="Calibri" panose="020F0502020204030204" pitchFamily="34" charset="0"/>
              <a:buNone/>
              <a:tabLst/>
              <a:defRPr sz="1600" cap="none" baseline="0">
                <a:solidFill>
                  <a:schemeClr val="bg1"/>
                </a:solidFill>
              </a:defRPr>
            </a:lvl1pPr>
          </a:lstStyle>
          <a:p>
            <a:pPr marL="0" marR="0" lvl="0" indent="0" algn="l" defTabSz="685800" rtl="0" eaLnBrk="1" fontAlgn="auto" latinLnBrk="0" hangingPunct="1">
              <a:lnSpc>
                <a:spcPct val="87000"/>
              </a:lnSpc>
              <a:spcBef>
                <a:spcPts val="750"/>
              </a:spcBef>
              <a:spcAft>
                <a:spcPts val="1200"/>
              </a:spcAft>
              <a:buClrTx/>
              <a:buSzTx/>
              <a:buFont typeface="Calibri" panose="020F0502020204030204" pitchFamily="34" charset="0"/>
              <a:buNone/>
              <a:tabLst/>
              <a:defRPr/>
            </a:pPr>
            <a:r>
              <a:rPr lang="fr-FR" dirty="0" smtClean="0"/>
              <a:t>Sous-titre sur 1 ou 2 lignes</a:t>
            </a:r>
          </a:p>
          <a:p>
            <a:pPr lvl="0"/>
            <a:endParaRPr lang="fr-FR" dirty="0"/>
          </a:p>
        </p:txBody>
      </p:sp>
      <p:pic>
        <p:nvPicPr>
          <p:cNvPr id="2" name="Imag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35455" b="17081"/>
          <a:stretch/>
        </p:blipFill>
        <p:spPr>
          <a:xfrm>
            <a:off x="725183" y="2633473"/>
            <a:ext cx="7693634" cy="2921395"/>
          </a:xfrm>
          <a:prstGeom prst="rect">
            <a:avLst/>
          </a:prstGeom>
        </p:spPr>
      </p:pic>
      <p:sp>
        <p:nvSpPr>
          <p:cNvPr id="1062" name="ZoneTexte 1061"/>
          <p:cNvSpPr txBox="1"/>
          <p:nvPr userDrawn="1"/>
        </p:nvSpPr>
        <p:spPr>
          <a:xfrm>
            <a:off x="7635958" y="5508713"/>
            <a:ext cx="1333500" cy="5078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latin typeface="+mn-lt"/>
              </a:rPr>
              <a:t>© </a:t>
            </a:r>
            <a:r>
              <a:rPr lang="fr-FR" sz="900" baseline="0" dirty="0" smtClean="0">
                <a:latin typeface="Arial" panose="020B0604020202020204" pitchFamily="34" charset="0"/>
              </a:rPr>
              <a:t>IGN-SHOM</a:t>
            </a:r>
          </a:p>
          <a:p>
            <a:endParaRPr lang="fr-FR" dirty="0"/>
          </a:p>
        </p:txBody>
      </p:sp>
    </p:spTree>
    <p:extLst>
      <p:ext uri="{BB962C8B-B14F-4D97-AF65-F5344CB8AC3E}">
        <p14:creationId xmlns:p14="http://schemas.microsoft.com/office/powerpoint/2010/main" val="1543405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1E3F324-582F-4D6B-B70D-39C1FD008994}" type="datetime1">
              <a:rPr lang="fr-FR" smtClean="0"/>
              <a:t>08/01/2020</a:t>
            </a:fld>
            <a:endParaRPr lang="fr-FR" dirty="0"/>
          </a:p>
        </p:txBody>
      </p:sp>
      <p:sp>
        <p:nvSpPr>
          <p:cNvPr id="7" name="Espace réservé du numéro de diapositive 7"/>
          <p:cNvSpPr>
            <a:spLocks noGrp="1"/>
          </p:cNvSpPr>
          <p:nvPr>
            <p:ph type="sldNum" sz="quarter" idx="4"/>
          </p:nvPr>
        </p:nvSpPr>
        <p:spPr>
          <a:xfrm>
            <a:off x="8228534" y="6189431"/>
            <a:ext cx="471020" cy="365125"/>
          </a:xfrm>
          <a:prstGeom prst="rect">
            <a:avLst/>
          </a:prstGeom>
        </p:spPr>
        <p:txBody>
          <a:bodyPr vert="horz" lIns="91440" tIns="45720" rIns="91440" bIns="45720" rtlCol="0" anchor="ctr"/>
          <a:lstStyle>
            <a:lvl1pPr marL="0" algn="ctr" defTabSz="914400" rtl="0" eaLnBrk="1" latinLnBrk="0" hangingPunct="1">
              <a:lnSpc>
                <a:spcPct val="87000"/>
              </a:lnSpc>
              <a:defRPr lang="fr-FR" sz="1050" b="1" kern="1200" smtClean="0">
                <a:solidFill>
                  <a:schemeClr val="bg1"/>
                </a:solidFill>
                <a:latin typeface="Arial" panose="020B0604020202020204" pitchFamily="34" charset="0"/>
                <a:ea typeface="+mn-ea"/>
                <a:cs typeface="+mn-cs"/>
              </a:defRPr>
            </a:lvl1p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25909002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 _ COUVERTURE">
    <p:spTree>
      <p:nvGrpSpPr>
        <p:cNvPr id="1" name=""/>
        <p:cNvGrpSpPr/>
        <p:nvPr/>
      </p:nvGrpSpPr>
      <p:grpSpPr>
        <a:xfrm>
          <a:off x="0" y="0"/>
          <a:ext cx="0" cy="0"/>
          <a:chOff x="0" y="0"/>
          <a:chExt cx="0" cy="0"/>
        </a:xfrm>
      </p:grpSpPr>
      <p:sp>
        <p:nvSpPr>
          <p:cNvPr id="2939" name="Rectangle 2938"/>
          <p:cNvSpPr/>
          <p:nvPr userDrawn="1"/>
        </p:nvSpPr>
        <p:spPr>
          <a:xfrm>
            <a:off x="0" y="13724"/>
            <a:ext cx="9144000" cy="6844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4" name="Rectangle 1322"/>
          <p:cNvSpPr/>
          <p:nvPr userDrawn="1"/>
        </p:nvSpPr>
        <p:spPr>
          <a:xfrm>
            <a:off x="3594253" y="710996"/>
            <a:ext cx="4135170" cy="5766004"/>
          </a:xfrm>
          <a:custGeom>
            <a:avLst/>
            <a:gdLst>
              <a:gd name="connsiteX0" fmla="*/ 0 w 4163745"/>
              <a:gd name="connsiteY0" fmla="*/ 0 h 5613604"/>
              <a:gd name="connsiteX1" fmla="*/ 4163745 w 4163745"/>
              <a:gd name="connsiteY1" fmla="*/ 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3268395 w 4163745"/>
              <a:gd name="connsiteY1" fmla="*/ 600075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0 w 4163745"/>
              <a:gd name="connsiteY4" fmla="*/ 5613604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762000 w 4163745"/>
              <a:gd name="connsiteY4" fmla="*/ 2994229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19050 w 4163745"/>
              <a:gd name="connsiteY4" fmla="*/ 4842079 h 5613604"/>
              <a:gd name="connsiteX5" fmla="*/ 0 w 4163745"/>
              <a:gd name="connsiteY5" fmla="*/ 0 h 5613604"/>
              <a:gd name="connsiteX0" fmla="*/ 0 w 4163745"/>
              <a:gd name="connsiteY0" fmla="*/ 0 h 5766004"/>
              <a:gd name="connsiteX1" fmla="*/ 4011345 w 4163745"/>
              <a:gd name="connsiteY1" fmla="*/ 228600 h 5766004"/>
              <a:gd name="connsiteX2" fmla="*/ 4163745 w 4163745"/>
              <a:gd name="connsiteY2" fmla="*/ 5613604 h 5766004"/>
              <a:gd name="connsiteX3" fmla="*/ 1492098 w 4163745"/>
              <a:gd name="connsiteY3" fmla="*/ 5766004 h 5766004"/>
              <a:gd name="connsiteX4" fmla="*/ 19050 w 4163745"/>
              <a:gd name="connsiteY4" fmla="*/ 4842079 h 5766004"/>
              <a:gd name="connsiteX5" fmla="*/ 0 w 4163745"/>
              <a:gd name="connsiteY5" fmla="*/ 0 h 5766004"/>
              <a:gd name="connsiteX0" fmla="*/ 0 w 4011345"/>
              <a:gd name="connsiteY0" fmla="*/ 0 h 5766004"/>
              <a:gd name="connsiteX1" fmla="*/ 4011345 w 4011345"/>
              <a:gd name="connsiteY1" fmla="*/ 228600 h 5766004"/>
              <a:gd name="connsiteX2" fmla="*/ 3916095 w 4011345"/>
              <a:gd name="connsiteY2" fmla="*/ 4680154 h 5766004"/>
              <a:gd name="connsiteX3" fmla="*/ 1492098 w 4011345"/>
              <a:gd name="connsiteY3" fmla="*/ 5766004 h 5766004"/>
              <a:gd name="connsiteX4" fmla="*/ 19050 w 4011345"/>
              <a:gd name="connsiteY4" fmla="*/ 4842079 h 5766004"/>
              <a:gd name="connsiteX5" fmla="*/ 0 w 4011345"/>
              <a:gd name="connsiteY5" fmla="*/ 0 h 5766004"/>
              <a:gd name="connsiteX0" fmla="*/ 0 w 4135170"/>
              <a:gd name="connsiteY0" fmla="*/ 0 h 5766004"/>
              <a:gd name="connsiteX1" fmla="*/ 4011345 w 4135170"/>
              <a:gd name="connsiteY1" fmla="*/ 228600 h 5766004"/>
              <a:gd name="connsiteX2" fmla="*/ 4135170 w 4135170"/>
              <a:gd name="connsiteY2" fmla="*/ 5413579 h 5766004"/>
              <a:gd name="connsiteX3" fmla="*/ 1492098 w 4135170"/>
              <a:gd name="connsiteY3" fmla="*/ 5766004 h 5766004"/>
              <a:gd name="connsiteX4" fmla="*/ 19050 w 4135170"/>
              <a:gd name="connsiteY4" fmla="*/ 4842079 h 5766004"/>
              <a:gd name="connsiteX5" fmla="*/ 0 w 4135170"/>
              <a:gd name="connsiteY5" fmla="*/ 0 h 576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5170" h="5766004">
                <a:moveTo>
                  <a:pt x="0" y="0"/>
                </a:moveTo>
                <a:lnTo>
                  <a:pt x="4011345" y="228600"/>
                </a:lnTo>
                <a:lnTo>
                  <a:pt x="4135170" y="5413579"/>
                </a:lnTo>
                <a:lnTo>
                  <a:pt x="1492098" y="5766004"/>
                </a:lnTo>
                <a:lnTo>
                  <a:pt x="19050" y="4842079"/>
                </a:lnTo>
                <a:lnTo>
                  <a:pt x="0" y="0"/>
                </a:lnTo>
                <a:close/>
              </a:path>
            </a:pathLst>
          </a:custGeom>
          <a:gradFill>
            <a:gsLst>
              <a:gs pos="0">
                <a:schemeClr val="accent1"/>
              </a:gs>
              <a:gs pos="94000">
                <a:schemeClr val="accent2"/>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 13"/>
          <p:cNvGrpSpPr>
            <a:grpSpLocks noChangeAspect="1"/>
          </p:cNvGrpSpPr>
          <p:nvPr userDrawn="1"/>
        </p:nvGrpSpPr>
        <p:grpSpPr bwMode="auto">
          <a:xfrm>
            <a:off x="765266" y="550070"/>
            <a:ext cx="911134" cy="1000649"/>
            <a:chOff x="2023" y="1221"/>
            <a:chExt cx="1710" cy="1878"/>
          </a:xfrm>
        </p:grpSpPr>
        <p:sp>
          <p:nvSpPr>
            <p:cNvPr id="8" name="Rectangle 14"/>
            <p:cNvSpPr>
              <a:spLocks noChangeArrowheads="1"/>
            </p:cNvSpPr>
            <p:nvPr userDrawn="1"/>
          </p:nvSpPr>
          <p:spPr bwMode="auto">
            <a:xfrm>
              <a:off x="2023"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15"/>
            <p:cNvSpPr>
              <a:spLocks/>
            </p:cNvSpPr>
            <p:nvPr userDrawn="1"/>
          </p:nvSpPr>
          <p:spPr bwMode="auto">
            <a:xfrm>
              <a:off x="2073"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16"/>
            <p:cNvSpPr>
              <a:spLocks/>
            </p:cNvSpPr>
            <p:nvPr userDrawn="1"/>
          </p:nvSpPr>
          <p:spPr bwMode="auto">
            <a:xfrm>
              <a:off x="2201" y="2206"/>
              <a:ext cx="88" cy="112"/>
            </a:xfrm>
            <a:custGeom>
              <a:avLst/>
              <a:gdLst>
                <a:gd name="T0" fmla="*/ 58 w 58"/>
                <a:gd name="T1" fmla="*/ 11 h 74"/>
                <a:gd name="T2" fmla="*/ 24 w 58"/>
                <a:gd name="T3" fmla="*/ 11 h 74"/>
                <a:gd name="T4" fmla="*/ 14 w 58"/>
                <a:gd name="T5" fmla="*/ 14 h 74"/>
                <a:gd name="T6" fmla="*/ 13 w 58"/>
                <a:gd name="T7" fmla="*/ 24 h 74"/>
                <a:gd name="T8" fmla="*/ 16 w 58"/>
                <a:gd name="T9" fmla="*/ 30 h 74"/>
                <a:gd name="T10" fmla="*/ 24 w 58"/>
                <a:gd name="T11" fmla="*/ 32 h 74"/>
                <a:gd name="T12" fmla="*/ 38 w 58"/>
                <a:gd name="T13" fmla="*/ 32 h 74"/>
                <a:gd name="T14" fmla="*/ 53 w 58"/>
                <a:gd name="T15" fmla="*/ 36 h 74"/>
                <a:gd name="T16" fmla="*/ 58 w 58"/>
                <a:gd name="T17" fmla="*/ 47 h 74"/>
                <a:gd name="T18" fmla="*/ 58 w 58"/>
                <a:gd name="T19" fmla="*/ 58 h 74"/>
                <a:gd name="T20" fmla="*/ 53 w 58"/>
                <a:gd name="T21" fmla="*/ 70 h 74"/>
                <a:gd name="T22" fmla="*/ 38 w 58"/>
                <a:gd name="T23" fmla="*/ 74 h 74"/>
                <a:gd name="T24" fmla="*/ 0 w 58"/>
                <a:gd name="T25" fmla="*/ 74 h 74"/>
                <a:gd name="T26" fmla="*/ 0 w 58"/>
                <a:gd name="T27" fmla="*/ 63 h 74"/>
                <a:gd name="T28" fmla="*/ 34 w 58"/>
                <a:gd name="T29" fmla="*/ 63 h 74"/>
                <a:gd name="T30" fmla="*/ 44 w 58"/>
                <a:gd name="T31" fmla="*/ 60 h 74"/>
                <a:gd name="T32" fmla="*/ 45 w 58"/>
                <a:gd name="T33" fmla="*/ 50 h 74"/>
                <a:gd name="T34" fmla="*/ 34 w 58"/>
                <a:gd name="T35" fmla="*/ 42 h 74"/>
                <a:gd name="T36" fmla="*/ 20 w 58"/>
                <a:gd name="T37" fmla="*/ 42 h 74"/>
                <a:gd name="T38" fmla="*/ 6 w 58"/>
                <a:gd name="T39" fmla="*/ 38 h 74"/>
                <a:gd name="T40" fmla="*/ 0 w 58"/>
                <a:gd name="T41" fmla="*/ 27 h 74"/>
                <a:gd name="T42" fmla="*/ 0 w 58"/>
                <a:gd name="T43" fmla="*/ 16 h 74"/>
                <a:gd name="T44" fmla="*/ 6 w 58"/>
                <a:gd name="T45" fmla="*/ 3 h 74"/>
                <a:gd name="T46" fmla="*/ 20 w 58"/>
                <a:gd name="T47" fmla="*/ 0 h 74"/>
                <a:gd name="T48" fmla="*/ 58 w 58"/>
                <a:gd name="T49" fmla="*/ 0 h 74"/>
                <a:gd name="T50" fmla="*/ 58 w 58"/>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17"/>
            <p:cNvSpPr>
              <a:spLocks/>
            </p:cNvSpPr>
            <p:nvPr userDrawn="1"/>
          </p:nvSpPr>
          <p:spPr bwMode="auto">
            <a:xfrm>
              <a:off x="231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Rectangle 18"/>
            <p:cNvSpPr>
              <a:spLocks noChangeArrowheads="1"/>
            </p:cNvSpPr>
            <p:nvPr userDrawn="1"/>
          </p:nvSpPr>
          <p:spPr bwMode="auto">
            <a:xfrm>
              <a:off x="2422" y="2206"/>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9"/>
            <p:cNvSpPr>
              <a:spLocks/>
            </p:cNvSpPr>
            <p:nvPr userDrawn="1"/>
          </p:nvSpPr>
          <p:spPr bwMode="auto">
            <a:xfrm>
              <a:off x="2464" y="2206"/>
              <a:ext cx="87" cy="112"/>
            </a:xfrm>
            <a:custGeom>
              <a:avLst/>
              <a:gdLst>
                <a:gd name="T0" fmla="*/ 87 w 87"/>
                <a:gd name="T1" fmla="*/ 17 h 112"/>
                <a:gd name="T2" fmla="*/ 53 w 87"/>
                <a:gd name="T3" fmla="*/ 17 h 112"/>
                <a:gd name="T4" fmla="*/ 53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20"/>
            <p:cNvSpPr>
              <a:spLocks/>
            </p:cNvSpPr>
            <p:nvPr userDrawn="1"/>
          </p:nvSpPr>
          <p:spPr bwMode="auto">
            <a:xfrm>
              <a:off x="2572" y="2206"/>
              <a:ext cx="100" cy="112"/>
            </a:xfrm>
            <a:custGeom>
              <a:avLst/>
              <a:gdLst>
                <a:gd name="T0" fmla="*/ 66 w 66"/>
                <a:gd name="T1" fmla="*/ 56 h 74"/>
                <a:gd name="T2" fmla="*/ 65 w 66"/>
                <a:gd name="T3" fmla="*/ 63 h 74"/>
                <a:gd name="T4" fmla="*/ 60 w 66"/>
                <a:gd name="T5" fmla="*/ 70 h 74"/>
                <a:gd name="T6" fmla="*/ 52 w 66"/>
                <a:gd name="T7" fmla="*/ 74 h 74"/>
                <a:gd name="T8" fmla="*/ 43 w 66"/>
                <a:gd name="T9" fmla="*/ 74 h 74"/>
                <a:gd name="T10" fmla="*/ 23 w 66"/>
                <a:gd name="T11" fmla="*/ 74 h 74"/>
                <a:gd name="T12" fmla="*/ 14 w 66"/>
                <a:gd name="T13" fmla="*/ 74 h 74"/>
                <a:gd name="T14" fmla="*/ 6 w 66"/>
                <a:gd name="T15" fmla="*/ 70 h 74"/>
                <a:gd name="T16" fmla="*/ 1 w 66"/>
                <a:gd name="T17" fmla="*/ 63 h 74"/>
                <a:gd name="T18" fmla="*/ 0 w 66"/>
                <a:gd name="T19" fmla="*/ 56 h 74"/>
                <a:gd name="T20" fmla="*/ 0 w 66"/>
                <a:gd name="T21" fmla="*/ 0 h 74"/>
                <a:gd name="T22" fmla="*/ 14 w 66"/>
                <a:gd name="T23" fmla="*/ 0 h 74"/>
                <a:gd name="T24" fmla="*/ 14 w 66"/>
                <a:gd name="T25" fmla="*/ 54 h 74"/>
                <a:gd name="T26" fmla="*/ 16 w 66"/>
                <a:gd name="T27" fmla="*/ 61 h 74"/>
                <a:gd name="T28" fmla="*/ 26 w 66"/>
                <a:gd name="T29" fmla="*/ 63 h 74"/>
                <a:gd name="T30" fmla="*/ 40 w 66"/>
                <a:gd name="T31" fmla="*/ 63 h 74"/>
                <a:gd name="T32" fmla="*/ 50 w 66"/>
                <a:gd name="T33" fmla="*/ 61 h 74"/>
                <a:gd name="T34" fmla="*/ 53 w 66"/>
                <a:gd name="T35" fmla="*/ 54 h 74"/>
                <a:gd name="T36" fmla="*/ 53 w 66"/>
                <a:gd name="T37" fmla="*/ 0 h 74"/>
                <a:gd name="T38" fmla="*/ 66 w 66"/>
                <a:gd name="T39" fmla="*/ 0 h 74"/>
                <a:gd name="T40" fmla="*/ 66 w 66"/>
                <a:gd name="T41"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21"/>
            <p:cNvSpPr>
              <a:spLocks/>
            </p:cNvSpPr>
            <p:nvPr userDrawn="1"/>
          </p:nvSpPr>
          <p:spPr bwMode="auto">
            <a:xfrm>
              <a:off x="269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22"/>
            <p:cNvSpPr>
              <a:spLocks/>
            </p:cNvSpPr>
            <p:nvPr userDrawn="1"/>
          </p:nvSpPr>
          <p:spPr bwMode="auto">
            <a:xfrm>
              <a:off x="2851"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23"/>
            <p:cNvSpPr>
              <a:spLocks noEditPoints="1"/>
            </p:cNvSpPr>
            <p:nvPr userDrawn="1"/>
          </p:nvSpPr>
          <p:spPr bwMode="auto">
            <a:xfrm>
              <a:off x="2970"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24"/>
            <p:cNvSpPr>
              <a:spLocks/>
            </p:cNvSpPr>
            <p:nvPr userDrawn="1"/>
          </p:nvSpPr>
          <p:spPr bwMode="auto">
            <a:xfrm>
              <a:off x="3091" y="2206"/>
              <a:ext cx="88" cy="112"/>
            </a:xfrm>
            <a:custGeom>
              <a:avLst/>
              <a:gdLst>
                <a:gd name="T0" fmla="*/ 88 w 88"/>
                <a:gd name="T1" fmla="*/ 17 h 112"/>
                <a:gd name="T2" fmla="*/ 54 w 88"/>
                <a:gd name="T3" fmla="*/ 17 h 112"/>
                <a:gd name="T4" fmla="*/ 54 w 88"/>
                <a:gd name="T5" fmla="*/ 112 h 112"/>
                <a:gd name="T6" fmla="*/ 35 w 88"/>
                <a:gd name="T7" fmla="*/ 112 h 112"/>
                <a:gd name="T8" fmla="*/ 35 w 88"/>
                <a:gd name="T9" fmla="*/ 17 h 112"/>
                <a:gd name="T10" fmla="*/ 0 w 88"/>
                <a:gd name="T11" fmla="*/ 17 h 112"/>
                <a:gd name="T12" fmla="*/ 0 w 88"/>
                <a:gd name="T13" fmla="*/ 0 h 112"/>
                <a:gd name="T14" fmla="*/ 88 w 88"/>
                <a:gd name="T15" fmla="*/ 0 h 112"/>
                <a:gd name="T16" fmla="*/ 88 w 88"/>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Rectangle 25"/>
            <p:cNvSpPr>
              <a:spLocks noChangeArrowheads="1"/>
            </p:cNvSpPr>
            <p:nvPr userDrawn="1"/>
          </p:nvSpPr>
          <p:spPr bwMode="auto">
            <a:xfrm>
              <a:off x="3201"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6"/>
            <p:cNvSpPr>
              <a:spLocks noEditPoints="1"/>
            </p:cNvSpPr>
            <p:nvPr userDrawn="1"/>
          </p:nvSpPr>
          <p:spPr bwMode="auto">
            <a:xfrm>
              <a:off x="3251" y="2206"/>
              <a:ext cx="96" cy="112"/>
            </a:xfrm>
            <a:custGeom>
              <a:avLst/>
              <a:gdLst>
                <a:gd name="T0" fmla="*/ 64 w 64"/>
                <a:gd name="T1" fmla="*/ 57 h 74"/>
                <a:gd name="T2" fmla="*/ 42 w 64"/>
                <a:gd name="T3" fmla="*/ 74 h 74"/>
                <a:gd name="T4" fmla="*/ 22 w 64"/>
                <a:gd name="T5" fmla="*/ 74 h 74"/>
                <a:gd name="T6" fmla="*/ 7 w 64"/>
                <a:gd name="T7" fmla="*/ 71 h 74"/>
                <a:gd name="T8" fmla="*/ 0 w 64"/>
                <a:gd name="T9" fmla="*/ 58 h 74"/>
                <a:gd name="T10" fmla="*/ 0 w 64"/>
                <a:gd name="T11" fmla="*/ 17 h 74"/>
                <a:gd name="T12" fmla="*/ 7 w 64"/>
                <a:gd name="T13" fmla="*/ 4 h 74"/>
                <a:gd name="T14" fmla="*/ 22 w 64"/>
                <a:gd name="T15" fmla="*/ 0 h 74"/>
                <a:gd name="T16" fmla="*/ 43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6 w 64"/>
                <a:gd name="T31" fmla="*/ 11 h 74"/>
                <a:gd name="T32" fmla="*/ 16 w 64"/>
                <a:gd name="T33" fmla="*/ 13 h 74"/>
                <a:gd name="T34" fmla="*/ 14 w 64"/>
                <a:gd name="T35" fmla="*/ 20 h 74"/>
                <a:gd name="T36" fmla="*/ 14 w 64"/>
                <a:gd name="T37" fmla="*/ 54 h 74"/>
                <a:gd name="T38" fmla="*/ 17 w 64"/>
                <a:gd name="T39" fmla="*/ 62 h 74"/>
                <a:gd name="T40" fmla="*/ 26 w 64"/>
                <a:gd name="T41" fmla="*/ 63 h 74"/>
                <a:gd name="T42" fmla="*/ 39 w 64"/>
                <a:gd name="T43" fmla="*/ 63 h 74"/>
                <a:gd name="T44" fmla="*/ 48 w 64"/>
                <a:gd name="T45" fmla="*/ 62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27"/>
            <p:cNvSpPr>
              <a:spLocks/>
            </p:cNvSpPr>
            <p:nvPr userDrawn="1"/>
          </p:nvSpPr>
          <p:spPr bwMode="auto">
            <a:xfrm>
              <a:off x="3379" y="2206"/>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2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28"/>
            <p:cNvSpPr>
              <a:spLocks noEditPoints="1"/>
            </p:cNvSpPr>
            <p:nvPr userDrawn="1"/>
          </p:nvSpPr>
          <p:spPr bwMode="auto">
            <a:xfrm>
              <a:off x="3498"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29 w 80"/>
                <a:gd name="T13" fmla="*/ 7 h 74"/>
                <a:gd name="T14" fmla="*/ 40 w 80"/>
                <a:gd name="T15" fmla="*/ 0 h 74"/>
                <a:gd name="T16" fmla="*/ 50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29"/>
            <p:cNvSpPr>
              <a:spLocks/>
            </p:cNvSpPr>
            <p:nvPr userDrawn="1"/>
          </p:nvSpPr>
          <p:spPr bwMode="auto">
            <a:xfrm>
              <a:off x="3638" y="2206"/>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6 w 59"/>
                <a:gd name="T15" fmla="*/ 62 h 74"/>
                <a:gd name="T16" fmla="*/ 27 w 59"/>
                <a:gd name="T17" fmla="*/ 64 h 74"/>
                <a:gd name="T18" fmla="*/ 59 w 59"/>
                <a:gd name="T19" fmla="*/ 64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30"/>
            <p:cNvSpPr>
              <a:spLocks noEditPoints="1"/>
            </p:cNvSpPr>
            <p:nvPr userDrawn="1"/>
          </p:nvSpPr>
          <p:spPr bwMode="auto">
            <a:xfrm>
              <a:off x="2023" y="2467"/>
              <a:ext cx="100" cy="112"/>
            </a:xfrm>
            <a:custGeom>
              <a:avLst/>
              <a:gdLst>
                <a:gd name="T0" fmla="*/ 66 w 66"/>
                <a:gd name="T1" fmla="*/ 57 h 74"/>
                <a:gd name="T2" fmla="*/ 60 w 66"/>
                <a:gd name="T3" fmla="*/ 69 h 74"/>
                <a:gd name="T4" fmla="*/ 46 w 66"/>
                <a:gd name="T5" fmla="*/ 74 h 74"/>
                <a:gd name="T6" fmla="*/ 0 w 66"/>
                <a:gd name="T7" fmla="*/ 74 h 74"/>
                <a:gd name="T8" fmla="*/ 0 w 66"/>
                <a:gd name="T9" fmla="*/ 0 h 74"/>
                <a:gd name="T10" fmla="*/ 46 w 66"/>
                <a:gd name="T11" fmla="*/ 0 h 74"/>
                <a:gd name="T12" fmla="*/ 66 w 66"/>
                <a:gd name="T13" fmla="*/ 16 h 74"/>
                <a:gd name="T14" fmla="*/ 66 w 66"/>
                <a:gd name="T15" fmla="*/ 57 h 74"/>
                <a:gd name="T16" fmla="*/ 52 w 66"/>
                <a:gd name="T17" fmla="*/ 53 h 74"/>
                <a:gd name="T18" fmla="*/ 52 w 66"/>
                <a:gd name="T19" fmla="*/ 19 h 74"/>
                <a:gd name="T20" fmla="*/ 42 w 66"/>
                <a:gd name="T21" fmla="*/ 10 h 74"/>
                <a:gd name="T22" fmla="*/ 13 w 66"/>
                <a:gd name="T23" fmla="*/ 10 h 74"/>
                <a:gd name="T24" fmla="*/ 13 w 66"/>
                <a:gd name="T25" fmla="*/ 63 h 74"/>
                <a:gd name="T26" fmla="*/ 42 w 66"/>
                <a:gd name="T27" fmla="*/ 63 h 74"/>
                <a:gd name="T28" fmla="*/ 52 w 66"/>
                <a:gd name="T29"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31"/>
            <p:cNvSpPr>
              <a:spLocks/>
            </p:cNvSpPr>
            <p:nvPr userDrawn="1"/>
          </p:nvSpPr>
          <p:spPr bwMode="auto">
            <a:xfrm>
              <a:off x="2155" y="2467"/>
              <a:ext cx="89" cy="112"/>
            </a:xfrm>
            <a:custGeom>
              <a:avLst/>
              <a:gdLst>
                <a:gd name="T0" fmla="*/ 56 w 59"/>
                <a:gd name="T1" fmla="*/ 42 h 74"/>
                <a:gd name="T2" fmla="*/ 13 w 59"/>
                <a:gd name="T3" fmla="*/ 42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4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32"/>
            <p:cNvSpPr>
              <a:spLocks/>
            </p:cNvSpPr>
            <p:nvPr userDrawn="1"/>
          </p:nvSpPr>
          <p:spPr bwMode="auto">
            <a:xfrm>
              <a:off x="2351" y="2467"/>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7 w 59"/>
                <a:gd name="T15" fmla="*/ 61 h 74"/>
                <a:gd name="T16" fmla="*/ 27 w 59"/>
                <a:gd name="T17" fmla="*/ 63 h 74"/>
                <a:gd name="T18" fmla="*/ 59 w 59"/>
                <a:gd name="T19" fmla="*/ 63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33"/>
            <p:cNvSpPr>
              <a:spLocks/>
            </p:cNvSpPr>
            <p:nvPr userDrawn="1"/>
          </p:nvSpPr>
          <p:spPr bwMode="auto">
            <a:xfrm>
              <a:off x="2438" y="2450"/>
              <a:ext cx="20" cy="40"/>
            </a:xfrm>
            <a:custGeom>
              <a:avLst/>
              <a:gdLst>
                <a:gd name="T0" fmla="*/ 13 w 13"/>
                <a:gd name="T1" fmla="*/ 8 h 26"/>
                <a:gd name="T2" fmla="*/ 13 w 13"/>
                <a:gd name="T3" fmla="*/ 12 h 26"/>
                <a:gd name="T4" fmla="*/ 7 w 13"/>
                <a:gd name="T5" fmla="*/ 26 h 26"/>
                <a:gd name="T6" fmla="*/ 0 w 13"/>
                <a:gd name="T7" fmla="*/ 26 h 26"/>
                <a:gd name="T8" fmla="*/ 5 w 13"/>
                <a:gd name="T9" fmla="*/ 14 h 26"/>
                <a:gd name="T10" fmla="*/ 1 w 13"/>
                <a:gd name="T11" fmla="*/ 7 h 26"/>
                <a:gd name="T12" fmla="*/ 3 w 13"/>
                <a:gd name="T13" fmla="*/ 2 h 26"/>
                <a:gd name="T14" fmla="*/ 7 w 13"/>
                <a:gd name="T15" fmla="*/ 0 h 26"/>
                <a:gd name="T16" fmla="*/ 12 w 13"/>
                <a:gd name="T17" fmla="*/ 2 h 26"/>
                <a:gd name="T18" fmla="*/ 13 w 13"/>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Rectangle 34"/>
            <p:cNvSpPr>
              <a:spLocks noChangeArrowheads="1"/>
            </p:cNvSpPr>
            <p:nvPr userDrawn="1"/>
          </p:nvSpPr>
          <p:spPr bwMode="auto">
            <a:xfrm>
              <a:off x="2495" y="2467"/>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35"/>
            <p:cNvSpPr>
              <a:spLocks/>
            </p:cNvSpPr>
            <p:nvPr userDrawn="1"/>
          </p:nvSpPr>
          <p:spPr bwMode="auto">
            <a:xfrm>
              <a:off x="2547" y="2467"/>
              <a:ext cx="99"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2 h 75"/>
                <a:gd name="T22" fmla="*/ 23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36"/>
            <p:cNvSpPr>
              <a:spLocks/>
            </p:cNvSpPr>
            <p:nvPr userDrawn="1"/>
          </p:nvSpPr>
          <p:spPr bwMode="auto">
            <a:xfrm>
              <a:off x="2678" y="2467"/>
              <a:ext cx="90" cy="112"/>
            </a:xfrm>
            <a:custGeom>
              <a:avLst/>
              <a:gdLst>
                <a:gd name="T0" fmla="*/ 60 w 60"/>
                <a:gd name="T1" fmla="*/ 42 h 74"/>
                <a:gd name="T2" fmla="*/ 14 w 60"/>
                <a:gd name="T3" fmla="*/ 42 h 74"/>
                <a:gd name="T4" fmla="*/ 14 w 60"/>
                <a:gd name="T5" fmla="*/ 74 h 74"/>
                <a:gd name="T6" fmla="*/ 0 w 60"/>
                <a:gd name="T7" fmla="*/ 74 h 74"/>
                <a:gd name="T8" fmla="*/ 0 w 60"/>
                <a:gd name="T9" fmla="*/ 15 h 74"/>
                <a:gd name="T10" fmla="*/ 6 w 60"/>
                <a:gd name="T11" fmla="*/ 3 h 74"/>
                <a:gd name="T12" fmla="*/ 21 w 60"/>
                <a:gd name="T13" fmla="*/ 0 h 74"/>
                <a:gd name="T14" fmla="*/ 60 w 60"/>
                <a:gd name="T15" fmla="*/ 0 h 74"/>
                <a:gd name="T16" fmla="*/ 60 w 60"/>
                <a:gd name="T17" fmla="*/ 11 h 74"/>
                <a:gd name="T18" fmla="*/ 25 w 60"/>
                <a:gd name="T19" fmla="*/ 11 h 74"/>
                <a:gd name="T20" fmla="*/ 14 w 60"/>
                <a:gd name="T21" fmla="*/ 18 h 74"/>
                <a:gd name="T22" fmla="*/ 14 w 60"/>
                <a:gd name="T23" fmla="*/ 32 h 74"/>
                <a:gd name="T24" fmla="*/ 60 w 60"/>
                <a:gd name="T25" fmla="*/ 32 h 74"/>
                <a:gd name="T26" fmla="*/ 60 w 60"/>
                <a:gd name="T2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37"/>
            <p:cNvSpPr>
              <a:spLocks noEditPoints="1"/>
            </p:cNvSpPr>
            <p:nvPr userDrawn="1"/>
          </p:nvSpPr>
          <p:spPr bwMode="auto">
            <a:xfrm>
              <a:off x="2803"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38"/>
            <p:cNvSpPr>
              <a:spLocks/>
            </p:cNvSpPr>
            <p:nvPr userDrawn="1"/>
          </p:nvSpPr>
          <p:spPr bwMode="auto">
            <a:xfrm>
              <a:off x="2931" y="2467"/>
              <a:ext cx="98" cy="112"/>
            </a:xfrm>
            <a:custGeom>
              <a:avLst/>
              <a:gdLst>
                <a:gd name="T0" fmla="*/ 65 w 65"/>
                <a:gd name="T1" fmla="*/ 74 h 74"/>
                <a:gd name="T2" fmla="*/ 48 w 65"/>
                <a:gd name="T3" fmla="*/ 74 h 74"/>
                <a:gd name="T4" fmla="*/ 16 w 65"/>
                <a:gd name="T5" fmla="*/ 45 h 74"/>
                <a:gd name="T6" fmla="*/ 14 w 65"/>
                <a:gd name="T7" fmla="*/ 41 h 74"/>
                <a:gd name="T8" fmla="*/ 23 w 65"/>
                <a:gd name="T9" fmla="*/ 35 h 74"/>
                <a:gd name="T10" fmla="*/ 42 w 65"/>
                <a:gd name="T11" fmla="*/ 34 h 74"/>
                <a:gd name="T12" fmla="*/ 52 w 65"/>
                <a:gd name="T13" fmla="*/ 27 h 74"/>
                <a:gd name="T14" fmla="*/ 52 w 65"/>
                <a:gd name="T15" fmla="*/ 19 h 74"/>
                <a:gd name="T16" fmla="*/ 41 w 65"/>
                <a:gd name="T17" fmla="*/ 11 h 74"/>
                <a:gd name="T18" fmla="*/ 13 w 65"/>
                <a:gd name="T19" fmla="*/ 11 h 74"/>
                <a:gd name="T20" fmla="*/ 13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39"/>
            <p:cNvSpPr>
              <a:spLocks/>
            </p:cNvSpPr>
            <p:nvPr userDrawn="1"/>
          </p:nvSpPr>
          <p:spPr bwMode="auto">
            <a:xfrm>
              <a:off x="3058" y="2467"/>
              <a:ext cx="137" cy="115"/>
            </a:xfrm>
            <a:custGeom>
              <a:avLst/>
              <a:gdLst>
                <a:gd name="T0" fmla="*/ 91 w 91"/>
                <a:gd name="T1" fmla="*/ 74 h 76"/>
                <a:gd name="T2" fmla="*/ 79 w 91"/>
                <a:gd name="T3" fmla="*/ 74 h 76"/>
                <a:gd name="T4" fmla="*/ 79 w 91"/>
                <a:gd name="T5" fmla="*/ 16 h 76"/>
                <a:gd name="T6" fmla="*/ 55 w 91"/>
                <a:gd name="T7" fmla="*/ 68 h 76"/>
                <a:gd name="T8" fmla="*/ 46 w 91"/>
                <a:gd name="T9" fmla="*/ 76 h 76"/>
                <a:gd name="T10" fmla="*/ 40 w 91"/>
                <a:gd name="T11" fmla="*/ 73 h 76"/>
                <a:gd name="T12" fmla="*/ 37 w 91"/>
                <a:gd name="T13" fmla="*/ 68 h 76"/>
                <a:gd name="T14" fmla="*/ 13 w 91"/>
                <a:gd name="T15" fmla="*/ 16 h 76"/>
                <a:gd name="T16" fmla="*/ 13 w 91"/>
                <a:gd name="T17" fmla="*/ 74 h 76"/>
                <a:gd name="T18" fmla="*/ 0 w 91"/>
                <a:gd name="T19" fmla="*/ 74 h 76"/>
                <a:gd name="T20" fmla="*/ 0 w 91"/>
                <a:gd name="T21" fmla="*/ 10 h 76"/>
                <a:gd name="T22" fmla="*/ 3 w 91"/>
                <a:gd name="T23" fmla="*/ 3 h 76"/>
                <a:gd name="T24" fmla="*/ 12 w 91"/>
                <a:gd name="T25" fmla="*/ 0 h 76"/>
                <a:gd name="T26" fmla="*/ 23 w 91"/>
                <a:gd name="T27" fmla="*/ 7 h 76"/>
                <a:gd name="T28" fmla="*/ 46 w 91"/>
                <a:gd name="T29" fmla="*/ 59 h 76"/>
                <a:gd name="T30" fmla="*/ 69 w 91"/>
                <a:gd name="T31" fmla="*/ 7 h 76"/>
                <a:gd name="T32" fmla="*/ 80 w 91"/>
                <a:gd name="T33" fmla="*/ 0 h 76"/>
                <a:gd name="T34" fmla="*/ 89 w 91"/>
                <a:gd name="T35" fmla="*/ 3 h 76"/>
                <a:gd name="T36" fmla="*/ 91 w 91"/>
                <a:gd name="T37" fmla="*/ 10 h 76"/>
                <a:gd name="T38" fmla="*/ 91 w 91"/>
                <a:gd name="T3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40"/>
            <p:cNvSpPr>
              <a:spLocks noEditPoints="1"/>
            </p:cNvSpPr>
            <p:nvPr userDrawn="1"/>
          </p:nvSpPr>
          <p:spPr bwMode="auto">
            <a:xfrm>
              <a:off x="3216" y="2467"/>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40 w 80"/>
                <a:gd name="T23" fmla="*/ 13 h 74"/>
                <a:gd name="T24" fmla="*/ 27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41"/>
            <p:cNvSpPr>
              <a:spLocks/>
            </p:cNvSpPr>
            <p:nvPr userDrawn="1"/>
          </p:nvSpPr>
          <p:spPr bwMode="auto">
            <a:xfrm>
              <a:off x="3338" y="2467"/>
              <a:ext cx="88" cy="112"/>
            </a:xfrm>
            <a:custGeom>
              <a:avLst/>
              <a:gdLst>
                <a:gd name="T0" fmla="*/ 88 w 88"/>
                <a:gd name="T1" fmla="*/ 15 h 112"/>
                <a:gd name="T2" fmla="*/ 55 w 88"/>
                <a:gd name="T3" fmla="*/ 15 h 112"/>
                <a:gd name="T4" fmla="*/ 55 w 88"/>
                <a:gd name="T5" fmla="*/ 112 h 112"/>
                <a:gd name="T6" fmla="*/ 35 w 88"/>
                <a:gd name="T7" fmla="*/ 112 h 112"/>
                <a:gd name="T8" fmla="*/ 35 w 88"/>
                <a:gd name="T9" fmla="*/ 15 h 112"/>
                <a:gd name="T10" fmla="*/ 0 w 88"/>
                <a:gd name="T11" fmla="*/ 15 h 112"/>
                <a:gd name="T12" fmla="*/ 0 w 88"/>
                <a:gd name="T13" fmla="*/ 0 h 112"/>
                <a:gd name="T14" fmla="*/ 88 w 88"/>
                <a:gd name="T15" fmla="*/ 0 h 112"/>
                <a:gd name="T16" fmla="*/ 88 w 88"/>
                <a:gd name="T17" fmla="*/ 1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Rectangle 42"/>
            <p:cNvSpPr>
              <a:spLocks noChangeArrowheads="1"/>
            </p:cNvSpPr>
            <p:nvPr userDrawn="1"/>
          </p:nvSpPr>
          <p:spPr bwMode="auto">
            <a:xfrm>
              <a:off x="3448" y="2467"/>
              <a:ext cx="22"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43"/>
            <p:cNvSpPr>
              <a:spLocks noEditPoints="1"/>
            </p:cNvSpPr>
            <p:nvPr userDrawn="1"/>
          </p:nvSpPr>
          <p:spPr bwMode="auto">
            <a:xfrm>
              <a:off x="3501"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44"/>
            <p:cNvSpPr>
              <a:spLocks/>
            </p:cNvSpPr>
            <p:nvPr userDrawn="1"/>
          </p:nvSpPr>
          <p:spPr bwMode="auto">
            <a:xfrm>
              <a:off x="3629" y="2467"/>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2 h 75"/>
                <a:gd name="T22" fmla="*/ 22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45"/>
            <p:cNvSpPr>
              <a:spLocks/>
            </p:cNvSpPr>
            <p:nvPr userDrawn="1"/>
          </p:nvSpPr>
          <p:spPr bwMode="auto">
            <a:xfrm>
              <a:off x="2023" y="2726"/>
              <a:ext cx="98" cy="114"/>
            </a:xfrm>
            <a:custGeom>
              <a:avLst/>
              <a:gdLst>
                <a:gd name="T0" fmla="*/ 65 w 65"/>
                <a:gd name="T1" fmla="*/ 57 h 75"/>
                <a:gd name="T2" fmla="*/ 60 w 65"/>
                <a:gd name="T3" fmla="*/ 70 h 75"/>
                <a:gd name="T4" fmla="*/ 45 w 65"/>
                <a:gd name="T5" fmla="*/ 75 h 75"/>
                <a:gd name="T6" fmla="*/ 22 w 65"/>
                <a:gd name="T7" fmla="*/ 75 h 75"/>
                <a:gd name="T8" fmla="*/ 5 w 65"/>
                <a:gd name="T9" fmla="*/ 70 h 75"/>
                <a:gd name="T10" fmla="*/ 0 w 65"/>
                <a:gd name="T11" fmla="*/ 63 h 75"/>
                <a:gd name="T12" fmla="*/ 0 w 65"/>
                <a:gd name="T13" fmla="*/ 55 h 75"/>
                <a:gd name="T14" fmla="*/ 0 w 65"/>
                <a:gd name="T15" fmla="*/ 18 h 75"/>
                <a:gd name="T16" fmla="*/ 1 w 65"/>
                <a:gd name="T17" fmla="*/ 10 h 75"/>
                <a:gd name="T18" fmla="*/ 6 w 65"/>
                <a:gd name="T19" fmla="*/ 4 h 75"/>
                <a:gd name="T20" fmla="*/ 22 w 65"/>
                <a:gd name="T21" fmla="*/ 0 h 75"/>
                <a:gd name="T22" fmla="*/ 60 w 65"/>
                <a:gd name="T23" fmla="*/ 0 h 75"/>
                <a:gd name="T24" fmla="*/ 60 w 65"/>
                <a:gd name="T25" fmla="*/ 11 h 75"/>
                <a:gd name="T26" fmla="*/ 24 w 65"/>
                <a:gd name="T27" fmla="*/ 11 h 75"/>
                <a:gd name="T28" fmla="*/ 16 w 65"/>
                <a:gd name="T29" fmla="*/ 13 h 75"/>
                <a:gd name="T30" fmla="*/ 13 w 65"/>
                <a:gd name="T31" fmla="*/ 20 h 75"/>
                <a:gd name="T32" fmla="*/ 13 w 65"/>
                <a:gd name="T33" fmla="*/ 55 h 75"/>
                <a:gd name="T34" fmla="*/ 16 w 65"/>
                <a:gd name="T35" fmla="*/ 62 h 75"/>
                <a:gd name="T36" fmla="*/ 24 w 65"/>
                <a:gd name="T37" fmla="*/ 64 h 75"/>
                <a:gd name="T38" fmla="*/ 41 w 65"/>
                <a:gd name="T39" fmla="*/ 64 h 75"/>
                <a:gd name="T40" fmla="*/ 51 w 65"/>
                <a:gd name="T41" fmla="*/ 55 h 75"/>
                <a:gd name="T42" fmla="*/ 51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46"/>
            <p:cNvSpPr>
              <a:spLocks noEditPoints="1"/>
            </p:cNvSpPr>
            <p:nvPr userDrawn="1"/>
          </p:nvSpPr>
          <p:spPr bwMode="auto">
            <a:xfrm>
              <a:off x="2179" y="2698"/>
              <a:ext cx="89" cy="142"/>
            </a:xfrm>
            <a:custGeom>
              <a:avLst/>
              <a:gdLst>
                <a:gd name="T0" fmla="*/ 59 w 59"/>
                <a:gd name="T1" fmla="*/ 94 h 94"/>
                <a:gd name="T2" fmla="*/ 21 w 59"/>
                <a:gd name="T3" fmla="*/ 94 h 94"/>
                <a:gd name="T4" fmla="*/ 6 w 59"/>
                <a:gd name="T5" fmla="*/ 90 h 94"/>
                <a:gd name="T6" fmla="*/ 0 w 59"/>
                <a:gd name="T7" fmla="*/ 78 h 94"/>
                <a:gd name="T8" fmla="*/ 0 w 59"/>
                <a:gd name="T9" fmla="*/ 36 h 94"/>
                <a:gd name="T10" fmla="*/ 5 w 59"/>
                <a:gd name="T11" fmla="*/ 24 h 94"/>
                <a:gd name="T12" fmla="*/ 20 w 59"/>
                <a:gd name="T13" fmla="*/ 19 h 94"/>
                <a:gd name="T14" fmla="*/ 59 w 59"/>
                <a:gd name="T15" fmla="*/ 19 h 94"/>
                <a:gd name="T16" fmla="*/ 59 w 59"/>
                <a:gd name="T17" fmla="*/ 30 h 94"/>
                <a:gd name="T18" fmla="*/ 24 w 59"/>
                <a:gd name="T19" fmla="*/ 30 h 94"/>
                <a:gd name="T20" fmla="*/ 13 w 59"/>
                <a:gd name="T21" fmla="*/ 39 h 94"/>
                <a:gd name="T22" fmla="*/ 13 w 59"/>
                <a:gd name="T23" fmla="*/ 51 h 94"/>
                <a:gd name="T24" fmla="*/ 59 w 59"/>
                <a:gd name="T25" fmla="*/ 51 h 94"/>
                <a:gd name="T26" fmla="*/ 59 w 59"/>
                <a:gd name="T27" fmla="*/ 62 h 94"/>
                <a:gd name="T28" fmla="*/ 13 w 59"/>
                <a:gd name="T29" fmla="*/ 62 h 94"/>
                <a:gd name="T30" fmla="*/ 13 w 59"/>
                <a:gd name="T31" fmla="*/ 74 h 94"/>
                <a:gd name="T32" fmla="*/ 24 w 59"/>
                <a:gd name="T33" fmla="*/ 83 h 94"/>
                <a:gd name="T34" fmla="*/ 59 w 59"/>
                <a:gd name="T35" fmla="*/ 83 h 94"/>
                <a:gd name="T36" fmla="*/ 59 w 59"/>
                <a:gd name="T37" fmla="*/ 94 h 94"/>
                <a:gd name="T38" fmla="*/ 44 w 59"/>
                <a:gd name="T39" fmla="*/ 0 h 94"/>
                <a:gd name="T40" fmla="*/ 34 w 59"/>
                <a:gd name="T41" fmla="*/ 13 h 94"/>
                <a:gd name="T42" fmla="*/ 24 w 59"/>
                <a:gd name="T43" fmla="*/ 13 h 94"/>
                <a:gd name="T44" fmla="*/ 33 w 59"/>
                <a:gd name="T45" fmla="*/ 0 h 94"/>
                <a:gd name="T46" fmla="*/ 44 w 59"/>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47"/>
            <p:cNvSpPr>
              <a:spLocks noEditPoints="1"/>
            </p:cNvSpPr>
            <p:nvPr userDrawn="1"/>
          </p:nvSpPr>
          <p:spPr bwMode="auto">
            <a:xfrm>
              <a:off x="2322" y="2726"/>
              <a:ext cx="97" cy="114"/>
            </a:xfrm>
            <a:custGeom>
              <a:avLst/>
              <a:gdLst>
                <a:gd name="T0" fmla="*/ 64 w 64"/>
                <a:gd name="T1" fmla="*/ 58 h 75"/>
                <a:gd name="T2" fmla="*/ 42 w 64"/>
                <a:gd name="T3" fmla="*/ 75 h 75"/>
                <a:gd name="T4" fmla="*/ 22 w 64"/>
                <a:gd name="T5" fmla="*/ 75 h 75"/>
                <a:gd name="T6" fmla="*/ 7 w 64"/>
                <a:gd name="T7" fmla="*/ 71 h 75"/>
                <a:gd name="T8" fmla="*/ 0 w 64"/>
                <a:gd name="T9" fmla="*/ 58 h 75"/>
                <a:gd name="T10" fmla="*/ 0 w 64"/>
                <a:gd name="T11" fmla="*/ 17 h 75"/>
                <a:gd name="T12" fmla="*/ 7 w 64"/>
                <a:gd name="T13" fmla="*/ 4 h 75"/>
                <a:gd name="T14" fmla="*/ 22 w 64"/>
                <a:gd name="T15" fmla="*/ 0 h 75"/>
                <a:gd name="T16" fmla="*/ 43 w 64"/>
                <a:gd name="T17" fmla="*/ 0 h 75"/>
                <a:gd name="T18" fmla="*/ 64 w 64"/>
                <a:gd name="T19" fmla="*/ 17 h 75"/>
                <a:gd name="T20" fmla="*/ 64 w 64"/>
                <a:gd name="T21" fmla="*/ 58 h 75"/>
                <a:gd name="T22" fmla="*/ 51 w 64"/>
                <a:gd name="T23" fmla="*/ 55 h 75"/>
                <a:gd name="T24" fmla="*/ 51 w 64"/>
                <a:gd name="T25" fmla="*/ 21 h 75"/>
                <a:gd name="T26" fmla="*/ 48 w 64"/>
                <a:gd name="T27" fmla="*/ 13 h 75"/>
                <a:gd name="T28" fmla="*/ 39 w 64"/>
                <a:gd name="T29" fmla="*/ 11 h 75"/>
                <a:gd name="T30" fmla="*/ 26 w 64"/>
                <a:gd name="T31" fmla="*/ 11 h 75"/>
                <a:gd name="T32" fmla="*/ 16 w 64"/>
                <a:gd name="T33" fmla="*/ 13 h 75"/>
                <a:gd name="T34" fmla="*/ 14 w 64"/>
                <a:gd name="T35" fmla="*/ 21 h 75"/>
                <a:gd name="T36" fmla="*/ 14 w 64"/>
                <a:gd name="T37" fmla="*/ 55 h 75"/>
                <a:gd name="T38" fmla="*/ 17 w 64"/>
                <a:gd name="T39" fmla="*/ 62 h 75"/>
                <a:gd name="T40" fmla="*/ 26 w 64"/>
                <a:gd name="T41" fmla="*/ 64 h 75"/>
                <a:gd name="T42" fmla="*/ 39 w 64"/>
                <a:gd name="T43" fmla="*/ 64 h 75"/>
                <a:gd name="T44" fmla="*/ 48 w 64"/>
                <a:gd name="T45" fmla="*/ 62 h 75"/>
                <a:gd name="T46" fmla="*/ 51 w 64"/>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48"/>
            <p:cNvSpPr>
              <a:spLocks/>
            </p:cNvSpPr>
            <p:nvPr userDrawn="1"/>
          </p:nvSpPr>
          <p:spPr bwMode="auto">
            <a:xfrm>
              <a:off x="2476" y="2726"/>
              <a:ext cx="98" cy="114"/>
            </a:xfrm>
            <a:custGeom>
              <a:avLst/>
              <a:gdLst>
                <a:gd name="T0" fmla="*/ 65 w 65"/>
                <a:gd name="T1" fmla="*/ 57 h 75"/>
                <a:gd name="T2" fmla="*/ 60 w 65"/>
                <a:gd name="T3" fmla="*/ 70 h 75"/>
                <a:gd name="T4" fmla="*/ 45 w 65"/>
                <a:gd name="T5" fmla="*/ 75 h 75"/>
                <a:gd name="T6" fmla="*/ 22 w 65"/>
                <a:gd name="T7" fmla="*/ 75 h 75"/>
                <a:gd name="T8" fmla="*/ 6 w 65"/>
                <a:gd name="T9" fmla="*/ 70 h 75"/>
                <a:gd name="T10" fmla="*/ 1 w 65"/>
                <a:gd name="T11" fmla="*/ 63 h 75"/>
                <a:gd name="T12" fmla="*/ 0 w 65"/>
                <a:gd name="T13" fmla="*/ 55 h 75"/>
                <a:gd name="T14" fmla="*/ 0 w 65"/>
                <a:gd name="T15" fmla="*/ 18 h 75"/>
                <a:gd name="T16" fmla="*/ 1 w 65"/>
                <a:gd name="T17" fmla="*/ 10 h 75"/>
                <a:gd name="T18" fmla="*/ 7 w 65"/>
                <a:gd name="T19" fmla="*/ 4 h 75"/>
                <a:gd name="T20" fmla="*/ 22 w 65"/>
                <a:gd name="T21" fmla="*/ 0 h 75"/>
                <a:gd name="T22" fmla="*/ 60 w 65"/>
                <a:gd name="T23" fmla="*/ 0 h 75"/>
                <a:gd name="T24" fmla="*/ 60 w 65"/>
                <a:gd name="T25" fmla="*/ 11 h 75"/>
                <a:gd name="T26" fmla="*/ 25 w 65"/>
                <a:gd name="T27" fmla="*/ 11 h 75"/>
                <a:gd name="T28" fmla="*/ 16 w 65"/>
                <a:gd name="T29" fmla="*/ 13 h 75"/>
                <a:gd name="T30" fmla="*/ 14 w 65"/>
                <a:gd name="T31" fmla="*/ 20 h 75"/>
                <a:gd name="T32" fmla="*/ 14 w 65"/>
                <a:gd name="T33" fmla="*/ 55 h 75"/>
                <a:gd name="T34" fmla="*/ 17 w 65"/>
                <a:gd name="T35" fmla="*/ 62 h 75"/>
                <a:gd name="T36" fmla="*/ 25 w 65"/>
                <a:gd name="T37" fmla="*/ 64 h 75"/>
                <a:gd name="T38" fmla="*/ 42 w 65"/>
                <a:gd name="T39" fmla="*/ 64 h 75"/>
                <a:gd name="T40" fmla="*/ 52 w 65"/>
                <a:gd name="T41" fmla="*/ 55 h 75"/>
                <a:gd name="T42" fmla="*/ 52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49"/>
            <p:cNvSpPr>
              <a:spLocks/>
            </p:cNvSpPr>
            <p:nvPr userDrawn="1"/>
          </p:nvSpPr>
          <p:spPr bwMode="auto">
            <a:xfrm>
              <a:off x="2631" y="2728"/>
              <a:ext cx="98" cy="112"/>
            </a:xfrm>
            <a:custGeom>
              <a:avLst/>
              <a:gdLst>
                <a:gd name="T0" fmla="*/ 65 w 65"/>
                <a:gd name="T1" fmla="*/ 74 h 74"/>
                <a:gd name="T2" fmla="*/ 49 w 65"/>
                <a:gd name="T3" fmla="*/ 74 h 74"/>
                <a:gd name="T4" fmla="*/ 16 w 65"/>
                <a:gd name="T5" fmla="*/ 45 h 74"/>
                <a:gd name="T6" fmla="*/ 15 w 65"/>
                <a:gd name="T7" fmla="*/ 40 h 74"/>
                <a:gd name="T8" fmla="*/ 23 w 65"/>
                <a:gd name="T9" fmla="*/ 34 h 74"/>
                <a:gd name="T10" fmla="*/ 42 w 65"/>
                <a:gd name="T11" fmla="*/ 34 h 74"/>
                <a:gd name="T12" fmla="*/ 52 w 65"/>
                <a:gd name="T13" fmla="*/ 27 h 74"/>
                <a:gd name="T14" fmla="*/ 52 w 65"/>
                <a:gd name="T15" fmla="*/ 18 h 74"/>
                <a:gd name="T16" fmla="*/ 41 w 65"/>
                <a:gd name="T17" fmla="*/ 10 h 74"/>
                <a:gd name="T18" fmla="*/ 14 w 65"/>
                <a:gd name="T19" fmla="*/ 10 h 74"/>
                <a:gd name="T20" fmla="*/ 14 w 65"/>
                <a:gd name="T21" fmla="*/ 74 h 74"/>
                <a:gd name="T22" fmla="*/ 0 w 65"/>
                <a:gd name="T23" fmla="*/ 74 h 74"/>
                <a:gd name="T24" fmla="*/ 0 w 65"/>
                <a:gd name="T25" fmla="*/ 0 h 74"/>
                <a:gd name="T26" fmla="*/ 45 w 65"/>
                <a:gd name="T27" fmla="*/ 0 h 74"/>
                <a:gd name="T28" fmla="*/ 65 w 65"/>
                <a:gd name="T29" fmla="*/ 15 h 74"/>
                <a:gd name="T30" fmla="*/ 65 w 65"/>
                <a:gd name="T31" fmla="*/ 28 h 74"/>
                <a:gd name="T32" fmla="*/ 60 w 65"/>
                <a:gd name="T33" fmla="*/ 39 h 74"/>
                <a:gd name="T34" fmla="*/ 46 w 65"/>
                <a:gd name="T35" fmla="*/ 43 h 74"/>
                <a:gd name="T36" fmla="*/ 31 w 65"/>
                <a:gd name="T37" fmla="*/ 43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Freeform 50"/>
            <p:cNvSpPr>
              <a:spLocks noEditPoints="1"/>
            </p:cNvSpPr>
            <p:nvPr userDrawn="1"/>
          </p:nvSpPr>
          <p:spPr bwMode="auto">
            <a:xfrm>
              <a:off x="2773" y="2728"/>
              <a:ext cx="121" cy="112"/>
            </a:xfrm>
            <a:custGeom>
              <a:avLst/>
              <a:gdLst>
                <a:gd name="T0" fmla="*/ 80 w 80"/>
                <a:gd name="T1" fmla="*/ 74 h 74"/>
                <a:gd name="T2" fmla="*/ 66 w 80"/>
                <a:gd name="T3" fmla="*/ 74 h 74"/>
                <a:gd name="T4" fmla="*/ 58 w 80"/>
                <a:gd name="T5" fmla="*/ 55 h 74"/>
                <a:gd name="T6" fmla="*/ 22 w 80"/>
                <a:gd name="T7" fmla="*/ 55 h 74"/>
                <a:gd name="T8" fmla="*/ 14 w 80"/>
                <a:gd name="T9" fmla="*/ 74 h 74"/>
                <a:gd name="T10" fmla="*/ 0 w 80"/>
                <a:gd name="T11" fmla="*/ 74 h 74"/>
                <a:gd name="T12" fmla="*/ 29 w 80"/>
                <a:gd name="T13" fmla="*/ 6 h 74"/>
                <a:gd name="T14" fmla="*/ 40 w 80"/>
                <a:gd name="T15" fmla="*/ 0 h 74"/>
                <a:gd name="T16" fmla="*/ 50 w 80"/>
                <a:gd name="T17" fmla="*/ 6 h 74"/>
                <a:gd name="T18" fmla="*/ 80 w 80"/>
                <a:gd name="T19" fmla="*/ 74 h 74"/>
                <a:gd name="T20" fmla="*/ 54 w 80"/>
                <a:gd name="T21" fmla="*/ 45 h 74"/>
                <a:gd name="T22" fmla="*/ 39 w 80"/>
                <a:gd name="T23" fmla="*/ 12 h 74"/>
                <a:gd name="T24" fmla="*/ 26 w 80"/>
                <a:gd name="T25" fmla="*/ 45 h 74"/>
                <a:gd name="T26" fmla="*/ 54 w 80"/>
                <a:gd name="T27"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1"/>
            <p:cNvSpPr>
              <a:spLocks noEditPoints="1"/>
            </p:cNvSpPr>
            <p:nvPr userDrawn="1"/>
          </p:nvSpPr>
          <p:spPr bwMode="auto">
            <a:xfrm>
              <a:off x="2939" y="2726"/>
              <a:ext cx="99" cy="114"/>
            </a:xfrm>
            <a:custGeom>
              <a:avLst/>
              <a:gdLst>
                <a:gd name="T0" fmla="*/ 66 w 66"/>
                <a:gd name="T1" fmla="*/ 31 h 75"/>
                <a:gd name="T2" fmla="*/ 60 w 66"/>
                <a:gd name="T3" fmla="*/ 42 h 75"/>
                <a:gd name="T4" fmla="*/ 46 w 66"/>
                <a:gd name="T5" fmla="*/ 47 h 75"/>
                <a:gd name="T6" fmla="*/ 14 w 66"/>
                <a:gd name="T7" fmla="*/ 47 h 75"/>
                <a:gd name="T8" fmla="*/ 14 w 66"/>
                <a:gd name="T9" fmla="*/ 75 h 75"/>
                <a:gd name="T10" fmla="*/ 0 w 66"/>
                <a:gd name="T11" fmla="*/ 75 h 75"/>
                <a:gd name="T12" fmla="*/ 0 w 66"/>
                <a:gd name="T13" fmla="*/ 0 h 75"/>
                <a:gd name="T14" fmla="*/ 45 w 66"/>
                <a:gd name="T15" fmla="*/ 0 h 75"/>
                <a:gd name="T16" fmla="*/ 60 w 66"/>
                <a:gd name="T17" fmla="*/ 4 h 75"/>
                <a:gd name="T18" fmla="*/ 66 w 66"/>
                <a:gd name="T19" fmla="*/ 15 h 75"/>
                <a:gd name="T20" fmla="*/ 66 w 66"/>
                <a:gd name="T21" fmla="*/ 31 h 75"/>
                <a:gd name="T22" fmla="*/ 52 w 66"/>
                <a:gd name="T23" fmla="*/ 27 h 75"/>
                <a:gd name="T24" fmla="*/ 52 w 66"/>
                <a:gd name="T25" fmla="*/ 18 h 75"/>
                <a:gd name="T26" fmla="*/ 42 w 66"/>
                <a:gd name="T27" fmla="*/ 11 h 75"/>
                <a:gd name="T28" fmla="*/ 14 w 66"/>
                <a:gd name="T29" fmla="*/ 11 h 75"/>
                <a:gd name="T30" fmla="*/ 14 w 66"/>
                <a:gd name="T31" fmla="*/ 36 h 75"/>
                <a:gd name="T32" fmla="*/ 41 w 66"/>
                <a:gd name="T33" fmla="*/ 36 h 75"/>
                <a:gd name="T34" fmla="*/ 52 w 66"/>
                <a:gd name="T3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Freeform 52"/>
            <p:cNvSpPr>
              <a:spLocks/>
            </p:cNvSpPr>
            <p:nvPr userDrawn="1"/>
          </p:nvSpPr>
          <p:spPr bwMode="auto">
            <a:xfrm>
              <a:off x="3094" y="2726"/>
              <a:ext cx="100" cy="114"/>
            </a:xfrm>
            <a:custGeom>
              <a:avLst/>
              <a:gdLst>
                <a:gd name="T0" fmla="*/ 100 w 100"/>
                <a:gd name="T1" fmla="*/ 114 h 114"/>
                <a:gd name="T2" fmla="*/ 80 w 100"/>
                <a:gd name="T3" fmla="*/ 114 h 114"/>
                <a:gd name="T4" fmla="*/ 80 w 100"/>
                <a:gd name="T5" fmla="*/ 65 h 114"/>
                <a:gd name="T6" fmla="*/ 20 w 100"/>
                <a:gd name="T7" fmla="*/ 65 h 114"/>
                <a:gd name="T8" fmla="*/ 20 w 100"/>
                <a:gd name="T9" fmla="*/ 114 h 114"/>
                <a:gd name="T10" fmla="*/ 0 w 100"/>
                <a:gd name="T11" fmla="*/ 114 h 114"/>
                <a:gd name="T12" fmla="*/ 0 w 100"/>
                <a:gd name="T13" fmla="*/ 0 h 114"/>
                <a:gd name="T14" fmla="*/ 20 w 100"/>
                <a:gd name="T15" fmla="*/ 0 h 114"/>
                <a:gd name="T16" fmla="*/ 20 w 100"/>
                <a:gd name="T17" fmla="*/ 49 h 114"/>
                <a:gd name="T18" fmla="*/ 80 w 100"/>
                <a:gd name="T19" fmla="*/ 49 h 114"/>
                <a:gd name="T20" fmla="*/ 80 w 100"/>
                <a:gd name="T21" fmla="*/ 0 h 114"/>
                <a:gd name="T22" fmla="*/ 100 w 100"/>
                <a:gd name="T23" fmla="*/ 0 h 114"/>
                <a:gd name="T24" fmla="*/ 100 w 100"/>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53"/>
            <p:cNvSpPr>
              <a:spLocks noChangeArrowheads="1"/>
            </p:cNvSpPr>
            <p:nvPr userDrawn="1"/>
          </p:nvSpPr>
          <p:spPr bwMode="auto">
            <a:xfrm>
              <a:off x="3251" y="2726"/>
              <a:ext cx="20" cy="114"/>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54"/>
            <p:cNvSpPr>
              <a:spLocks noEditPoints="1"/>
            </p:cNvSpPr>
            <p:nvPr userDrawn="1"/>
          </p:nvSpPr>
          <p:spPr bwMode="auto">
            <a:xfrm>
              <a:off x="3328" y="2726"/>
              <a:ext cx="98" cy="129"/>
            </a:xfrm>
            <a:custGeom>
              <a:avLst/>
              <a:gdLst>
                <a:gd name="T0" fmla="*/ 65 w 65"/>
                <a:gd name="T1" fmla="*/ 58 h 85"/>
                <a:gd name="T2" fmla="*/ 51 w 65"/>
                <a:gd name="T3" fmla="*/ 74 h 85"/>
                <a:gd name="T4" fmla="*/ 64 w 65"/>
                <a:gd name="T5" fmla="*/ 85 h 85"/>
                <a:gd name="T6" fmla="*/ 46 w 65"/>
                <a:gd name="T7" fmla="*/ 85 h 85"/>
                <a:gd name="T8" fmla="*/ 33 w 65"/>
                <a:gd name="T9" fmla="*/ 75 h 85"/>
                <a:gd name="T10" fmla="*/ 22 w 65"/>
                <a:gd name="T11" fmla="*/ 75 h 85"/>
                <a:gd name="T12" fmla="*/ 7 w 65"/>
                <a:gd name="T13" fmla="*/ 71 h 85"/>
                <a:gd name="T14" fmla="*/ 0 w 65"/>
                <a:gd name="T15" fmla="*/ 58 h 85"/>
                <a:gd name="T16" fmla="*/ 0 w 65"/>
                <a:gd name="T17" fmla="*/ 17 h 85"/>
                <a:gd name="T18" fmla="*/ 7 w 65"/>
                <a:gd name="T19" fmla="*/ 4 h 85"/>
                <a:gd name="T20" fmla="*/ 22 w 65"/>
                <a:gd name="T21" fmla="*/ 0 h 85"/>
                <a:gd name="T22" fmla="*/ 43 w 65"/>
                <a:gd name="T23" fmla="*/ 0 h 85"/>
                <a:gd name="T24" fmla="*/ 58 w 65"/>
                <a:gd name="T25" fmla="*/ 4 h 85"/>
                <a:gd name="T26" fmla="*/ 65 w 65"/>
                <a:gd name="T27" fmla="*/ 17 h 85"/>
                <a:gd name="T28" fmla="*/ 65 w 65"/>
                <a:gd name="T29" fmla="*/ 58 h 85"/>
                <a:gd name="T30" fmla="*/ 52 w 65"/>
                <a:gd name="T31" fmla="*/ 56 h 85"/>
                <a:gd name="T32" fmla="*/ 52 w 65"/>
                <a:gd name="T33" fmla="*/ 20 h 85"/>
                <a:gd name="T34" fmla="*/ 49 w 65"/>
                <a:gd name="T35" fmla="*/ 13 h 85"/>
                <a:gd name="T36" fmla="*/ 39 w 65"/>
                <a:gd name="T37" fmla="*/ 11 h 85"/>
                <a:gd name="T38" fmla="*/ 26 w 65"/>
                <a:gd name="T39" fmla="*/ 11 h 85"/>
                <a:gd name="T40" fmla="*/ 16 w 65"/>
                <a:gd name="T41" fmla="*/ 13 h 85"/>
                <a:gd name="T42" fmla="*/ 14 w 65"/>
                <a:gd name="T43" fmla="*/ 20 h 85"/>
                <a:gd name="T44" fmla="*/ 14 w 65"/>
                <a:gd name="T45" fmla="*/ 55 h 85"/>
                <a:gd name="T46" fmla="*/ 17 w 65"/>
                <a:gd name="T47" fmla="*/ 62 h 85"/>
                <a:gd name="T48" fmla="*/ 26 w 65"/>
                <a:gd name="T49" fmla="*/ 64 h 85"/>
                <a:gd name="T50" fmla="*/ 39 w 65"/>
                <a:gd name="T51" fmla="*/ 64 h 85"/>
                <a:gd name="T52" fmla="*/ 49 w 65"/>
                <a:gd name="T53" fmla="*/ 62 h 85"/>
                <a:gd name="T54" fmla="*/ 52 w 65"/>
                <a:gd name="T55"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Freeform 55"/>
            <p:cNvSpPr>
              <a:spLocks/>
            </p:cNvSpPr>
            <p:nvPr userDrawn="1"/>
          </p:nvSpPr>
          <p:spPr bwMode="auto">
            <a:xfrm>
              <a:off x="3483" y="2726"/>
              <a:ext cx="98" cy="114"/>
            </a:xfrm>
            <a:custGeom>
              <a:avLst/>
              <a:gdLst>
                <a:gd name="T0" fmla="*/ 65 w 65"/>
                <a:gd name="T1" fmla="*/ 56 h 75"/>
                <a:gd name="T2" fmla="*/ 64 w 65"/>
                <a:gd name="T3" fmla="*/ 64 h 75"/>
                <a:gd name="T4" fmla="*/ 60 w 65"/>
                <a:gd name="T5" fmla="*/ 70 h 75"/>
                <a:gd name="T6" fmla="*/ 52 w 65"/>
                <a:gd name="T7" fmla="*/ 74 h 75"/>
                <a:gd name="T8" fmla="*/ 43 w 65"/>
                <a:gd name="T9" fmla="*/ 75 h 75"/>
                <a:gd name="T10" fmla="*/ 22 w 65"/>
                <a:gd name="T11" fmla="*/ 75 h 75"/>
                <a:gd name="T12" fmla="*/ 13 w 65"/>
                <a:gd name="T13" fmla="*/ 74 h 75"/>
                <a:gd name="T14" fmla="*/ 6 w 65"/>
                <a:gd name="T15" fmla="*/ 70 h 75"/>
                <a:gd name="T16" fmla="*/ 1 w 65"/>
                <a:gd name="T17" fmla="*/ 64 h 75"/>
                <a:gd name="T18" fmla="*/ 0 w 65"/>
                <a:gd name="T19" fmla="*/ 56 h 75"/>
                <a:gd name="T20" fmla="*/ 0 w 65"/>
                <a:gd name="T21" fmla="*/ 0 h 75"/>
                <a:gd name="T22" fmla="*/ 13 w 65"/>
                <a:gd name="T23" fmla="*/ 0 h 75"/>
                <a:gd name="T24" fmla="*/ 13 w 65"/>
                <a:gd name="T25" fmla="*/ 54 h 75"/>
                <a:gd name="T26" fmla="*/ 16 w 65"/>
                <a:gd name="T27" fmla="*/ 62 h 75"/>
                <a:gd name="T28" fmla="*/ 26 w 65"/>
                <a:gd name="T29" fmla="*/ 64 h 75"/>
                <a:gd name="T30" fmla="*/ 40 w 65"/>
                <a:gd name="T31" fmla="*/ 64 h 75"/>
                <a:gd name="T32" fmla="*/ 49 w 65"/>
                <a:gd name="T33" fmla="*/ 62 h 75"/>
                <a:gd name="T34" fmla="*/ 52 w 65"/>
                <a:gd name="T35" fmla="*/ 54 h 75"/>
                <a:gd name="T36" fmla="*/ 52 w 65"/>
                <a:gd name="T37" fmla="*/ 0 h 75"/>
                <a:gd name="T38" fmla="*/ 65 w 65"/>
                <a:gd name="T39" fmla="*/ 0 h 75"/>
                <a:gd name="T40" fmla="*/ 65 w 65"/>
                <a:gd name="T4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Freeform 56"/>
            <p:cNvSpPr>
              <a:spLocks/>
            </p:cNvSpPr>
            <p:nvPr userDrawn="1"/>
          </p:nvSpPr>
          <p:spPr bwMode="auto">
            <a:xfrm>
              <a:off x="3638" y="2728"/>
              <a:ext cx="89" cy="112"/>
            </a:xfrm>
            <a:custGeom>
              <a:avLst/>
              <a:gdLst>
                <a:gd name="T0" fmla="*/ 57 w 59"/>
                <a:gd name="T1" fmla="*/ 42 h 74"/>
                <a:gd name="T2" fmla="*/ 14 w 59"/>
                <a:gd name="T3" fmla="*/ 42 h 74"/>
                <a:gd name="T4" fmla="*/ 14 w 59"/>
                <a:gd name="T5" fmla="*/ 54 h 74"/>
                <a:gd name="T6" fmla="*/ 25 w 59"/>
                <a:gd name="T7" fmla="*/ 63 h 74"/>
                <a:gd name="T8" fmla="*/ 59 w 59"/>
                <a:gd name="T9" fmla="*/ 63 h 74"/>
                <a:gd name="T10" fmla="*/ 59 w 59"/>
                <a:gd name="T11" fmla="*/ 74 h 74"/>
                <a:gd name="T12" fmla="*/ 22 w 59"/>
                <a:gd name="T13" fmla="*/ 74 h 74"/>
                <a:gd name="T14" fmla="*/ 6 w 59"/>
                <a:gd name="T15" fmla="*/ 70 h 74"/>
                <a:gd name="T16" fmla="*/ 0 w 59"/>
                <a:gd name="T17" fmla="*/ 58 h 74"/>
                <a:gd name="T18" fmla="*/ 0 w 59"/>
                <a:gd name="T19" fmla="*/ 16 h 74"/>
                <a:gd name="T20" fmla="*/ 6 w 59"/>
                <a:gd name="T21" fmla="*/ 4 h 74"/>
                <a:gd name="T22" fmla="*/ 20 w 59"/>
                <a:gd name="T23" fmla="*/ 0 h 74"/>
                <a:gd name="T24" fmla="*/ 59 w 59"/>
                <a:gd name="T25" fmla="*/ 0 h 74"/>
                <a:gd name="T26" fmla="*/ 59 w 59"/>
                <a:gd name="T27" fmla="*/ 10 h 74"/>
                <a:gd name="T28" fmla="*/ 25 w 59"/>
                <a:gd name="T29" fmla="*/ 10 h 74"/>
                <a:gd name="T30" fmla="*/ 14 w 59"/>
                <a:gd name="T31" fmla="*/ 19 h 74"/>
                <a:gd name="T32" fmla="*/ 14 w 59"/>
                <a:gd name="T33" fmla="*/ 31 h 74"/>
                <a:gd name="T34" fmla="*/ 57 w 59"/>
                <a:gd name="T35" fmla="*/ 31 h 74"/>
                <a:gd name="T36" fmla="*/ 57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Freeform 57"/>
            <p:cNvSpPr>
              <a:spLocks/>
            </p:cNvSpPr>
            <p:nvPr userDrawn="1"/>
          </p:nvSpPr>
          <p:spPr bwMode="auto">
            <a:xfrm>
              <a:off x="2023" y="2987"/>
              <a:ext cx="89" cy="112"/>
            </a:xfrm>
            <a:custGeom>
              <a:avLst/>
              <a:gdLst>
                <a:gd name="T0" fmla="*/ 56 w 59"/>
                <a:gd name="T1" fmla="*/ 43 h 74"/>
                <a:gd name="T2" fmla="*/ 13 w 59"/>
                <a:gd name="T3" fmla="*/ 43 h 74"/>
                <a:gd name="T4" fmla="*/ 13 w 59"/>
                <a:gd name="T5" fmla="*/ 55 h 74"/>
                <a:gd name="T6" fmla="*/ 24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4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Freeform 58"/>
            <p:cNvSpPr>
              <a:spLocks/>
            </p:cNvSpPr>
            <p:nvPr userDrawn="1"/>
          </p:nvSpPr>
          <p:spPr bwMode="auto">
            <a:xfrm>
              <a:off x="2164"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Freeform 59"/>
            <p:cNvSpPr>
              <a:spLocks/>
            </p:cNvSpPr>
            <p:nvPr userDrawn="1"/>
          </p:nvSpPr>
          <p:spPr bwMode="auto">
            <a:xfrm>
              <a:off x="2394" y="2987"/>
              <a:ext cx="89" cy="112"/>
            </a:xfrm>
            <a:custGeom>
              <a:avLst/>
              <a:gdLst>
                <a:gd name="T0" fmla="*/ 59 w 59"/>
                <a:gd name="T1" fmla="*/ 43 h 74"/>
                <a:gd name="T2" fmla="*/ 13 w 59"/>
                <a:gd name="T3" fmla="*/ 43 h 74"/>
                <a:gd name="T4" fmla="*/ 13 w 59"/>
                <a:gd name="T5" fmla="*/ 74 h 74"/>
                <a:gd name="T6" fmla="*/ 0 w 59"/>
                <a:gd name="T7" fmla="*/ 74 h 74"/>
                <a:gd name="T8" fmla="*/ 0 w 59"/>
                <a:gd name="T9" fmla="*/ 15 h 74"/>
                <a:gd name="T10" fmla="*/ 6 w 59"/>
                <a:gd name="T11" fmla="*/ 4 h 74"/>
                <a:gd name="T12" fmla="*/ 20 w 59"/>
                <a:gd name="T13" fmla="*/ 0 h 74"/>
                <a:gd name="T14" fmla="*/ 59 w 59"/>
                <a:gd name="T15" fmla="*/ 0 h 74"/>
                <a:gd name="T16" fmla="*/ 59 w 59"/>
                <a:gd name="T17" fmla="*/ 11 h 74"/>
                <a:gd name="T18" fmla="*/ 24 w 59"/>
                <a:gd name="T19" fmla="*/ 11 h 74"/>
                <a:gd name="T20" fmla="*/ 13 w 59"/>
                <a:gd name="T21" fmla="*/ 19 h 74"/>
                <a:gd name="T22" fmla="*/ 13 w 59"/>
                <a:gd name="T23" fmla="*/ 32 h 74"/>
                <a:gd name="T24" fmla="*/ 59 w 59"/>
                <a:gd name="T25" fmla="*/ 32 h 74"/>
                <a:gd name="T26" fmla="*/ 59 w 59"/>
                <a:gd name="T2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60"/>
            <p:cNvSpPr>
              <a:spLocks noEditPoints="1"/>
            </p:cNvSpPr>
            <p:nvPr userDrawn="1"/>
          </p:nvSpPr>
          <p:spPr bwMode="auto">
            <a:xfrm>
              <a:off x="2542" y="2987"/>
              <a:ext cx="97" cy="112"/>
            </a:xfrm>
            <a:custGeom>
              <a:avLst/>
              <a:gdLst>
                <a:gd name="T0" fmla="*/ 64 w 64"/>
                <a:gd name="T1" fmla="*/ 57 h 74"/>
                <a:gd name="T2" fmla="*/ 42 w 64"/>
                <a:gd name="T3" fmla="*/ 74 h 74"/>
                <a:gd name="T4" fmla="*/ 22 w 64"/>
                <a:gd name="T5" fmla="*/ 74 h 74"/>
                <a:gd name="T6" fmla="*/ 7 w 64"/>
                <a:gd name="T7" fmla="*/ 70 h 74"/>
                <a:gd name="T8" fmla="*/ 0 w 64"/>
                <a:gd name="T9" fmla="*/ 57 h 74"/>
                <a:gd name="T10" fmla="*/ 0 w 64"/>
                <a:gd name="T11" fmla="*/ 17 h 74"/>
                <a:gd name="T12" fmla="*/ 7 w 64"/>
                <a:gd name="T13" fmla="*/ 4 h 74"/>
                <a:gd name="T14" fmla="*/ 22 w 64"/>
                <a:gd name="T15" fmla="*/ 0 h 74"/>
                <a:gd name="T16" fmla="*/ 42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5 w 64"/>
                <a:gd name="T31" fmla="*/ 11 h 74"/>
                <a:gd name="T32" fmla="*/ 16 w 64"/>
                <a:gd name="T33" fmla="*/ 13 h 74"/>
                <a:gd name="T34" fmla="*/ 14 w 64"/>
                <a:gd name="T35" fmla="*/ 20 h 74"/>
                <a:gd name="T36" fmla="*/ 14 w 64"/>
                <a:gd name="T37" fmla="*/ 54 h 74"/>
                <a:gd name="T38" fmla="*/ 17 w 64"/>
                <a:gd name="T39" fmla="*/ 61 h 74"/>
                <a:gd name="T40" fmla="*/ 25 w 64"/>
                <a:gd name="T41" fmla="*/ 63 h 74"/>
                <a:gd name="T42" fmla="*/ 39 w 64"/>
                <a:gd name="T43" fmla="*/ 63 h 74"/>
                <a:gd name="T44" fmla="*/ 48 w 64"/>
                <a:gd name="T45" fmla="*/ 61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Freeform 61"/>
            <p:cNvSpPr>
              <a:spLocks/>
            </p:cNvSpPr>
            <p:nvPr userDrawn="1"/>
          </p:nvSpPr>
          <p:spPr bwMode="auto">
            <a:xfrm>
              <a:off x="2696" y="2987"/>
              <a:ext cx="98" cy="112"/>
            </a:xfrm>
            <a:custGeom>
              <a:avLst/>
              <a:gdLst>
                <a:gd name="T0" fmla="*/ 65 w 65"/>
                <a:gd name="T1" fmla="*/ 74 h 74"/>
                <a:gd name="T2" fmla="*/ 48 w 65"/>
                <a:gd name="T3" fmla="*/ 74 h 74"/>
                <a:gd name="T4" fmla="*/ 16 w 65"/>
                <a:gd name="T5" fmla="*/ 46 h 74"/>
                <a:gd name="T6" fmla="*/ 14 w 65"/>
                <a:gd name="T7" fmla="*/ 41 h 74"/>
                <a:gd name="T8" fmla="*/ 22 w 65"/>
                <a:gd name="T9" fmla="*/ 35 h 74"/>
                <a:gd name="T10" fmla="*/ 42 w 65"/>
                <a:gd name="T11" fmla="*/ 35 h 74"/>
                <a:gd name="T12" fmla="*/ 51 w 65"/>
                <a:gd name="T13" fmla="*/ 27 h 74"/>
                <a:gd name="T14" fmla="*/ 51 w 65"/>
                <a:gd name="T15" fmla="*/ 19 h 74"/>
                <a:gd name="T16" fmla="*/ 40 w 65"/>
                <a:gd name="T17" fmla="*/ 11 h 74"/>
                <a:gd name="T18" fmla="*/ 13 w 65"/>
                <a:gd name="T19" fmla="*/ 11 h 74"/>
                <a:gd name="T20" fmla="*/ 13 w 65"/>
                <a:gd name="T21" fmla="*/ 74 h 74"/>
                <a:gd name="T22" fmla="*/ 0 w 65"/>
                <a:gd name="T23" fmla="*/ 74 h 74"/>
                <a:gd name="T24" fmla="*/ 0 w 65"/>
                <a:gd name="T25" fmla="*/ 0 h 74"/>
                <a:gd name="T26" fmla="*/ 44 w 65"/>
                <a:gd name="T27" fmla="*/ 0 h 74"/>
                <a:gd name="T28" fmla="*/ 65 w 65"/>
                <a:gd name="T29" fmla="*/ 16 h 74"/>
                <a:gd name="T30" fmla="*/ 65 w 65"/>
                <a:gd name="T31" fmla="*/ 29 h 74"/>
                <a:gd name="T32" fmla="*/ 59 w 65"/>
                <a:gd name="T33" fmla="*/ 40 h 74"/>
                <a:gd name="T34" fmla="*/ 45 w 65"/>
                <a:gd name="T35" fmla="*/ 44 h 74"/>
                <a:gd name="T36" fmla="*/ 30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Freeform 62"/>
            <p:cNvSpPr>
              <a:spLocks/>
            </p:cNvSpPr>
            <p:nvPr userDrawn="1"/>
          </p:nvSpPr>
          <p:spPr bwMode="auto">
            <a:xfrm>
              <a:off x="2847" y="2987"/>
              <a:ext cx="89" cy="112"/>
            </a:xfrm>
            <a:custGeom>
              <a:avLst/>
              <a:gdLst>
                <a:gd name="T0" fmla="*/ 57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6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7 w 59"/>
                <a:gd name="T35" fmla="*/ 32 h 74"/>
                <a:gd name="T36" fmla="*/ 57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Freeform 63"/>
            <p:cNvSpPr>
              <a:spLocks/>
            </p:cNvSpPr>
            <p:nvPr userDrawn="1"/>
          </p:nvSpPr>
          <p:spPr bwMode="auto">
            <a:xfrm>
              <a:off x="2995" y="2987"/>
              <a:ext cx="89" cy="112"/>
            </a:xfrm>
            <a:custGeom>
              <a:avLst/>
              <a:gdLst>
                <a:gd name="T0" fmla="*/ 59 w 59"/>
                <a:gd name="T1" fmla="*/ 11 h 74"/>
                <a:gd name="T2" fmla="*/ 25 w 59"/>
                <a:gd name="T3" fmla="*/ 11 h 74"/>
                <a:gd name="T4" fmla="*/ 14 w 59"/>
                <a:gd name="T5" fmla="*/ 14 h 74"/>
                <a:gd name="T6" fmla="*/ 13 w 59"/>
                <a:gd name="T7" fmla="*/ 24 h 74"/>
                <a:gd name="T8" fmla="*/ 16 w 59"/>
                <a:gd name="T9" fmla="*/ 30 h 74"/>
                <a:gd name="T10" fmla="*/ 25 w 59"/>
                <a:gd name="T11" fmla="*/ 31 h 74"/>
                <a:gd name="T12" fmla="*/ 39 w 59"/>
                <a:gd name="T13" fmla="*/ 31 h 74"/>
                <a:gd name="T14" fmla="*/ 53 w 59"/>
                <a:gd name="T15" fmla="*/ 35 h 74"/>
                <a:gd name="T16" fmla="*/ 58 w 59"/>
                <a:gd name="T17" fmla="*/ 47 h 74"/>
                <a:gd name="T18" fmla="*/ 58 w 59"/>
                <a:gd name="T19" fmla="*/ 58 h 74"/>
                <a:gd name="T20" fmla="*/ 53 w 59"/>
                <a:gd name="T21" fmla="*/ 70 h 74"/>
                <a:gd name="T22" fmla="*/ 38 w 59"/>
                <a:gd name="T23" fmla="*/ 74 h 74"/>
                <a:gd name="T24" fmla="*/ 0 w 59"/>
                <a:gd name="T25" fmla="*/ 74 h 74"/>
                <a:gd name="T26" fmla="*/ 0 w 59"/>
                <a:gd name="T27" fmla="*/ 63 h 74"/>
                <a:gd name="T28" fmla="*/ 34 w 59"/>
                <a:gd name="T29" fmla="*/ 63 h 74"/>
                <a:gd name="T30" fmla="*/ 44 w 59"/>
                <a:gd name="T31" fmla="*/ 60 h 74"/>
                <a:gd name="T32" fmla="*/ 45 w 59"/>
                <a:gd name="T33" fmla="*/ 50 h 74"/>
                <a:gd name="T34" fmla="*/ 34 w 59"/>
                <a:gd name="T35" fmla="*/ 42 h 74"/>
                <a:gd name="T36" fmla="*/ 20 w 59"/>
                <a:gd name="T37" fmla="*/ 42 h 74"/>
                <a:gd name="T38" fmla="*/ 6 w 59"/>
                <a:gd name="T39" fmla="*/ 38 h 74"/>
                <a:gd name="T40" fmla="*/ 0 w 59"/>
                <a:gd name="T41" fmla="*/ 27 h 74"/>
                <a:gd name="T42" fmla="*/ 0 w 59"/>
                <a:gd name="T43" fmla="*/ 16 h 74"/>
                <a:gd name="T44" fmla="*/ 6 w 59"/>
                <a:gd name="T45" fmla="*/ 3 h 74"/>
                <a:gd name="T46" fmla="*/ 20 w 59"/>
                <a:gd name="T47" fmla="*/ 0 h 74"/>
                <a:gd name="T48" fmla="*/ 59 w 59"/>
                <a:gd name="T49" fmla="*/ 0 h 74"/>
                <a:gd name="T50" fmla="*/ 59 w 59"/>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64"/>
            <p:cNvSpPr>
              <a:spLocks/>
            </p:cNvSpPr>
            <p:nvPr userDrawn="1"/>
          </p:nvSpPr>
          <p:spPr bwMode="auto">
            <a:xfrm>
              <a:off x="3132"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65"/>
            <p:cNvSpPr>
              <a:spLocks noChangeArrowheads="1"/>
            </p:cNvSpPr>
            <p:nvPr userDrawn="1"/>
          </p:nvSpPr>
          <p:spPr bwMode="auto">
            <a:xfrm>
              <a:off x="3266" y="2987"/>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Freeform 66"/>
            <p:cNvSpPr>
              <a:spLocks noEditPoints="1"/>
            </p:cNvSpPr>
            <p:nvPr userDrawn="1"/>
          </p:nvSpPr>
          <p:spPr bwMode="auto">
            <a:xfrm>
              <a:off x="3343" y="2959"/>
              <a:ext cx="89" cy="140"/>
            </a:xfrm>
            <a:custGeom>
              <a:avLst/>
              <a:gdLst>
                <a:gd name="T0" fmla="*/ 59 w 59"/>
                <a:gd name="T1" fmla="*/ 93 h 93"/>
                <a:gd name="T2" fmla="*/ 21 w 59"/>
                <a:gd name="T3" fmla="*/ 93 h 93"/>
                <a:gd name="T4" fmla="*/ 6 w 59"/>
                <a:gd name="T5" fmla="*/ 89 h 93"/>
                <a:gd name="T6" fmla="*/ 0 w 59"/>
                <a:gd name="T7" fmla="*/ 77 h 93"/>
                <a:gd name="T8" fmla="*/ 0 w 59"/>
                <a:gd name="T9" fmla="*/ 36 h 93"/>
                <a:gd name="T10" fmla="*/ 5 w 59"/>
                <a:gd name="T11" fmla="*/ 23 h 93"/>
                <a:gd name="T12" fmla="*/ 20 w 59"/>
                <a:gd name="T13" fmla="*/ 19 h 93"/>
                <a:gd name="T14" fmla="*/ 59 w 59"/>
                <a:gd name="T15" fmla="*/ 19 h 93"/>
                <a:gd name="T16" fmla="*/ 59 w 59"/>
                <a:gd name="T17" fmla="*/ 30 h 93"/>
                <a:gd name="T18" fmla="*/ 25 w 59"/>
                <a:gd name="T19" fmla="*/ 30 h 93"/>
                <a:gd name="T20" fmla="*/ 13 w 59"/>
                <a:gd name="T21" fmla="*/ 38 h 93"/>
                <a:gd name="T22" fmla="*/ 13 w 59"/>
                <a:gd name="T23" fmla="*/ 51 h 93"/>
                <a:gd name="T24" fmla="*/ 59 w 59"/>
                <a:gd name="T25" fmla="*/ 51 h 93"/>
                <a:gd name="T26" fmla="*/ 59 w 59"/>
                <a:gd name="T27" fmla="*/ 62 h 93"/>
                <a:gd name="T28" fmla="*/ 13 w 59"/>
                <a:gd name="T29" fmla="*/ 62 h 93"/>
                <a:gd name="T30" fmla="*/ 13 w 59"/>
                <a:gd name="T31" fmla="*/ 74 h 93"/>
                <a:gd name="T32" fmla="*/ 25 w 59"/>
                <a:gd name="T33" fmla="*/ 82 h 93"/>
                <a:gd name="T34" fmla="*/ 59 w 59"/>
                <a:gd name="T35" fmla="*/ 82 h 93"/>
                <a:gd name="T36" fmla="*/ 59 w 59"/>
                <a:gd name="T37" fmla="*/ 93 h 93"/>
                <a:gd name="T38" fmla="*/ 44 w 59"/>
                <a:gd name="T39" fmla="*/ 13 h 93"/>
                <a:gd name="T40" fmla="*/ 34 w 59"/>
                <a:gd name="T41" fmla="*/ 13 h 93"/>
                <a:gd name="T42" fmla="*/ 24 w 59"/>
                <a:gd name="T43" fmla="*/ 0 h 93"/>
                <a:gd name="T44" fmla="*/ 35 w 59"/>
                <a:gd name="T45" fmla="*/ 0 h 93"/>
                <a:gd name="T46" fmla="*/ 44 w 59"/>
                <a:gd name="T47"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Freeform 67"/>
            <p:cNvSpPr>
              <a:spLocks/>
            </p:cNvSpPr>
            <p:nvPr userDrawn="1"/>
          </p:nvSpPr>
          <p:spPr bwMode="auto">
            <a:xfrm>
              <a:off x="3486" y="2987"/>
              <a:ext cx="98" cy="112"/>
            </a:xfrm>
            <a:custGeom>
              <a:avLst/>
              <a:gdLst>
                <a:gd name="T0" fmla="*/ 65 w 65"/>
                <a:gd name="T1" fmla="*/ 74 h 74"/>
                <a:gd name="T2" fmla="*/ 49 w 65"/>
                <a:gd name="T3" fmla="*/ 74 h 74"/>
                <a:gd name="T4" fmla="*/ 16 w 65"/>
                <a:gd name="T5" fmla="*/ 46 h 74"/>
                <a:gd name="T6" fmla="*/ 15 w 65"/>
                <a:gd name="T7" fmla="*/ 41 h 74"/>
                <a:gd name="T8" fmla="*/ 23 w 65"/>
                <a:gd name="T9" fmla="*/ 35 h 74"/>
                <a:gd name="T10" fmla="*/ 42 w 65"/>
                <a:gd name="T11" fmla="*/ 35 h 74"/>
                <a:gd name="T12" fmla="*/ 52 w 65"/>
                <a:gd name="T13" fmla="*/ 27 h 74"/>
                <a:gd name="T14" fmla="*/ 52 w 65"/>
                <a:gd name="T15" fmla="*/ 19 h 74"/>
                <a:gd name="T16" fmla="*/ 41 w 65"/>
                <a:gd name="T17" fmla="*/ 11 h 74"/>
                <a:gd name="T18" fmla="*/ 14 w 65"/>
                <a:gd name="T19" fmla="*/ 11 h 74"/>
                <a:gd name="T20" fmla="*/ 14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Freeform 68"/>
            <p:cNvSpPr>
              <a:spLocks/>
            </p:cNvSpPr>
            <p:nvPr userDrawn="1"/>
          </p:nvSpPr>
          <p:spPr bwMode="auto">
            <a:xfrm>
              <a:off x="3638" y="2987"/>
              <a:ext cx="89" cy="112"/>
            </a:xfrm>
            <a:custGeom>
              <a:avLst/>
              <a:gdLst>
                <a:gd name="T0" fmla="*/ 56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Rectangle 69"/>
            <p:cNvSpPr>
              <a:spLocks noChangeArrowheads="1"/>
            </p:cNvSpPr>
            <p:nvPr userDrawn="1"/>
          </p:nvSpPr>
          <p:spPr bwMode="auto">
            <a:xfrm>
              <a:off x="2023" y="1245"/>
              <a:ext cx="148" cy="751"/>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70"/>
            <p:cNvSpPr>
              <a:spLocks/>
            </p:cNvSpPr>
            <p:nvPr userDrawn="1"/>
          </p:nvSpPr>
          <p:spPr bwMode="auto">
            <a:xfrm>
              <a:off x="3145" y="1221"/>
              <a:ext cx="588" cy="80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Freeform 71"/>
            <p:cNvSpPr>
              <a:spLocks/>
            </p:cNvSpPr>
            <p:nvPr userDrawn="1"/>
          </p:nvSpPr>
          <p:spPr bwMode="auto">
            <a:xfrm>
              <a:off x="2286" y="1221"/>
              <a:ext cx="687" cy="80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Freeform 72"/>
            <p:cNvSpPr>
              <a:spLocks/>
            </p:cNvSpPr>
            <p:nvPr userDrawn="1"/>
          </p:nvSpPr>
          <p:spPr bwMode="auto">
            <a:xfrm>
              <a:off x="2547" y="1514"/>
              <a:ext cx="469" cy="241"/>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937" name="Groupe 2936"/>
          <p:cNvGrpSpPr/>
          <p:nvPr userDrawn="1"/>
        </p:nvGrpSpPr>
        <p:grpSpPr>
          <a:xfrm>
            <a:off x="2745640" y="570435"/>
            <a:ext cx="3387725" cy="2699223"/>
            <a:chOff x="2745640" y="570435"/>
            <a:chExt cx="3387725" cy="2699223"/>
          </a:xfrm>
        </p:grpSpPr>
        <p:grpSp>
          <p:nvGrpSpPr>
            <p:cNvPr id="2011" name="Groupe 2010"/>
            <p:cNvGrpSpPr/>
            <p:nvPr userDrawn="1"/>
          </p:nvGrpSpPr>
          <p:grpSpPr>
            <a:xfrm>
              <a:off x="2745640" y="570435"/>
              <a:ext cx="3387725" cy="111917"/>
              <a:chOff x="2746375" y="570435"/>
              <a:chExt cx="3387725" cy="111917"/>
            </a:xfrm>
          </p:grpSpPr>
          <p:sp>
            <p:nvSpPr>
              <p:cNvPr id="1801"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2"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3"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4"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5"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6"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7"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8"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9"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0"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1"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2"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3"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4"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5"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6"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7"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8"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9"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0"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1"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2"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3"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4"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5"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6"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7"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8"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9"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0"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1"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2"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3"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4"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5"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6"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7"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8"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9"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0"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1"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2"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3"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4"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5"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6"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7"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8"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9"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0"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1"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2"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3"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4"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5"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6"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7"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8"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9"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0"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1"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2"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3"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4"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5"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6"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7"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8"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9"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0"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12" name="Groupe 2011"/>
            <p:cNvGrpSpPr/>
            <p:nvPr userDrawn="1"/>
          </p:nvGrpSpPr>
          <p:grpSpPr>
            <a:xfrm>
              <a:off x="2745640" y="769459"/>
              <a:ext cx="3387725" cy="111917"/>
              <a:chOff x="2746375" y="570435"/>
              <a:chExt cx="3387725" cy="111917"/>
            </a:xfrm>
          </p:grpSpPr>
          <p:sp>
            <p:nvSpPr>
              <p:cNvPr id="201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83" name="Groupe 2082"/>
            <p:cNvGrpSpPr/>
            <p:nvPr userDrawn="1"/>
          </p:nvGrpSpPr>
          <p:grpSpPr>
            <a:xfrm>
              <a:off x="2745640" y="968483"/>
              <a:ext cx="3387725" cy="111917"/>
              <a:chOff x="2746375" y="570435"/>
              <a:chExt cx="3387725" cy="111917"/>
            </a:xfrm>
          </p:grpSpPr>
          <p:sp>
            <p:nvSpPr>
              <p:cNvPr id="2084"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5"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6"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7"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8"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9"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0"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1"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2"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3"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4"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5"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6"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7"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8"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9"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0"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1"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2"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3"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4"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5"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6"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7"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8"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9"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0"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1"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2"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3"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4"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5"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6"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7"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8"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9"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0"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1"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2"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3"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4"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5"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6"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7"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8"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9"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0"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1"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2"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3"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4"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5"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6"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7"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8"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9"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0"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1"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2"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3"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4"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5"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6"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7"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8"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9"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0"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1"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2"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3"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54" name="Groupe 2153"/>
            <p:cNvGrpSpPr/>
            <p:nvPr userDrawn="1"/>
          </p:nvGrpSpPr>
          <p:grpSpPr>
            <a:xfrm>
              <a:off x="2745640" y="1167507"/>
              <a:ext cx="3387725" cy="111917"/>
              <a:chOff x="2746375" y="570435"/>
              <a:chExt cx="3387725" cy="111917"/>
            </a:xfrm>
          </p:grpSpPr>
          <p:sp>
            <p:nvSpPr>
              <p:cNvPr id="21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25" name="Groupe 2224"/>
            <p:cNvGrpSpPr/>
            <p:nvPr userDrawn="1"/>
          </p:nvGrpSpPr>
          <p:grpSpPr>
            <a:xfrm>
              <a:off x="2745640" y="1366531"/>
              <a:ext cx="3387725" cy="111917"/>
              <a:chOff x="2746375" y="570435"/>
              <a:chExt cx="3387725" cy="111917"/>
            </a:xfrm>
          </p:grpSpPr>
          <p:sp>
            <p:nvSpPr>
              <p:cNvPr id="222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96" name="Groupe 2295"/>
            <p:cNvGrpSpPr/>
            <p:nvPr userDrawn="1"/>
          </p:nvGrpSpPr>
          <p:grpSpPr>
            <a:xfrm>
              <a:off x="2745640" y="1565555"/>
              <a:ext cx="3387725" cy="111917"/>
              <a:chOff x="2746375" y="570435"/>
              <a:chExt cx="3387725" cy="111917"/>
            </a:xfrm>
          </p:grpSpPr>
          <p:sp>
            <p:nvSpPr>
              <p:cNvPr id="229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69" name="Groupe 2368"/>
            <p:cNvGrpSpPr/>
            <p:nvPr userDrawn="1"/>
          </p:nvGrpSpPr>
          <p:grpSpPr>
            <a:xfrm>
              <a:off x="2745640" y="1764579"/>
              <a:ext cx="3387725" cy="111917"/>
              <a:chOff x="2746375" y="570435"/>
              <a:chExt cx="3387725" cy="111917"/>
            </a:xfrm>
          </p:grpSpPr>
          <p:sp>
            <p:nvSpPr>
              <p:cNvPr id="272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0" name="Groupe 2369"/>
            <p:cNvGrpSpPr/>
            <p:nvPr userDrawn="1"/>
          </p:nvGrpSpPr>
          <p:grpSpPr>
            <a:xfrm>
              <a:off x="2745640" y="1963603"/>
              <a:ext cx="3387725" cy="111917"/>
              <a:chOff x="2746375" y="570435"/>
              <a:chExt cx="3387725" cy="111917"/>
            </a:xfrm>
          </p:grpSpPr>
          <p:sp>
            <p:nvSpPr>
              <p:cNvPr id="26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1" name="Groupe 2370"/>
            <p:cNvGrpSpPr/>
            <p:nvPr userDrawn="1"/>
          </p:nvGrpSpPr>
          <p:grpSpPr>
            <a:xfrm>
              <a:off x="2745640" y="2162627"/>
              <a:ext cx="3387725" cy="111917"/>
              <a:chOff x="2746375" y="570435"/>
              <a:chExt cx="3387725" cy="111917"/>
            </a:xfrm>
          </p:grpSpPr>
          <p:sp>
            <p:nvSpPr>
              <p:cNvPr id="258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2" name="Groupe 2371"/>
            <p:cNvGrpSpPr/>
            <p:nvPr userDrawn="1"/>
          </p:nvGrpSpPr>
          <p:grpSpPr>
            <a:xfrm>
              <a:off x="2745640" y="2361651"/>
              <a:ext cx="3387725" cy="111917"/>
              <a:chOff x="2746375" y="570435"/>
              <a:chExt cx="3387725" cy="111917"/>
            </a:xfrm>
          </p:grpSpPr>
          <p:sp>
            <p:nvSpPr>
              <p:cNvPr id="251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3" name="Groupe 2372"/>
            <p:cNvGrpSpPr/>
            <p:nvPr userDrawn="1"/>
          </p:nvGrpSpPr>
          <p:grpSpPr>
            <a:xfrm>
              <a:off x="2745640" y="2560675"/>
              <a:ext cx="3387725" cy="111917"/>
              <a:chOff x="2746375" y="570435"/>
              <a:chExt cx="3387725" cy="111917"/>
            </a:xfrm>
          </p:grpSpPr>
          <p:sp>
            <p:nvSpPr>
              <p:cNvPr id="244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4" name="Groupe 2373"/>
            <p:cNvGrpSpPr/>
            <p:nvPr userDrawn="1"/>
          </p:nvGrpSpPr>
          <p:grpSpPr>
            <a:xfrm>
              <a:off x="2745640" y="2759699"/>
              <a:ext cx="3387725" cy="111917"/>
              <a:chOff x="2746375" y="570435"/>
              <a:chExt cx="3387725" cy="111917"/>
            </a:xfrm>
          </p:grpSpPr>
          <p:sp>
            <p:nvSpPr>
              <p:cNvPr id="237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795" name="Groupe 2794"/>
            <p:cNvGrpSpPr/>
            <p:nvPr userDrawn="1"/>
          </p:nvGrpSpPr>
          <p:grpSpPr>
            <a:xfrm>
              <a:off x="2745640" y="2958723"/>
              <a:ext cx="3387725" cy="111917"/>
              <a:chOff x="2746375" y="570435"/>
              <a:chExt cx="3387725" cy="111917"/>
            </a:xfrm>
          </p:grpSpPr>
          <p:sp>
            <p:nvSpPr>
              <p:cNvPr id="279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866" name="Groupe 2865"/>
            <p:cNvGrpSpPr/>
            <p:nvPr userDrawn="1"/>
          </p:nvGrpSpPr>
          <p:grpSpPr>
            <a:xfrm>
              <a:off x="2745640" y="3157741"/>
              <a:ext cx="3387725" cy="111917"/>
              <a:chOff x="2746375" y="570435"/>
              <a:chExt cx="3387725" cy="111917"/>
            </a:xfrm>
          </p:grpSpPr>
          <p:sp>
            <p:nvSpPr>
              <p:cNvPr id="286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4" name="Espace réservé du texte 3"/>
          <p:cNvSpPr>
            <a:spLocks noGrp="1"/>
          </p:cNvSpPr>
          <p:nvPr>
            <p:ph type="body" sz="quarter" idx="11" hasCustomPrompt="1"/>
          </p:nvPr>
        </p:nvSpPr>
        <p:spPr>
          <a:xfrm>
            <a:off x="4149782" y="1275585"/>
            <a:ext cx="3371850" cy="690414"/>
          </a:xfrm>
        </p:spPr>
        <p:txBody>
          <a:bodyPr/>
          <a:lstStyle>
            <a:lvl1pPr>
              <a:defRPr sz="2400" cap="all" baseline="0">
                <a:solidFill>
                  <a:schemeClr val="bg1"/>
                </a:solidFill>
              </a:defRPr>
            </a:lvl1pPr>
          </a:lstStyle>
          <a:p>
            <a:pPr lvl="0"/>
            <a:r>
              <a:rPr lang="fr-FR" dirty="0"/>
              <a:t>TITRE DE LA PRESENTATION</a:t>
            </a:r>
          </a:p>
        </p:txBody>
      </p:sp>
      <p:sp>
        <p:nvSpPr>
          <p:cNvPr id="1063" name="Espace réservé du texte 3"/>
          <p:cNvSpPr>
            <a:spLocks noGrp="1"/>
          </p:cNvSpPr>
          <p:nvPr>
            <p:ph type="body" sz="quarter" idx="12" hasCustomPrompt="1"/>
          </p:nvPr>
        </p:nvSpPr>
        <p:spPr>
          <a:xfrm>
            <a:off x="4149782" y="2101423"/>
            <a:ext cx="3371850" cy="283819"/>
          </a:xfrm>
        </p:spPr>
        <p:txBody>
          <a:bodyPr/>
          <a:lstStyle>
            <a:lvl1pPr>
              <a:defRPr sz="2000" cap="none" baseline="0">
                <a:solidFill>
                  <a:schemeClr val="bg1"/>
                </a:solidFill>
              </a:defRPr>
            </a:lvl1pPr>
          </a:lstStyle>
          <a:p>
            <a:pPr lvl="0"/>
            <a:r>
              <a:rPr lang="fr-FR" dirty="0" smtClean="0"/>
              <a:t>ign.fr</a:t>
            </a:r>
            <a:endParaRPr lang="fr-FR" dirty="0"/>
          </a:p>
        </p:txBody>
      </p:sp>
      <p:pic>
        <p:nvPicPr>
          <p:cNvPr id="2" name="Imag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35455" b="17081"/>
          <a:stretch/>
        </p:blipFill>
        <p:spPr>
          <a:xfrm>
            <a:off x="725183" y="2633473"/>
            <a:ext cx="7693634" cy="2921395"/>
          </a:xfrm>
          <a:prstGeom prst="rect">
            <a:avLst/>
          </a:prstGeom>
        </p:spPr>
      </p:pic>
      <p:sp>
        <p:nvSpPr>
          <p:cNvPr id="1065" name="ZoneTexte 1064"/>
          <p:cNvSpPr txBox="1"/>
          <p:nvPr userDrawn="1"/>
        </p:nvSpPr>
        <p:spPr>
          <a:xfrm>
            <a:off x="7632571" y="5508713"/>
            <a:ext cx="1333500" cy="5078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latin typeface="+mn-lt"/>
              </a:rPr>
              <a:t>© </a:t>
            </a:r>
            <a:r>
              <a:rPr lang="fr-FR" sz="900" baseline="0" dirty="0" smtClean="0">
                <a:latin typeface="Arial" panose="020B0604020202020204" pitchFamily="34" charset="0"/>
              </a:rPr>
              <a:t>IGN-SHOM</a:t>
            </a:r>
          </a:p>
          <a:p>
            <a:endParaRPr lang="fr-FR" dirty="0"/>
          </a:p>
        </p:txBody>
      </p:sp>
    </p:spTree>
    <p:extLst>
      <p:ext uri="{BB962C8B-B14F-4D97-AF65-F5344CB8AC3E}">
        <p14:creationId xmlns:p14="http://schemas.microsoft.com/office/powerpoint/2010/main" val="4121688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grpSp>
        <p:nvGrpSpPr>
          <p:cNvPr id="3880" name="Groupe 3879"/>
          <p:cNvGrpSpPr/>
          <p:nvPr userDrawn="1"/>
        </p:nvGrpSpPr>
        <p:grpSpPr>
          <a:xfrm>
            <a:off x="553803" y="544553"/>
            <a:ext cx="4639963" cy="5191661"/>
            <a:chOff x="553803" y="544553"/>
            <a:chExt cx="4639963" cy="5191661"/>
          </a:xfrm>
        </p:grpSpPr>
        <p:grpSp>
          <p:nvGrpSpPr>
            <p:cNvPr id="9" name="Groupe 8"/>
            <p:cNvGrpSpPr/>
            <p:nvPr userDrawn="1"/>
          </p:nvGrpSpPr>
          <p:grpSpPr>
            <a:xfrm>
              <a:off x="553803" y="544557"/>
              <a:ext cx="3679737" cy="121564"/>
              <a:chOff x="2746375" y="570435"/>
              <a:chExt cx="3387725" cy="111917"/>
            </a:xfrm>
          </p:grpSpPr>
          <p:sp>
            <p:nvSpPr>
              <p:cNvPr id="93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 name="Groupe 9"/>
            <p:cNvGrpSpPr/>
            <p:nvPr userDrawn="1"/>
          </p:nvGrpSpPr>
          <p:grpSpPr>
            <a:xfrm>
              <a:off x="553803" y="760736"/>
              <a:ext cx="3679737" cy="121564"/>
              <a:chOff x="2746375" y="570435"/>
              <a:chExt cx="3387725" cy="111917"/>
            </a:xfrm>
          </p:grpSpPr>
          <p:sp>
            <p:nvSpPr>
              <p:cNvPr id="86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1" name="Groupe 10"/>
            <p:cNvGrpSpPr/>
            <p:nvPr userDrawn="1"/>
          </p:nvGrpSpPr>
          <p:grpSpPr>
            <a:xfrm>
              <a:off x="553803" y="976916"/>
              <a:ext cx="3679737" cy="121564"/>
              <a:chOff x="2746375" y="570435"/>
              <a:chExt cx="3387725" cy="111917"/>
            </a:xfrm>
          </p:grpSpPr>
          <p:sp>
            <p:nvSpPr>
              <p:cNvPr id="79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2" name="Groupe 11"/>
            <p:cNvGrpSpPr/>
            <p:nvPr userDrawn="1"/>
          </p:nvGrpSpPr>
          <p:grpSpPr>
            <a:xfrm>
              <a:off x="553803" y="1193095"/>
              <a:ext cx="3679737" cy="121564"/>
              <a:chOff x="2746375" y="570435"/>
              <a:chExt cx="3387725" cy="111917"/>
            </a:xfrm>
          </p:grpSpPr>
          <p:sp>
            <p:nvSpPr>
              <p:cNvPr id="72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3" name="Groupe 12"/>
            <p:cNvGrpSpPr/>
            <p:nvPr userDrawn="1"/>
          </p:nvGrpSpPr>
          <p:grpSpPr>
            <a:xfrm>
              <a:off x="553803" y="1409274"/>
              <a:ext cx="3679737" cy="121564"/>
              <a:chOff x="2746375" y="570435"/>
              <a:chExt cx="3387725" cy="111917"/>
            </a:xfrm>
          </p:grpSpPr>
          <p:sp>
            <p:nvSpPr>
              <p:cNvPr id="65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4" name="Groupe 13"/>
            <p:cNvGrpSpPr/>
            <p:nvPr userDrawn="1"/>
          </p:nvGrpSpPr>
          <p:grpSpPr>
            <a:xfrm>
              <a:off x="553803" y="1625453"/>
              <a:ext cx="3679737" cy="121564"/>
              <a:chOff x="2746375" y="570435"/>
              <a:chExt cx="3387725" cy="111917"/>
            </a:xfrm>
          </p:grpSpPr>
          <p:sp>
            <p:nvSpPr>
              <p:cNvPr id="58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p:cNvGrpSpPr/>
            <p:nvPr userDrawn="1"/>
          </p:nvGrpSpPr>
          <p:grpSpPr>
            <a:xfrm>
              <a:off x="553803" y="1841633"/>
              <a:ext cx="3679737" cy="121564"/>
              <a:chOff x="2746375" y="570435"/>
              <a:chExt cx="3387725" cy="111917"/>
            </a:xfrm>
          </p:grpSpPr>
          <p:sp>
            <p:nvSpPr>
              <p:cNvPr id="51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6" name="Groupe 15"/>
            <p:cNvGrpSpPr/>
            <p:nvPr userDrawn="1"/>
          </p:nvGrpSpPr>
          <p:grpSpPr>
            <a:xfrm>
              <a:off x="553803" y="2057813"/>
              <a:ext cx="3679737" cy="121564"/>
              <a:chOff x="2746375" y="570435"/>
              <a:chExt cx="3387725" cy="111917"/>
            </a:xfrm>
          </p:grpSpPr>
          <p:sp>
            <p:nvSpPr>
              <p:cNvPr id="44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p:cNvGrpSpPr/>
            <p:nvPr userDrawn="1"/>
          </p:nvGrpSpPr>
          <p:grpSpPr>
            <a:xfrm>
              <a:off x="553803" y="2273992"/>
              <a:ext cx="3679737" cy="121564"/>
              <a:chOff x="2746375" y="570435"/>
              <a:chExt cx="3387725" cy="111917"/>
            </a:xfrm>
          </p:grpSpPr>
          <p:sp>
            <p:nvSpPr>
              <p:cNvPr id="37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8" name="Groupe 17"/>
            <p:cNvGrpSpPr/>
            <p:nvPr userDrawn="1"/>
          </p:nvGrpSpPr>
          <p:grpSpPr>
            <a:xfrm>
              <a:off x="553803" y="2490170"/>
              <a:ext cx="3679737" cy="121564"/>
              <a:chOff x="2746375" y="570435"/>
              <a:chExt cx="3387725" cy="111917"/>
            </a:xfrm>
          </p:grpSpPr>
          <p:sp>
            <p:nvSpPr>
              <p:cNvPr id="30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9" name="Groupe 18"/>
            <p:cNvGrpSpPr/>
            <p:nvPr userDrawn="1"/>
          </p:nvGrpSpPr>
          <p:grpSpPr>
            <a:xfrm>
              <a:off x="553803" y="2706349"/>
              <a:ext cx="3679737" cy="121564"/>
              <a:chOff x="2746375" y="570435"/>
              <a:chExt cx="3387725" cy="111917"/>
            </a:xfrm>
          </p:grpSpPr>
          <p:sp>
            <p:nvSpPr>
              <p:cNvPr id="23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p:cNvGrpSpPr/>
            <p:nvPr userDrawn="1"/>
          </p:nvGrpSpPr>
          <p:grpSpPr>
            <a:xfrm>
              <a:off x="553803" y="2922527"/>
              <a:ext cx="3679737" cy="121564"/>
              <a:chOff x="2746375" y="570435"/>
              <a:chExt cx="3387725" cy="111917"/>
            </a:xfrm>
          </p:grpSpPr>
          <p:sp>
            <p:nvSpPr>
              <p:cNvPr id="16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 name="Groupe 20"/>
            <p:cNvGrpSpPr/>
            <p:nvPr userDrawn="1"/>
          </p:nvGrpSpPr>
          <p:grpSpPr>
            <a:xfrm>
              <a:off x="553803" y="3138703"/>
              <a:ext cx="3679737" cy="121564"/>
              <a:chOff x="2746375" y="570435"/>
              <a:chExt cx="3387725" cy="111917"/>
            </a:xfrm>
          </p:grpSpPr>
          <p:sp>
            <p:nvSpPr>
              <p:cNvPr id="9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 name="Groupe 21"/>
            <p:cNvGrpSpPr/>
            <p:nvPr userDrawn="1"/>
          </p:nvGrpSpPr>
          <p:grpSpPr>
            <a:xfrm>
              <a:off x="553803" y="3354879"/>
              <a:ext cx="3679737" cy="121564"/>
              <a:chOff x="2746375" y="570435"/>
              <a:chExt cx="3387725" cy="111917"/>
            </a:xfrm>
          </p:grpSpPr>
          <p:sp>
            <p:nvSpPr>
              <p:cNvPr id="2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4" name="Groupe 1003"/>
            <p:cNvGrpSpPr/>
            <p:nvPr userDrawn="1"/>
          </p:nvGrpSpPr>
          <p:grpSpPr>
            <a:xfrm>
              <a:off x="553803" y="3563809"/>
              <a:ext cx="3679737" cy="121564"/>
              <a:chOff x="2746375" y="570435"/>
              <a:chExt cx="3387725" cy="111917"/>
            </a:xfrm>
          </p:grpSpPr>
          <p:sp>
            <p:nvSpPr>
              <p:cNvPr id="192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5" name="Groupe 1004"/>
            <p:cNvGrpSpPr/>
            <p:nvPr userDrawn="1"/>
          </p:nvGrpSpPr>
          <p:grpSpPr>
            <a:xfrm>
              <a:off x="553803" y="3779988"/>
              <a:ext cx="3679737" cy="121564"/>
              <a:chOff x="2746375" y="570435"/>
              <a:chExt cx="3387725" cy="111917"/>
            </a:xfrm>
          </p:grpSpPr>
          <p:sp>
            <p:nvSpPr>
              <p:cNvPr id="185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6" name="Groupe 1005"/>
            <p:cNvGrpSpPr/>
            <p:nvPr userDrawn="1"/>
          </p:nvGrpSpPr>
          <p:grpSpPr>
            <a:xfrm>
              <a:off x="553803" y="3996168"/>
              <a:ext cx="3679737" cy="121564"/>
              <a:chOff x="2746375" y="570435"/>
              <a:chExt cx="3387725" cy="111917"/>
            </a:xfrm>
          </p:grpSpPr>
          <p:sp>
            <p:nvSpPr>
              <p:cNvPr id="178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7" name="Groupe 1006"/>
            <p:cNvGrpSpPr/>
            <p:nvPr userDrawn="1"/>
          </p:nvGrpSpPr>
          <p:grpSpPr>
            <a:xfrm>
              <a:off x="553803" y="4212347"/>
              <a:ext cx="3679737" cy="121564"/>
              <a:chOff x="2746375" y="570435"/>
              <a:chExt cx="3387725" cy="111917"/>
            </a:xfrm>
          </p:grpSpPr>
          <p:sp>
            <p:nvSpPr>
              <p:cNvPr id="171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8" name="Groupe 1007"/>
            <p:cNvGrpSpPr/>
            <p:nvPr userDrawn="1"/>
          </p:nvGrpSpPr>
          <p:grpSpPr>
            <a:xfrm>
              <a:off x="553803" y="4428526"/>
              <a:ext cx="3679737" cy="121564"/>
              <a:chOff x="2746375" y="570435"/>
              <a:chExt cx="3387725" cy="111917"/>
            </a:xfrm>
          </p:grpSpPr>
          <p:sp>
            <p:nvSpPr>
              <p:cNvPr id="164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9" name="Groupe 1008"/>
            <p:cNvGrpSpPr/>
            <p:nvPr userDrawn="1"/>
          </p:nvGrpSpPr>
          <p:grpSpPr>
            <a:xfrm>
              <a:off x="553803" y="4644705"/>
              <a:ext cx="3679737" cy="121564"/>
              <a:chOff x="2746375" y="570435"/>
              <a:chExt cx="3387725" cy="111917"/>
            </a:xfrm>
          </p:grpSpPr>
          <p:sp>
            <p:nvSpPr>
              <p:cNvPr id="157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0" name="Groupe 1009"/>
            <p:cNvGrpSpPr/>
            <p:nvPr userDrawn="1"/>
          </p:nvGrpSpPr>
          <p:grpSpPr>
            <a:xfrm>
              <a:off x="553803" y="4860885"/>
              <a:ext cx="3679737" cy="121564"/>
              <a:chOff x="2746375" y="570435"/>
              <a:chExt cx="3387725" cy="111917"/>
            </a:xfrm>
          </p:grpSpPr>
          <p:sp>
            <p:nvSpPr>
              <p:cNvPr id="150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1" name="Groupe 1010"/>
            <p:cNvGrpSpPr/>
            <p:nvPr userDrawn="1"/>
          </p:nvGrpSpPr>
          <p:grpSpPr>
            <a:xfrm>
              <a:off x="553803" y="5077065"/>
              <a:ext cx="3679737" cy="121564"/>
              <a:chOff x="2746375" y="570435"/>
              <a:chExt cx="3387725" cy="111917"/>
            </a:xfrm>
          </p:grpSpPr>
          <p:sp>
            <p:nvSpPr>
              <p:cNvPr id="143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2" name="Groupe 1011"/>
            <p:cNvGrpSpPr/>
            <p:nvPr userDrawn="1"/>
          </p:nvGrpSpPr>
          <p:grpSpPr>
            <a:xfrm>
              <a:off x="553803" y="5293244"/>
              <a:ext cx="3679737" cy="121564"/>
              <a:chOff x="2746375" y="570435"/>
              <a:chExt cx="3387725" cy="111917"/>
            </a:xfrm>
          </p:grpSpPr>
          <p:sp>
            <p:nvSpPr>
              <p:cNvPr id="136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3" name="Groupe 1012"/>
            <p:cNvGrpSpPr/>
            <p:nvPr userDrawn="1"/>
          </p:nvGrpSpPr>
          <p:grpSpPr>
            <a:xfrm>
              <a:off x="553803" y="5509422"/>
              <a:ext cx="3679737" cy="121564"/>
              <a:chOff x="2746375" y="570435"/>
              <a:chExt cx="3387725" cy="111917"/>
            </a:xfrm>
          </p:grpSpPr>
          <p:sp>
            <p:nvSpPr>
              <p:cNvPr id="129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9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69" name="Groupe 2068"/>
            <p:cNvGrpSpPr/>
            <p:nvPr userDrawn="1"/>
          </p:nvGrpSpPr>
          <p:grpSpPr>
            <a:xfrm>
              <a:off x="553803" y="5725601"/>
              <a:ext cx="3679737" cy="10613"/>
              <a:chOff x="553803" y="5725601"/>
              <a:chExt cx="3679737" cy="10613"/>
            </a:xfrm>
          </p:grpSpPr>
          <p:sp>
            <p:nvSpPr>
              <p:cNvPr id="2034" name="Oval 905"/>
              <p:cNvSpPr>
                <a:spLocks noChangeArrowheads="1"/>
              </p:cNvSpPr>
              <p:nvPr userDrawn="1"/>
            </p:nvSpPr>
            <p:spPr bwMode="auto">
              <a:xfrm flipV="1">
                <a:off x="553803"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5" name="Oval 906"/>
              <p:cNvSpPr>
                <a:spLocks noChangeArrowheads="1"/>
              </p:cNvSpPr>
              <p:nvPr userDrawn="1"/>
            </p:nvSpPr>
            <p:spPr bwMode="auto">
              <a:xfrm flipV="1">
                <a:off x="660896"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6" name="Oval 907"/>
              <p:cNvSpPr>
                <a:spLocks noChangeArrowheads="1"/>
              </p:cNvSpPr>
              <p:nvPr userDrawn="1"/>
            </p:nvSpPr>
            <p:spPr bwMode="auto">
              <a:xfrm flipV="1">
                <a:off x="767988"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7" name="Oval 908"/>
              <p:cNvSpPr>
                <a:spLocks noChangeArrowheads="1"/>
              </p:cNvSpPr>
              <p:nvPr userDrawn="1"/>
            </p:nvSpPr>
            <p:spPr bwMode="auto">
              <a:xfrm flipV="1">
                <a:off x="877010"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8" name="Oval 909"/>
              <p:cNvSpPr>
                <a:spLocks noChangeArrowheads="1"/>
              </p:cNvSpPr>
              <p:nvPr userDrawn="1"/>
            </p:nvSpPr>
            <p:spPr bwMode="auto">
              <a:xfrm flipV="1">
                <a:off x="985068"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9" name="Oval 910"/>
              <p:cNvSpPr>
                <a:spLocks noChangeArrowheads="1"/>
              </p:cNvSpPr>
              <p:nvPr userDrawn="1"/>
            </p:nvSpPr>
            <p:spPr bwMode="auto">
              <a:xfrm flipV="1">
                <a:off x="1092160"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0" name="Oval 911"/>
              <p:cNvSpPr>
                <a:spLocks noChangeArrowheads="1"/>
              </p:cNvSpPr>
              <p:nvPr userDrawn="1"/>
            </p:nvSpPr>
            <p:spPr bwMode="auto">
              <a:xfrm flipV="1">
                <a:off x="1201182"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1" name="Oval 912"/>
              <p:cNvSpPr>
                <a:spLocks noChangeArrowheads="1"/>
              </p:cNvSpPr>
              <p:nvPr userDrawn="1"/>
            </p:nvSpPr>
            <p:spPr bwMode="auto">
              <a:xfrm flipV="1">
                <a:off x="1308274"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2" name="Oval 913"/>
              <p:cNvSpPr>
                <a:spLocks noChangeArrowheads="1"/>
              </p:cNvSpPr>
              <p:nvPr userDrawn="1"/>
            </p:nvSpPr>
            <p:spPr bwMode="auto">
              <a:xfrm flipV="1">
                <a:off x="1416331"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3" name="Oval 914"/>
              <p:cNvSpPr>
                <a:spLocks noChangeArrowheads="1"/>
              </p:cNvSpPr>
              <p:nvPr userDrawn="1"/>
            </p:nvSpPr>
            <p:spPr bwMode="auto">
              <a:xfrm flipV="1">
                <a:off x="1525354"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4" name="Oval 915"/>
              <p:cNvSpPr>
                <a:spLocks noChangeArrowheads="1"/>
              </p:cNvSpPr>
              <p:nvPr userDrawn="1"/>
            </p:nvSpPr>
            <p:spPr bwMode="auto">
              <a:xfrm flipV="1">
                <a:off x="1632447"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5" name="Oval 916"/>
              <p:cNvSpPr>
                <a:spLocks noChangeArrowheads="1"/>
              </p:cNvSpPr>
              <p:nvPr userDrawn="1"/>
            </p:nvSpPr>
            <p:spPr bwMode="auto">
              <a:xfrm flipV="1">
                <a:off x="1739539"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6" name="Oval 917"/>
              <p:cNvSpPr>
                <a:spLocks noChangeArrowheads="1"/>
              </p:cNvSpPr>
              <p:nvPr userDrawn="1"/>
            </p:nvSpPr>
            <p:spPr bwMode="auto">
              <a:xfrm flipV="1">
                <a:off x="1848561"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7" name="Oval 918"/>
              <p:cNvSpPr>
                <a:spLocks noChangeArrowheads="1"/>
              </p:cNvSpPr>
              <p:nvPr userDrawn="1"/>
            </p:nvSpPr>
            <p:spPr bwMode="auto">
              <a:xfrm flipV="1">
                <a:off x="1956618"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8" name="Oval 919"/>
              <p:cNvSpPr>
                <a:spLocks noChangeArrowheads="1"/>
              </p:cNvSpPr>
              <p:nvPr userDrawn="1"/>
            </p:nvSpPr>
            <p:spPr bwMode="auto">
              <a:xfrm flipV="1">
                <a:off x="2063710"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9" name="Oval 920"/>
              <p:cNvSpPr>
                <a:spLocks noChangeArrowheads="1"/>
              </p:cNvSpPr>
              <p:nvPr userDrawn="1"/>
            </p:nvSpPr>
            <p:spPr bwMode="auto">
              <a:xfrm flipV="1">
                <a:off x="2172733"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0" name="Oval 921"/>
              <p:cNvSpPr>
                <a:spLocks noChangeArrowheads="1"/>
              </p:cNvSpPr>
              <p:nvPr userDrawn="1"/>
            </p:nvSpPr>
            <p:spPr bwMode="auto">
              <a:xfrm flipV="1">
                <a:off x="2279826"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1" name="Oval 922"/>
              <p:cNvSpPr>
                <a:spLocks noChangeArrowheads="1"/>
              </p:cNvSpPr>
              <p:nvPr userDrawn="1"/>
            </p:nvSpPr>
            <p:spPr bwMode="auto">
              <a:xfrm flipV="1">
                <a:off x="2387883"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2" name="Oval 923"/>
              <p:cNvSpPr>
                <a:spLocks noChangeArrowheads="1"/>
              </p:cNvSpPr>
              <p:nvPr userDrawn="1"/>
            </p:nvSpPr>
            <p:spPr bwMode="auto">
              <a:xfrm flipV="1">
                <a:off x="2496905"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3" name="Oval 924"/>
              <p:cNvSpPr>
                <a:spLocks noChangeArrowheads="1"/>
              </p:cNvSpPr>
              <p:nvPr userDrawn="1"/>
            </p:nvSpPr>
            <p:spPr bwMode="auto">
              <a:xfrm flipV="1">
                <a:off x="2603998"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4" name="Oval 925"/>
              <p:cNvSpPr>
                <a:spLocks noChangeArrowheads="1"/>
              </p:cNvSpPr>
              <p:nvPr userDrawn="1"/>
            </p:nvSpPr>
            <p:spPr bwMode="auto">
              <a:xfrm flipV="1">
                <a:off x="2711090"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5" name="Oval 926"/>
              <p:cNvSpPr>
                <a:spLocks noChangeArrowheads="1"/>
              </p:cNvSpPr>
              <p:nvPr userDrawn="1"/>
            </p:nvSpPr>
            <p:spPr bwMode="auto">
              <a:xfrm flipV="1">
                <a:off x="2820112"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6" name="Oval 927"/>
              <p:cNvSpPr>
                <a:spLocks noChangeArrowheads="1"/>
              </p:cNvSpPr>
              <p:nvPr userDrawn="1"/>
            </p:nvSpPr>
            <p:spPr bwMode="auto">
              <a:xfrm flipV="1">
                <a:off x="2928169"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7" name="Oval 928"/>
              <p:cNvSpPr>
                <a:spLocks noChangeArrowheads="1"/>
              </p:cNvSpPr>
              <p:nvPr userDrawn="1"/>
            </p:nvSpPr>
            <p:spPr bwMode="auto">
              <a:xfrm flipV="1">
                <a:off x="3035262"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8" name="Oval 929"/>
              <p:cNvSpPr>
                <a:spLocks noChangeArrowheads="1"/>
              </p:cNvSpPr>
              <p:nvPr userDrawn="1"/>
            </p:nvSpPr>
            <p:spPr bwMode="auto">
              <a:xfrm flipV="1">
                <a:off x="3144284"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9" name="Oval 930"/>
              <p:cNvSpPr>
                <a:spLocks noChangeArrowheads="1"/>
              </p:cNvSpPr>
              <p:nvPr userDrawn="1"/>
            </p:nvSpPr>
            <p:spPr bwMode="auto">
              <a:xfrm flipV="1">
                <a:off x="3251377"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0" name="Oval 931"/>
              <p:cNvSpPr>
                <a:spLocks noChangeArrowheads="1"/>
              </p:cNvSpPr>
              <p:nvPr userDrawn="1"/>
            </p:nvSpPr>
            <p:spPr bwMode="auto">
              <a:xfrm flipV="1">
                <a:off x="3359434"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1" name="Oval 932"/>
              <p:cNvSpPr>
                <a:spLocks noChangeArrowheads="1"/>
              </p:cNvSpPr>
              <p:nvPr userDrawn="1"/>
            </p:nvSpPr>
            <p:spPr bwMode="auto">
              <a:xfrm flipV="1">
                <a:off x="3468455"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2" name="Oval 933"/>
              <p:cNvSpPr>
                <a:spLocks noChangeArrowheads="1"/>
              </p:cNvSpPr>
              <p:nvPr userDrawn="1"/>
            </p:nvSpPr>
            <p:spPr bwMode="auto">
              <a:xfrm flipV="1">
                <a:off x="3575548"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3" name="Oval 934"/>
              <p:cNvSpPr>
                <a:spLocks noChangeArrowheads="1"/>
              </p:cNvSpPr>
              <p:nvPr userDrawn="1"/>
            </p:nvSpPr>
            <p:spPr bwMode="auto">
              <a:xfrm flipV="1">
                <a:off x="3683606"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4" name="Oval 935"/>
              <p:cNvSpPr>
                <a:spLocks noChangeArrowheads="1"/>
              </p:cNvSpPr>
              <p:nvPr userDrawn="1"/>
            </p:nvSpPr>
            <p:spPr bwMode="auto">
              <a:xfrm flipV="1">
                <a:off x="3791663"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5" name="Oval 936"/>
              <p:cNvSpPr>
                <a:spLocks noChangeArrowheads="1"/>
              </p:cNvSpPr>
              <p:nvPr userDrawn="1"/>
            </p:nvSpPr>
            <p:spPr bwMode="auto">
              <a:xfrm flipV="1">
                <a:off x="3899720"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6" name="Oval 937"/>
              <p:cNvSpPr>
                <a:spLocks noChangeArrowheads="1"/>
              </p:cNvSpPr>
              <p:nvPr userDrawn="1"/>
            </p:nvSpPr>
            <p:spPr bwMode="auto">
              <a:xfrm flipV="1">
                <a:off x="4006813"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7" name="Oval 938"/>
              <p:cNvSpPr>
                <a:spLocks noChangeArrowheads="1"/>
              </p:cNvSpPr>
              <p:nvPr userDrawn="1"/>
            </p:nvSpPr>
            <p:spPr bwMode="auto">
              <a:xfrm flipV="1">
                <a:off x="4115834"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8" name="Oval 939"/>
              <p:cNvSpPr>
                <a:spLocks noChangeArrowheads="1"/>
              </p:cNvSpPr>
              <p:nvPr userDrawn="1"/>
            </p:nvSpPr>
            <p:spPr bwMode="auto">
              <a:xfrm flipV="1">
                <a:off x="4223892"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139" name="Oval 870"/>
            <p:cNvSpPr>
              <a:spLocks noChangeArrowheads="1"/>
            </p:cNvSpPr>
            <p:nvPr userDrawn="1"/>
          </p:nvSpPr>
          <p:spPr bwMode="auto">
            <a:xfrm flipV="1">
              <a:off x="4319658" y="65550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0" name="Oval 871"/>
            <p:cNvSpPr>
              <a:spLocks noChangeArrowheads="1"/>
            </p:cNvSpPr>
            <p:nvPr userDrawn="1"/>
          </p:nvSpPr>
          <p:spPr bwMode="auto">
            <a:xfrm flipV="1">
              <a:off x="4426751" y="65550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1" name="Oval 872"/>
            <p:cNvSpPr>
              <a:spLocks noChangeArrowheads="1"/>
            </p:cNvSpPr>
            <p:nvPr userDrawn="1"/>
          </p:nvSpPr>
          <p:spPr bwMode="auto">
            <a:xfrm flipV="1">
              <a:off x="4533843" y="65550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2" name="Oval 873"/>
            <p:cNvSpPr>
              <a:spLocks noChangeArrowheads="1"/>
            </p:cNvSpPr>
            <p:nvPr userDrawn="1"/>
          </p:nvSpPr>
          <p:spPr bwMode="auto">
            <a:xfrm flipV="1">
              <a:off x="4642865" y="65550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3" name="Oval 874"/>
            <p:cNvSpPr>
              <a:spLocks noChangeArrowheads="1"/>
            </p:cNvSpPr>
            <p:nvPr userDrawn="1"/>
          </p:nvSpPr>
          <p:spPr bwMode="auto">
            <a:xfrm flipV="1">
              <a:off x="4750923" y="65550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4" name="Oval 875"/>
            <p:cNvSpPr>
              <a:spLocks noChangeArrowheads="1"/>
            </p:cNvSpPr>
            <p:nvPr userDrawn="1"/>
          </p:nvSpPr>
          <p:spPr bwMode="auto">
            <a:xfrm flipV="1">
              <a:off x="4858015" y="65550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5" name="Oval 876"/>
            <p:cNvSpPr>
              <a:spLocks noChangeArrowheads="1"/>
            </p:cNvSpPr>
            <p:nvPr userDrawn="1"/>
          </p:nvSpPr>
          <p:spPr bwMode="auto">
            <a:xfrm flipV="1">
              <a:off x="4967038" y="65550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6" name="Oval 877"/>
            <p:cNvSpPr>
              <a:spLocks noChangeArrowheads="1"/>
            </p:cNvSpPr>
            <p:nvPr userDrawn="1"/>
          </p:nvSpPr>
          <p:spPr bwMode="auto">
            <a:xfrm flipV="1">
              <a:off x="5074129" y="65550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7" name="Oval 878"/>
            <p:cNvSpPr>
              <a:spLocks noChangeArrowheads="1"/>
            </p:cNvSpPr>
            <p:nvPr userDrawn="1"/>
          </p:nvSpPr>
          <p:spPr bwMode="auto">
            <a:xfrm flipV="1">
              <a:off x="5182187" y="65550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4" name="Oval 905"/>
            <p:cNvSpPr>
              <a:spLocks noChangeArrowheads="1"/>
            </p:cNvSpPr>
            <p:nvPr userDrawn="1"/>
          </p:nvSpPr>
          <p:spPr bwMode="auto">
            <a:xfrm flipV="1">
              <a:off x="4319659" y="54455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5" name="Oval 906"/>
            <p:cNvSpPr>
              <a:spLocks noChangeArrowheads="1"/>
            </p:cNvSpPr>
            <p:nvPr userDrawn="1"/>
          </p:nvSpPr>
          <p:spPr bwMode="auto">
            <a:xfrm flipV="1">
              <a:off x="4426753" y="54455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6" name="Oval 907"/>
            <p:cNvSpPr>
              <a:spLocks noChangeArrowheads="1"/>
            </p:cNvSpPr>
            <p:nvPr userDrawn="1"/>
          </p:nvSpPr>
          <p:spPr bwMode="auto">
            <a:xfrm flipV="1">
              <a:off x="4533845" y="54455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7" name="Oval 908"/>
            <p:cNvSpPr>
              <a:spLocks noChangeArrowheads="1"/>
            </p:cNvSpPr>
            <p:nvPr userDrawn="1"/>
          </p:nvSpPr>
          <p:spPr bwMode="auto">
            <a:xfrm flipV="1">
              <a:off x="4642867" y="54455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8" name="Oval 909"/>
            <p:cNvSpPr>
              <a:spLocks noChangeArrowheads="1"/>
            </p:cNvSpPr>
            <p:nvPr userDrawn="1"/>
          </p:nvSpPr>
          <p:spPr bwMode="auto">
            <a:xfrm flipV="1">
              <a:off x="4750926" y="54455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9" name="Oval 910"/>
            <p:cNvSpPr>
              <a:spLocks noChangeArrowheads="1"/>
            </p:cNvSpPr>
            <p:nvPr userDrawn="1"/>
          </p:nvSpPr>
          <p:spPr bwMode="auto">
            <a:xfrm flipV="1">
              <a:off x="4858018" y="54455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0" name="Oval 911"/>
            <p:cNvSpPr>
              <a:spLocks noChangeArrowheads="1"/>
            </p:cNvSpPr>
            <p:nvPr userDrawn="1"/>
          </p:nvSpPr>
          <p:spPr bwMode="auto">
            <a:xfrm flipV="1">
              <a:off x="4967042" y="54455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1" name="Oval 912"/>
            <p:cNvSpPr>
              <a:spLocks noChangeArrowheads="1"/>
            </p:cNvSpPr>
            <p:nvPr userDrawn="1"/>
          </p:nvSpPr>
          <p:spPr bwMode="auto">
            <a:xfrm flipV="1">
              <a:off x="5074131" y="54455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2" name="Oval 913"/>
            <p:cNvSpPr>
              <a:spLocks noChangeArrowheads="1"/>
            </p:cNvSpPr>
            <p:nvPr userDrawn="1"/>
          </p:nvSpPr>
          <p:spPr bwMode="auto">
            <a:xfrm flipV="1">
              <a:off x="5182188" y="54455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0" name="Oval 870"/>
            <p:cNvSpPr>
              <a:spLocks noChangeArrowheads="1"/>
            </p:cNvSpPr>
            <p:nvPr userDrawn="1"/>
          </p:nvSpPr>
          <p:spPr bwMode="auto">
            <a:xfrm flipV="1">
              <a:off x="4319658" y="87168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1" name="Oval 871"/>
            <p:cNvSpPr>
              <a:spLocks noChangeArrowheads="1"/>
            </p:cNvSpPr>
            <p:nvPr userDrawn="1"/>
          </p:nvSpPr>
          <p:spPr bwMode="auto">
            <a:xfrm flipV="1">
              <a:off x="4426751" y="87168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2" name="Oval 872"/>
            <p:cNvSpPr>
              <a:spLocks noChangeArrowheads="1"/>
            </p:cNvSpPr>
            <p:nvPr userDrawn="1"/>
          </p:nvSpPr>
          <p:spPr bwMode="auto">
            <a:xfrm flipV="1">
              <a:off x="4533843" y="87168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3" name="Oval 873"/>
            <p:cNvSpPr>
              <a:spLocks noChangeArrowheads="1"/>
            </p:cNvSpPr>
            <p:nvPr userDrawn="1"/>
          </p:nvSpPr>
          <p:spPr bwMode="auto">
            <a:xfrm flipV="1">
              <a:off x="4642865" y="87168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4" name="Oval 874"/>
            <p:cNvSpPr>
              <a:spLocks noChangeArrowheads="1"/>
            </p:cNvSpPr>
            <p:nvPr userDrawn="1"/>
          </p:nvSpPr>
          <p:spPr bwMode="auto">
            <a:xfrm flipV="1">
              <a:off x="4750923" y="87168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5" name="Oval 875"/>
            <p:cNvSpPr>
              <a:spLocks noChangeArrowheads="1"/>
            </p:cNvSpPr>
            <p:nvPr userDrawn="1"/>
          </p:nvSpPr>
          <p:spPr bwMode="auto">
            <a:xfrm flipV="1">
              <a:off x="4858015" y="87168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6" name="Oval 876"/>
            <p:cNvSpPr>
              <a:spLocks noChangeArrowheads="1"/>
            </p:cNvSpPr>
            <p:nvPr userDrawn="1"/>
          </p:nvSpPr>
          <p:spPr bwMode="auto">
            <a:xfrm flipV="1">
              <a:off x="4967038" y="87168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7" name="Oval 877"/>
            <p:cNvSpPr>
              <a:spLocks noChangeArrowheads="1"/>
            </p:cNvSpPr>
            <p:nvPr userDrawn="1"/>
          </p:nvSpPr>
          <p:spPr bwMode="auto">
            <a:xfrm flipV="1">
              <a:off x="5074129" y="87168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8" name="Oval 878"/>
            <p:cNvSpPr>
              <a:spLocks noChangeArrowheads="1"/>
            </p:cNvSpPr>
            <p:nvPr userDrawn="1"/>
          </p:nvSpPr>
          <p:spPr bwMode="auto">
            <a:xfrm flipV="1">
              <a:off x="5182187" y="87168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5" name="Oval 905"/>
            <p:cNvSpPr>
              <a:spLocks noChangeArrowheads="1"/>
            </p:cNvSpPr>
            <p:nvPr userDrawn="1"/>
          </p:nvSpPr>
          <p:spPr bwMode="auto">
            <a:xfrm flipV="1">
              <a:off x="4319659" y="76073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6" name="Oval 906"/>
            <p:cNvSpPr>
              <a:spLocks noChangeArrowheads="1"/>
            </p:cNvSpPr>
            <p:nvPr userDrawn="1"/>
          </p:nvSpPr>
          <p:spPr bwMode="auto">
            <a:xfrm flipV="1">
              <a:off x="4426753" y="76073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7" name="Oval 907"/>
            <p:cNvSpPr>
              <a:spLocks noChangeArrowheads="1"/>
            </p:cNvSpPr>
            <p:nvPr userDrawn="1"/>
          </p:nvSpPr>
          <p:spPr bwMode="auto">
            <a:xfrm flipV="1">
              <a:off x="4533845" y="76073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8" name="Oval 908"/>
            <p:cNvSpPr>
              <a:spLocks noChangeArrowheads="1"/>
            </p:cNvSpPr>
            <p:nvPr userDrawn="1"/>
          </p:nvSpPr>
          <p:spPr bwMode="auto">
            <a:xfrm flipV="1">
              <a:off x="4642867" y="76073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9" name="Oval 909"/>
            <p:cNvSpPr>
              <a:spLocks noChangeArrowheads="1"/>
            </p:cNvSpPr>
            <p:nvPr userDrawn="1"/>
          </p:nvSpPr>
          <p:spPr bwMode="auto">
            <a:xfrm flipV="1">
              <a:off x="4750926" y="76073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0" name="Oval 910"/>
            <p:cNvSpPr>
              <a:spLocks noChangeArrowheads="1"/>
            </p:cNvSpPr>
            <p:nvPr userDrawn="1"/>
          </p:nvSpPr>
          <p:spPr bwMode="auto">
            <a:xfrm flipV="1">
              <a:off x="4858018" y="76073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1" name="Oval 911"/>
            <p:cNvSpPr>
              <a:spLocks noChangeArrowheads="1"/>
            </p:cNvSpPr>
            <p:nvPr userDrawn="1"/>
          </p:nvSpPr>
          <p:spPr bwMode="auto">
            <a:xfrm flipV="1">
              <a:off x="4967042" y="76073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2" name="Oval 912"/>
            <p:cNvSpPr>
              <a:spLocks noChangeArrowheads="1"/>
            </p:cNvSpPr>
            <p:nvPr userDrawn="1"/>
          </p:nvSpPr>
          <p:spPr bwMode="auto">
            <a:xfrm flipV="1">
              <a:off x="5074131" y="76073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3" name="Oval 913"/>
            <p:cNvSpPr>
              <a:spLocks noChangeArrowheads="1"/>
            </p:cNvSpPr>
            <p:nvPr userDrawn="1"/>
          </p:nvSpPr>
          <p:spPr bwMode="auto">
            <a:xfrm flipV="1">
              <a:off x="5182188" y="76073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1" name="Oval 870"/>
            <p:cNvSpPr>
              <a:spLocks noChangeArrowheads="1"/>
            </p:cNvSpPr>
            <p:nvPr userDrawn="1"/>
          </p:nvSpPr>
          <p:spPr bwMode="auto">
            <a:xfrm flipV="1">
              <a:off x="4319658" y="108786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2" name="Oval 871"/>
            <p:cNvSpPr>
              <a:spLocks noChangeArrowheads="1"/>
            </p:cNvSpPr>
            <p:nvPr userDrawn="1"/>
          </p:nvSpPr>
          <p:spPr bwMode="auto">
            <a:xfrm flipV="1">
              <a:off x="4426751" y="108786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3" name="Oval 872"/>
            <p:cNvSpPr>
              <a:spLocks noChangeArrowheads="1"/>
            </p:cNvSpPr>
            <p:nvPr userDrawn="1"/>
          </p:nvSpPr>
          <p:spPr bwMode="auto">
            <a:xfrm flipV="1">
              <a:off x="4533843" y="108786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4" name="Oval 873"/>
            <p:cNvSpPr>
              <a:spLocks noChangeArrowheads="1"/>
            </p:cNvSpPr>
            <p:nvPr userDrawn="1"/>
          </p:nvSpPr>
          <p:spPr bwMode="auto">
            <a:xfrm flipV="1">
              <a:off x="4642865" y="108786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5" name="Oval 874"/>
            <p:cNvSpPr>
              <a:spLocks noChangeArrowheads="1"/>
            </p:cNvSpPr>
            <p:nvPr userDrawn="1"/>
          </p:nvSpPr>
          <p:spPr bwMode="auto">
            <a:xfrm flipV="1">
              <a:off x="4750923" y="108786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6" name="Oval 875"/>
            <p:cNvSpPr>
              <a:spLocks noChangeArrowheads="1"/>
            </p:cNvSpPr>
            <p:nvPr userDrawn="1"/>
          </p:nvSpPr>
          <p:spPr bwMode="auto">
            <a:xfrm flipV="1">
              <a:off x="4858015" y="108786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7" name="Oval 876"/>
            <p:cNvSpPr>
              <a:spLocks noChangeArrowheads="1"/>
            </p:cNvSpPr>
            <p:nvPr userDrawn="1"/>
          </p:nvSpPr>
          <p:spPr bwMode="auto">
            <a:xfrm flipV="1">
              <a:off x="4967038" y="108786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8" name="Oval 877"/>
            <p:cNvSpPr>
              <a:spLocks noChangeArrowheads="1"/>
            </p:cNvSpPr>
            <p:nvPr userDrawn="1"/>
          </p:nvSpPr>
          <p:spPr bwMode="auto">
            <a:xfrm flipV="1">
              <a:off x="5074129" y="108786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9" name="Oval 878"/>
            <p:cNvSpPr>
              <a:spLocks noChangeArrowheads="1"/>
            </p:cNvSpPr>
            <p:nvPr userDrawn="1"/>
          </p:nvSpPr>
          <p:spPr bwMode="auto">
            <a:xfrm flipV="1">
              <a:off x="5182187" y="108786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6" name="Oval 905"/>
            <p:cNvSpPr>
              <a:spLocks noChangeArrowheads="1"/>
            </p:cNvSpPr>
            <p:nvPr userDrawn="1"/>
          </p:nvSpPr>
          <p:spPr bwMode="auto">
            <a:xfrm flipV="1">
              <a:off x="4319659" y="97691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7" name="Oval 906"/>
            <p:cNvSpPr>
              <a:spLocks noChangeArrowheads="1"/>
            </p:cNvSpPr>
            <p:nvPr userDrawn="1"/>
          </p:nvSpPr>
          <p:spPr bwMode="auto">
            <a:xfrm flipV="1">
              <a:off x="4426753" y="97691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8" name="Oval 907"/>
            <p:cNvSpPr>
              <a:spLocks noChangeArrowheads="1"/>
            </p:cNvSpPr>
            <p:nvPr userDrawn="1"/>
          </p:nvSpPr>
          <p:spPr bwMode="auto">
            <a:xfrm flipV="1">
              <a:off x="4533845" y="97691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9" name="Oval 908"/>
            <p:cNvSpPr>
              <a:spLocks noChangeArrowheads="1"/>
            </p:cNvSpPr>
            <p:nvPr userDrawn="1"/>
          </p:nvSpPr>
          <p:spPr bwMode="auto">
            <a:xfrm flipV="1">
              <a:off x="4642867" y="97691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0" name="Oval 909"/>
            <p:cNvSpPr>
              <a:spLocks noChangeArrowheads="1"/>
            </p:cNvSpPr>
            <p:nvPr userDrawn="1"/>
          </p:nvSpPr>
          <p:spPr bwMode="auto">
            <a:xfrm flipV="1">
              <a:off x="4750926" y="97691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1" name="Oval 910"/>
            <p:cNvSpPr>
              <a:spLocks noChangeArrowheads="1"/>
            </p:cNvSpPr>
            <p:nvPr userDrawn="1"/>
          </p:nvSpPr>
          <p:spPr bwMode="auto">
            <a:xfrm flipV="1">
              <a:off x="4858018" y="97691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2" name="Oval 911"/>
            <p:cNvSpPr>
              <a:spLocks noChangeArrowheads="1"/>
            </p:cNvSpPr>
            <p:nvPr userDrawn="1"/>
          </p:nvSpPr>
          <p:spPr bwMode="auto">
            <a:xfrm flipV="1">
              <a:off x="4967042" y="97691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3" name="Oval 912"/>
            <p:cNvSpPr>
              <a:spLocks noChangeArrowheads="1"/>
            </p:cNvSpPr>
            <p:nvPr userDrawn="1"/>
          </p:nvSpPr>
          <p:spPr bwMode="auto">
            <a:xfrm flipV="1">
              <a:off x="5074131" y="97691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4" name="Oval 913"/>
            <p:cNvSpPr>
              <a:spLocks noChangeArrowheads="1"/>
            </p:cNvSpPr>
            <p:nvPr userDrawn="1"/>
          </p:nvSpPr>
          <p:spPr bwMode="auto">
            <a:xfrm flipV="1">
              <a:off x="5182188" y="97691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2" name="Oval 870"/>
            <p:cNvSpPr>
              <a:spLocks noChangeArrowheads="1"/>
            </p:cNvSpPr>
            <p:nvPr userDrawn="1"/>
          </p:nvSpPr>
          <p:spPr bwMode="auto">
            <a:xfrm flipV="1">
              <a:off x="4319658" y="130404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3" name="Oval 871"/>
            <p:cNvSpPr>
              <a:spLocks noChangeArrowheads="1"/>
            </p:cNvSpPr>
            <p:nvPr userDrawn="1"/>
          </p:nvSpPr>
          <p:spPr bwMode="auto">
            <a:xfrm flipV="1">
              <a:off x="4426751" y="130404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4" name="Oval 872"/>
            <p:cNvSpPr>
              <a:spLocks noChangeArrowheads="1"/>
            </p:cNvSpPr>
            <p:nvPr userDrawn="1"/>
          </p:nvSpPr>
          <p:spPr bwMode="auto">
            <a:xfrm flipV="1">
              <a:off x="4533843" y="130404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5" name="Oval 873"/>
            <p:cNvSpPr>
              <a:spLocks noChangeArrowheads="1"/>
            </p:cNvSpPr>
            <p:nvPr userDrawn="1"/>
          </p:nvSpPr>
          <p:spPr bwMode="auto">
            <a:xfrm flipV="1">
              <a:off x="4642865" y="130404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6" name="Oval 874"/>
            <p:cNvSpPr>
              <a:spLocks noChangeArrowheads="1"/>
            </p:cNvSpPr>
            <p:nvPr userDrawn="1"/>
          </p:nvSpPr>
          <p:spPr bwMode="auto">
            <a:xfrm flipV="1">
              <a:off x="4750923" y="130404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7" name="Oval 875"/>
            <p:cNvSpPr>
              <a:spLocks noChangeArrowheads="1"/>
            </p:cNvSpPr>
            <p:nvPr userDrawn="1"/>
          </p:nvSpPr>
          <p:spPr bwMode="auto">
            <a:xfrm flipV="1">
              <a:off x="4858015" y="130404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8" name="Oval 876"/>
            <p:cNvSpPr>
              <a:spLocks noChangeArrowheads="1"/>
            </p:cNvSpPr>
            <p:nvPr userDrawn="1"/>
          </p:nvSpPr>
          <p:spPr bwMode="auto">
            <a:xfrm flipV="1">
              <a:off x="4967038" y="130404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9" name="Oval 877"/>
            <p:cNvSpPr>
              <a:spLocks noChangeArrowheads="1"/>
            </p:cNvSpPr>
            <p:nvPr userDrawn="1"/>
          </p:nvSpPr>
          <p:spPr bwMode="auto">
            <a:xfrm flipV="1">
              <a:off x="5074129" y="130404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0" name="Oval 878"/>
            <p:cNvSpPr>
              <a:spLocks noChangeArrowheads="1"/>
            </p:cNvSpPr>
            <p:nvPr userDrawn="1"/>
          </p:nvSpPr>
          <p:spPr bwMode="auto">
            <a:xfrm flipV="1">
              <a:off x="5182187" y="130404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7" name="Oval 905"/>
            <p:cNvSpPr>
              <a:spLocks noChangeArrowheads="1"/>
            </p:cNvSpPr>
            <p:nvPr userDrawn="1"/>
          </p:nvSpPr>
          <p:spPr bwMode="auto">
            <a:xfrm flipV="1">
              <a:off x="4319659" y="119309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8" name="Oval 906"/>
            <p:cNvSpPr>
              <a:spLocks noChangeArrowheads="1"/>
            </p:cNvSpPr>
            <p:nvPr userDrawn="1"/>
          </p:nvSpPr>
          <p:spPr bwMode="auto">
            <a:xfrm flipV="1">
              <a:off x="4426753" y="119309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9" name="Oval 907"/>
            <p:cNvSpPr>
              <a:spLocks noChangeArrowheads="1"/>
            </p:cNvSpPr>
            <p:nvPr userDrawn="1"/>
          </p:nvSpPr>
          <p:spPr bwMode="auto">
            <a:xfrm flipV="1">
              <a:off x="4533845" y="119309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0" name="Oval 908"/>
            <p:cNvSpPr>
              <a:spLocks noChangeArrowheads="1"/>
            </p:cNvSpPr>
            <p:nvPr userDrawn="1"/>
          </p:nvSpPr>
          <p:spPr bwMode="auto">
            <a:xfrm flipV="1">
              <a:off x="4642867" y="119309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1" name="Oval 909"/>
            <p:cNvSpPr>
              <a:spLocks noChangeArrowheads="1"/>
            </p:cNvSpPr>
            <p:nvPr userDrawn="1"/>
          </p:nvSpPr>
          <p:spPr bwMode="auto">
            <a:xfrm flipV="1">
              <a:off x="4750926" y="119309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2" name="Oval 910"/>
            <p:cNvSpPr>
              <a:spLocks noChangeArrowheads="1"/>
            </p:cNvSpPr>
            <p:nvPr userDrawn="1"/>
          </p:nvSpPr>
          <p:spPr bwMode="auto">
            <a:xfrm flipV="1">
              <a:off x="4858018" y="119309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3" name="Oval 911"/>
            <p:cNvSpPr>
              <a:spLocks noChangeArrowheads="1"/>
            </p:cNvSpPr>
            <p:nvPr userDrawn="1"/>
          </p:nvSpPr>
          <p:spPr bwMode="auto">
            <a:xfrm flipV="1">
              <a:off x="4967042" y="119309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4" name="Oval 912"/>
            <p:cNvSpPr>
              <a:spLocks noChangeArrowheads="1"/>
            </p:cNvSpPr>
            <p:nvPr userDrawn="1"/>
          </p:nvSpPr>
          <p:spPr bwMode="auto">
            <a:xfrm flipV="1">
              <a:off x="5074131" y="119309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5" name="Oval 913"/>
            <p:cNvSpPr>
              <a:spLocks noChangeArrowheads="1"/>
            </p:cNvSpPr>
            <p:nvPr userDrawn="1"/>
          </p:nvSpPr>
          <p:spPr bwMode="auto">
            <a:xfrm flipV="1">
              <a:off x="5182188" y="119309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3" name="Oval 870"/>
            <p:cNvSpPr>
              <a:spLocks noChangeArrowheads="1"/>
            </p:cNvSpPr>
            <p:nvPr userDrawn="1"/>
          </p:nvSpPr>
          <p:spPr bwMode="auto">
            <a:xfrm flipV="1">
              <a:off x="4319658" y="152022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4" name="Oval 871"/>
            <p:cNvSpPr>
              <a:spLocks noChangeArrowheads="1"/>
            </p:cNvSpPr>
            <p:nvPr userDrawn="1"/>
          </p:nvSpPr>
          <p:spPr bwMode="auto">
            <a:xfrm flipV="1">
              <a:off x="4426751" y="152022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5" name="Oval 872"/>
            <p:cNvSpPr>
              <a:spLocks noChangeArrowheads="1"/>
            </p:cNvSpPr>
            <p:nvPr userDrawn="1"/>
          </p:nvSpPr>
          <p:spPr bwMode="auto">
            <a:xfrm flipV="1">
              <a:off x="4533843" y="152022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6" name="Oval 873"/>
            <p:cNvSpPr>
              <a:spLocks noChangeArrowheads="1"/>
            </p:cNvSpPr>
            <p:nvPr userDrawn="1"/>
          </p:nvSpPr>
          <p:spPr bwMode="auto">
            <a:xfrm flipV="1">
              <a:off x="4642865" y="152022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7" name="Oval 874"/>
            <p:cNvSpPr>
              <a:spLocks noChangeArrowheads="1"/>
            </p:cNvSpPr>
            <p:nvPr userDrawn="1"/>
          </p:nvSpPr>
          <p:spPr bwMode="auto">
            <a:xfrm flipV="1">
              <a:off x="4750923" y="152022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8" name="Oval 875"/>
            <p:cNvSpPr>
              <a:spLocks noChangeArrowheads="1"/>
            </p:cNvSpPr>
            <p:nvPr userDrawn="1"/>
          </p:nvSpPr>
          <p:spPr bwMode="auto">
            <a:xfrm flipV="1">
              <a:off x="4858015" y="152022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9" name="Oval 876"/>
            <p:cNvSpPr>
              <a:spLocks noChangeArrowheads="1"/>
            </p:cNvSpPr>
            <p:nvPr userDrawn="1"/>
          </p:nvSpPr>
          <p:spPr bwMode="auto">
            <a:xfrm flipV="1">
              <a:off x="4967038" y="152022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0" name="Oval 877"/>
            <p:cNvSpPr>
              <a:spLocks noChangeArrowheads="1"/>
            </p:cNvSpPr>
            <p:nvPr userDrawn="1"/>
          </p:nvSpPr>
          <p:spPr bwMode="auto">
            <a:xfrm flipV="1">
              <a:off x="5074129" y="152022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1" name="Oval 878"/>
            <p:cNvSpPr>
              <a:spLocks noChangeArrowheads="1"/>
            </p:cNvSpPr>
            <p:nvPr userDrawn="1"/>
          </p:nvSpPr>
          <p:spPr bwMode="auto">
            <a:xfrm flipV="1">
              <a:off x="5182187" y="152022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8" name="Oval 905"/>
            <p:cNvSpPr>
              <a:spLocks noChangeArrowheads="1"/>
            </p:cNvSpPr>
            <p:nvPr userDrawn="1"/>
          </p:nvSpPr>
          <p:spPr bwMode="auto">
            <a:xfrm flipV="1">
              <a:off x="4319659" y="140927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9" name="Oval 906"/>
            <p:cNvSpPr>
              <a:spLocks noChangeArrowheads="1"/>
            </p:cNvSpPr>
            <p:nvPr userDrawn="1"/>
          </p:nvSpPr>
          <p:spPr bwMode="auto">
            <a:xfrm flipV="1">
              <a:off x="4426753" y="140927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0" name="Oval 907"/>
            <p:cNvSpPr>
              <a:spLocks noChangeArrowheads="1"/>
            </p:cNvSpPr>
            <p:nvPr userDrawn="1"/>
          </p:nvSpPr>
          <p:spPr bwMode="auto">
            <a:xfrm flipV="1">
              <a:off x="4533845" y="140927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1" name="Oval 908"/>
            <p:cNvSpPr>
              <a:spLocks noChangeArrowheads="1"/>
            </p:cNvSpPr>
            <p:nvPr userDrawn="1"/>
          </p:nvSpPr>
          <p:spPr bwMode="auto">
            <a:xfrm flipV="1">
              <a:off x="4642867" y="140927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2" name="Oval 909"/>
            <p:cNvSpPr>
              <a:spLocks noChangeArrowheads="1"/>
            </p:cNvSpPr>
            <p:nvPr userDrawn="1"/>
          </p:nvSpPr>
          <p:spPr bwMode="auto">
            <a:xfrm flipV="1">
              <a:off x="4750926" y="140927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3" name="Oval 910"/>
            <p:cNvSpPr>
              <a:spLocks noChangeArrowheads="1"/>
            </p:cNvSpPr>
            <p:nvPr userDrawn="1"/>
          </p:nvSpPr>
          <p:spPr bwMode="auto">
            <a:xfrm flipV="1">
              <a:off x="4858018" y="140927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4" name="Oval 911"/>
            <p:cNvSpPr>
              <a:spLocks noChangeArrowheads="1"/>
            </p:cNvSpPr>
            <p:nvPr userDrawn="1"/>
          </p:nvSpPr>
          <p:spPr bwMode="auto">
            <a:xfrm flipV="1">
              <a:off x="4967042" y="140927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5" name="Oval 912"/>
            <p:cNvSpPr>
              <a:spLocks noChangeArrowheads="1"/>
            </p:cNvSpPr>
            <p:nvPr userDrawn="1"/>
          </p:nvSpPr>
          <p:spPr bwMode="auto">
            <a:xfrm flipV="1">
              <a:off x="5074131" y="140927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6" name="Oval 913"/>
            <p:cNvSpPr>
              <a:spLocks noChangeArrowheads="1"/>
            </p:cNvSpPr>
            <p:nvPr userDrawn="1"/>
          </p:nvSpPr>
          <p:spPr bwMode="auto">
            <a:xfrm flipV="1">
              <a:off x="5182188" y="140927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4" name="Oval 870"/>
            <p:cNvSpPr>
              <a:spLocks noChangeArrowheads="1"/>
            </p:cNvSpPr>
            <p:nvPr userDrawn="1"/>
          </p:nvSpPr>
          <p:spPr bwMode="auto">
            <a:xfrm flipV="1">
              <a:off x="4319658" y="173640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5" name="Oval 871"/>
            <p:cNvSpPr>
              <a:spLocks noChangeArrowheads="1"/>
            </p:cNvSpPr>
            <p:nvPr userDrawn="1"/>
          </p:nvSpPr>
          <p:spPr bwMode="auto">
            <a:xfrm flipV="1">
              <a:off x="4426751" y="173640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6" name="Oval 872"/>
            <p:cNvSpPr>
              <a:spLocks noChangeArrowheads="1"/>
            </p:cNvSpPr>
            <p:nvPr userDrawn="1"/>
          </p:nvSpPr>
          <p:spPr bwMode="auto">
            <a:xfrm flipV="1">
              <a:off x="4533843" y="173640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7" name="Oval 873"/>
            <p:cNvSpPr>
              <a:spLocks noChangeArrowheads="1"/>
            </p:cNvSpPr>
            <p:nvPr userDrawn="1"/>
          </p:nvSpPr>
          <p:spPr bwMode="auto">
            <a:xfrm flipV="1">
              <a:off x="4642865" y="173640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8" name="Oval 874"/>
            <p:cNvSpPr>
              <a:spLocks noChangeArrowheads="1"/>
            </p:cNvSpPr>
            <p:nvPr userDrawn="1"/>
          </p:nvSpPr>
          <p:spPr bwMode="auto">
            <a:xfrm flipV="1">
              <a:off x="4750923" y="173640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9" name="Oval 875"/>
            <p:cNvSpPr>
              <a:spLocks noChangeArrowheads="1"/>
            </p:cNvSpPr>
            <p:nvPr userDrawn="1"/>
          </p:nvSpPr>
          <p:spPr bwMode="auto">
            <a:xfrm flipV="1">
              <a:off x="4858015" y="173640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0" name="Oval 876"/>
            <p:cNvSpPr>
              <a:spLocks noChangeArrowheads="1"/>
            </p:cNvSpPr>
            <p:nvPr userDrawn="1"/>
          </p:nvSpPr>
          <p:spPr bwMode="auto">
            <a:xfrm flipV="1">
              <a:off x="4967038" y="173640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1" name="Oval 877"/>
            <p:cNvSpPr>
              <a:spLocks noChangeArrowheads="1"/>
            </p:cNvSpPr>
            <p:nvPr userDrawn="1"/>
          </p:nvSpPr>
          <p:spPr bwMode="auto">
            <a:xfrm flipV="1">
              <a:off x="5074129" y="173640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2" name="Oval 878"/>
            <p:cNvSpPr>
              <a:spLocks noChangeArrowheads="1"/>
            </p:cNvSpPr>
            <p:nvPr userDrawn="1"/>
          </p:nvSpPr>
          <p:spPr bwMode="auto">
            <a:xfrm flipV="1">
              <a:off x="5182187" y="173640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9" name="Oval 905"/>
            <p:cNvSpPr>
              <a:spLocks noChangeArrowheads="1"/>
            </p:cNvSpPr>
            <p:nvPr userDrawn="1"/>
          </p:nvSpPr>
          <p:spPr bwMode="auto">
            <a:xfrm flipV="1">
              <a:off x="4319659" y="162544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0" name="Oval 906"/>
            <p:cNvSpPr>
              <a:spLocks noChangeArrowheads="1"/>
            </p:cNvSpPr>
            <p:nvPr userDrawn="1"/>
          </p:nvSpPr>
          <p:spPr bwMode="auto">
            <a:xfrm flipV="1">
              <a:off x="4426753" y="162544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1" name="Oval 907"/>
            <p:cNvSpPr>
              <a:spLocks noChangeArrowheads="1"/>
            </p:cNvSpPr>
            <p:nvPr userDrawn="1"/>
          </p:nvSpPr>
          <p:spPr bwMode="auto">
            <a:xfrm flipV="1">
              <a:off x="4533845" y="162544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2" name="Oval 908"/>
            <p:cNvSpPr>
              <a:spLocks noChangeArrowheads="1"/>
            </p:cNvSpPr>
            <p:nvPr userDrawn="1"/>
          </p:nvSpPr>
          <p:spPr bwMode="auto">
            <a:xfrm flipV="1">
              <a:off x="4642867" y="162544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3" name="Oval 909"/>
            <p:cNvSpPr>
              <a:spLocks noChangeArrowheads="1"/>
            </p:cNvSpPr>
            <p:nvPr userDrawn="1"/>
          </p:nvSpPr>
          <p:spPr bwMode="auto">
            <a:xfrm flipV="1">
              <a:off x="4750926" y="162544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4" name="Oval 910"/>
            <p:cNvSpPr>
              <a:spLocks noChangeArrowheads="1"/>
            </p:cNvSpPr>
            <p:nvPr userDrawn="1"/>
          </p:nvSpPr>
          <p:spPr bwMode="auto">
            <a:xfrm flipV="1">
              <a:off x="4858018" y="162544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5" name="Oval 911"/>
            <p:cNvSpPr>
              <a:spLocks noChangeArrowheads="1"/>
            </p:cNvSpPr>
            <p:nvPr userDrawn="1"/>
          </p:nvSpPr>
          <p:spPr bwMode="auto">
            <a:xfrm flipV="1">
              <a:off x="4967042" y="162544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6" name="Oval 912"/>
            <p:cNvSpPr>
              <a:spLocks noChangeArrowheads="1"/>
            </p:cNvSpPr>
            <p:nvPr userDrawn="1"/>
          </p:nvSpPr>
          <p:spPr bwMode="auto">
            <a:xfrm flipV="1">
              <a:off x="5074131" y="162544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7" name="Oval 913"/>
            <p:cNvSpPr>
              <a:spLocks noChangeArrowheads="1"/>
            </p:cNvSpPr>
            <p:nvPr userDrawn="1"/>
          </p:nvSpPr>
          <p:spPr bwMode="auto">
            <a:xfrm flipV="1">
              <a:off x="5182188" y="162544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5" name="Oval 870"/>
            <p:cNvSpPr>
              <a:spLocks noChangeArrowheads="1"/>
            </p:cNvSpPr>
            <p:nvPr userDrawn="1"/>
          </p:nvSpPr>
          <p:spPr bwMode="auto">
            <a:xfrm flipV="1">
              <a:off x="4319658" y="19525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6" name="Oval 871"/>
            <p:cNvSpPr>
              <a:spLocks noChangeArrowheads="1"/>
            </p:cNvSpPr>
            <p:nvPr userDrawn="1"/>
          </p:nvSpPr>
          <p:spPr bwMode="auto">
            <a:xfrm flipV="1">
              <a:off x="4426751" y="19525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7" name="Oval 872"/>
            <p:cNvSpPr>
              <a:spLocks noChangeArrowheads="1"/>
            </p:cNvSpPr>
            <p:nvPr userDrawn="1"/>
          </p:nvSpPr>
          <p:spPr bwMode="auto">
            <a:xfrm flipV="1">
              <a:off x="4533843" y="19525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8" name="Oval 873"/>
            <p:cNvSpPr>
              <a:spLocks noChangeArrowheads="1"/>
            </p:cNvSpPr>
            <p:nvPr userDrawn="1"/>
          </p:nvSpPr>
          <p:spPr bwMode="auto">
            <a:xfrm flipV="1">
              <a:off x="4642865" y="19525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9" name="Oval 874"/>
            <p:cNvSpPr>
              <a:spLocks noChangeArrowheads="1"/>
            </p:cNvSpPr>
            <p:nvPr userDrawn="1"/>
          </p:nvSpPr>
          <p:spPr bwMode="auto">
            <a:xfrm flipV="1">
              <a:off x="4750923" y="19525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0" name="Oval 875"/>
            <p:cNvSpPr>
              <a:spLocks noChangeArrowheads="1"/>
            </p:cNvSpPr>
            <p:nvPr userDrawn="1"/>
          </p:nvSpPr>
          <p:spPr bwMode="auto">
            <a:xfrm flipV="1">
              <a:off x="4858015" y="19525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1" name="Oval 876"/>
            <p:cNvSpPr>
              <a:spLocks noChangeArrowheads="1"/>
            </p:cNvSpPr>
            <p:nvPr userDrawn="1"/>
          </p:nvSpPr>
          <p:spPr bwMode="auto">
            <a:xfrm flipV="1">
              <a:off x="4967038" y="19525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2" name="Oval 877"/>
            <p:cNvSpPr>
              <a:spLocks noChangeArrowheads="1"/>
            </p:cNvSpPr>
            <p:nvPr userDrawn="1"/>
          </p:nvSpPr>
          <p:spPr bwMode="auto">
            <a:xfrm flipV="1">
              <a:off x="5074129" y="19525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3" name="Oval 878"/>
            <p:cNvSpPr>
              <a:spLocks noChangeArrowheads="1"/>
            </p:cNvSpPr>
            <p:nvPr userDrawn="1"/>
          </p:nvSpPr>
          <p:spPr bwMode="auto">
            <a:xfrm flipV="1">
              <a:off x="5182187" y="19525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0" name="Oval 905"/>
            <p:cNvSpPr>
              <a:spLocks noChangeArrowheads="1"/>
            </p:cNvSpPr>
            <p:nvPr userDrawn="1"/>
          </p:nvSpPr>
          <p:spPr bwMode="auto">
            <a:xfrm flipV="1">
              <a:off x="4319659" y="184162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1" name="Oval 906"/>
            <p:cNvSpPr>
              <a:spLocks noChangeArrowheads="1"/>
            </p:cNvSpPr>
            <p:nvPr userDrawn="1"/>
          </p:nvSpPr>
          <p:spPr bwMode="auto">
            <a:xfrm flipV="1">
              <a:off x="4426753" y="184162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2" name="Oval 907"/>
            <p:cNvSpPr>
              <a:spLocks noChangeArrowheads="1"/>
            </p:cNvSpPr>
            <p:nvPr userDrawn="1"/>
          </p:nvSpPr>
          <p:spPr bwMode="auto">
            <a:xfrm flipV="1">
              <a:off x="4533845" y="184162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3" name="Oval 908"/>
            <p:cNvSpPr>
              <a:spLocks noChangeArrowheads="1"/>
            </p:cNvSpPr>
            <p:nvPr userDrawn="1"/>
          </p:nvSpPr>
          <p:spPr bwMode="auto">
            <a:xfrm flipV="1">
              <a:off x="4642867" y="184162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4" name="Oval 909"/>
            <p:cNvSpPr>
              <a:spLocks noChangeArrowheads="1"/>
            </p:cNvSpPr>
            <p:nvPr userDrawn="1"/>
          </p:nvSpPr>
          <p:spPr bwMode="auto">
            <a:xfrm flipV="1">
              <a:off x="4750926" y="184162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5" name="Oval 910"/>
            <p:cNvSpPr>
              <a:spLocks noChangeArrowheads="1"/>
            </p:cNvSpPr>
            <p:nvPr userDrawn="1"/>
          </p:nvSpPr>
          <p:spPr bwMode="auto">
            <a:xfrm flipV="1">
              <a:off x="4858018" y="184162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6" name="Oval 911"/>
            <p:cNvSpPr>
              <a:spLocks noChangeArrowheads="1"/>
            </p:cNvSpPr>
            <p:nvPr userDrawn="1"/>
          </p:nvSpPr>
          <p:spPr bwMode="auto">
            <a:xfrm flipV="1">
              <a:off x="4967042" y="184162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7" name="Oval 912"/>
            <p:cNvSpPr>
              <a:spLocks noChangeArrowheads="1"/>
            </p:cNvSpPr>
            <p:nvPr userDrawn="1"/>
          </p:nvSpPr>
          <p:spPr bwMode="auto">
            <a:xfrm flipV="1">
              <a:off x="5074131" y="184162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8" name="Oval 913"/>
            <p:cNvSpPr>
              <a:spLocks noChangeArrowheads="1"/>
            </p:cNvSpPr>
            <p:nvPr userDrawn="1"/>
          </p:nvSpPr>
          <p:spPr bwMode="auto">
            <a:xfrm flipV="1">
              <a:off x="5182188" y="184162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6" name="Oval 870"/>
            <p:cNvSpPr>
              <a:spLocks noChangeArrowheads="1"/>
            </p:cNvSpPr>
            <p:nvPr userDrawn="1"/>
          </p:nvSpPr>
          <p:spPr bwMode="auto">
            <a:xfrm flipV="1">
              <a:off x="4319658" y="21687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7" name="Oval 871"/>
            <p:cNvSpPr>
              <a:spLocks noChangeArrowheads="1"/>
            </p:cNvSpPr>
            <p:nvPr userDrawn="1"/>
          </p:nvSpPr>
          <p:spPr bwMode="auto">
            <a:xfrm flipV="1">
              <a:off x="4426751" y="21687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8" name="Oval 872"/>
            <p:cNvSpPr>
              <a:spLocks noChangeArrowheads="1"/>
            </p:cNvSpPr>
            <p:nvPr userDrawn="1"/>
          </p:nvSpPr>
          <p:spPr bwMode="auto">
            <a:xfrm flipV="1">
              <a:off x="4533843" y="21687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9" name="Oval 873"/>
            <p:cNvSpPr>
              <a:spLocks noChangeArrowheads="1"/>
            </p:cNvSpPr>
            <p:nvPr userDrawn="1"/>
          </p:nvSpPr>
          <p:spPr bwMode="auto">
            <a:xfrm flipV="1">
              <a:off x="4642865" y="21687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0" name="Oval 874"/>
            <p:cNvSpPr>
              <a:spLocks noChangeArrowheads="1"/>
            </p:cNvSpPr>
            <p:nvPr userDrawn="1"/>
          </p:nvSpPr>
          <p:spPr bwMode="auto">
            <a:xfrm flipV="1">
              <a:off x="4750923" y="21687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1" name="Oval 875"/>
            <p:cNvSpPr>
              <a:spLocks noChangeArrowheads="1"/>
            </p:cNvSpPr>
            <p:nvPr userDrawn="1"/>
          </p:nvSpPr>
          <p:spPr bwMode="auto">
            <a:xfrm flipV="1">
              <a:off x="4858015" y="21687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2" name="Oval 876"/>
            <p:cNvSpPr>
              <a:spLocks noChangeArrowheads="1"/>
            </p:cNvSpPr>
            <p:nvPr userDrawn="1"/>
          </p:nvSpPr>
          <p:spPr bwMode="auto">
            <a:xfrm flipV="1">
              <a:off x="4967038" y="21687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3" name="Oval 877"/>
            <p:cNvSpPr>
              <a:spLocks noChangeArrowheads="1"/>
            </p:cNvSpPr>
            <p:nvPr userDrawn="1"/>
          </p:nvSpPr>
          <p:spPr bwMode="auto">
            <a:xfrm flipV="1">
              <a:off x="5074129" y="21687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4" name="Oval 878"/>
            <p:cNvSpPr>
              <a:spLocks noChangeArrowheads="1"/>
            </p:cNvSpPr>
            <p:nvPr userDrawn="1"/>
          </p:nvSpPr>
          <p:spPr bwMode="auto">
            <a:xfrm flipV="1">
              <a:off x="5182187" y="21687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1" name="Oval 905"/>
            <p:cNvSpPr>
              <a:spLocks noChangeArrowheads="1"/>
            </p:cNvSpPr>
            <p:nvPr userDrawn="1"/>
          </p:nvSpPr>
          <p:spPr bwMode="auto">
            <a:xfrm flipV="1">
              <a:off x="4319659" y="205780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2" name="Oval 906"/>
            <p:cNvSpPr>
              <a:spLocks noChangeArrowheads="1"/>
            </p:cNvSpPr>
            <p:nvPr userDrawn="1"/>
          </p:nvSpPr>
          <p:spPr bwMode="auto">
            <a:xfrm flipV="1">
              <a:off x="4426753" y="205780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3" name="Oval 907"/>
            <p:cNvSpPr>
              <a:spLocks noChangeArrowheads="1"/>
            </p:cNvSpPr>
            <p:nvPr userDrawn="1"/>
          </p:nvSpPr>
          <p:spPr bwMode="auto">
            <a:xfrm flipV="1">
              <a:off x="4533845" y="205780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4" name="Oval 908"/>
            <p:cNvSpPr>
              <a:spLocks noChangeArrowheads="1"/>
            </p:cNvSpPr>
            <p:nvPr userDrawn="1"/>
          </p:nvSpPr>
          <p:spPr bwMode="auto">
            <a:xfrm flipV="1">
              <a:off x="4642867" y="205780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5" name="Oval 909"/>
            <p:cNvSpPr>
              <a:spLocks noChangeArrowheads="1"/>
            </p:cNvSpPr>
            <p:nvPr userDrawn="1"/>
          </p:nvSpPr>
          <p:spPr bwMode="auto">
            <a:xfrm flipV="1">
              <a:off x="4750926" y="205780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6" name="Oval 910"/>
            <p:cNvSpPr>
              <a:spLocks noChangeArrowheads="1"/>
            </p:cNvSpPr>
            <p:nvPr userDrawn="1"/>
          </p:nvSpPr>
          <p:spPr bwMode="auto">
            <a:xfrm flipV="1">
              <a:off x="4858018" y="205780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7" name="Oval 911"/>
            <p:cNvSpPr>
              <a:spLocks noChangeArrowheads="1"/>
            </p:cNvSpPr>
            <p:nvPr userDrawn="1"/>
          </p:nvSpPr>
          <p:spPr bwMode="auto">
            <a:xfrm flipV="1">
              <a:off x="4967042" y="205780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8" name="Oval 912"/>
            <p:cNvSpPr>
              <a:spLocks noChangeArrowheads="1"/>
            </p:cNvSpPr>
            <p:nvPr userDrawn="1"/>
          </p:nvSpPr>
          <p:spPr bwMode="auto">
            <a:xfrm flipV="1">
              <a:off x="5074131" y="205780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9" name="Oval 913"/>
            <p:cNvSpPr>
              <a:spLocks noChangeArrowheads="1"/>
            </p:cNvSpPr>
            <p:nvPr userDrawn="1"/>
          </p:nvSpPr>
          <p:spPr bwMode="auto">
            <a:xfrm flipV="1">
              <a:off x="5182188" y="205780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7" name="Oval 870"/>
            <p:cNvSpPr>
              <a:spLocks noChangeArrowheads="1"/>
            </p:cNvSpPr>
            <p:nvPr userDrawn="1"/>
          </p:nvSpPr>
          <p:spPr bwMode="auto">
            <a:xfrm flipV="1">
              <a:off x="4319658" y="23849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8" name="Oval 871"/>
            <p:cNvSpPr>
              <a:spLocks noChangeArrowheads="1"/>
            </p:cNvSpPr>
            <p:nvPr userDrawn="1"/>
          </p:nvSpPr>
          <p:spPr bwMode="auto">
            <a:xfrm flipV="1">
              <a:off x="4426751" y="23849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9" name="Oval 872"/>
            <p:cNvSpPr>
              <a:spLocks noChangeArrowheads="1"/>
            </p:cNvSpPr>
            <p:nvPr userDrawn="1"/>
          </p:nvSpPr>
          <p:spPr bwMode="auto">
            <a:xfrm flipV="1">
              <a:off x="4533843" y="23849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0" name="Oval 873"/>
            <p:cNvSpPr>
              <a:spLocks noChangeArrowheads="1"/>
            </p:cNvSpPr>
            <p:nvPr userDrawn="1"/>
          </p:nvSpPr>
          <p:spPr bwMode="auto">
            <a:xfrm flipV="1">
              <a:off x="4642865" y="23849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1" name="Oval 874"/>
            <p:cNvSpPr>
              <a:spLocks noChangeArrowheads="1"/>
            </p:cNvSpPr>
            <p:nvPr userDrawn="1"/>
          </p:nvSpPr>
          <p:spPr bwMode="auto">
            <a:xfrm flipV="1">
              <a:off x="4750923" y="23849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2" name="Oval 875"/>
            <p:cNvSpPr>
              <a:spLocks noChangeArrowheads="1"/>
            </p:cNvSpPr>
            <p:nvPr userDrawn="1"/>
          </p:nvSpPr>
          <p:spPr bwMode="auto">
            <a:xfrm flipV="1">
              <a:off x="4858015" y="23849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3" name="Oval 876"/>
            <p:cNvSpPr>
              <a:spLocks noChangeArrowheads="1"/>
            </p:cNvSpPr>
            <p:nvPr userDrawn="1"/>
          </p:nvSpPr>
          <p:spPr bwMode="auto">
            <a:xfrm flipV="1">
              <a:off x="4967038" y="23849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4" name="Oval 877"/>
            <p:cNvSpPr>
              <a:spLocks noChangeArrowheads="1"/>
            </p:cNvSpPr>
            <p:nvPr userDrawn="1"/>
          </p:nvSpPr>
          <p:spPr bwMode="auto">
            <a:xfrm flipV="1">
              <a:off x="5074129" y="23849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5" name="Oval 878"/>
            <p:cNvSpPr>
              <a:spLocks noChangeArrowheads="1"/>
            </p:cNvSpPr>
            <p:nvPr userDrawn="1"/>
          </p:nvSpPr>
          <p:spPr bwMode="auto">
            <a:xfrm flipV="1">
              <a:off x="5182187" y="23849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2" name="Oval 905"/>
            <p:cNvSpPr>
              <a:spLocks noChangeArrowheads="1"/>
            </p:cNvSpPr>
            <p:nvPr userDrawn="1"/>
          </p:nvSpPr>
          <p:spPr bwMode="auto">
            <a:xfrm flipV="1">
              <a:off x="4319659" y="227398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3" name="Oval 906"/>
            <p:cNvSpPr>
              <a:spLocks noChangeArrowheads="1"/>
            </p:cNvSpPr>
            <p:nvPr userDrawn="1"/>
          </p:nvSpPr>
          <p:spPr bwMode="auto">
            <a:xfrm flipV="1">
              <a:off x="4426753" y="227398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4" name="Oval 907"/>
            <p:cNvSpPr>
              <a:spLocks noChangeArrowheads="1"/>
            </p:cNvSpPr>
            <p:nvPr userDrawn="1"/>
          </p:nvSpPr>
          <p:spPr bwMode="auto">
            <a:xfrm flipV="1">
              <a:off x="4533845" y="227398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5" name="Oval 908"/>
            <p:cNvSpPr>
              <a:spLocks noChangeArrowheads="1"/>
            </p:cNvSpPr>
            <p:nvPr userDrawn="1"/>
          </p:nvSpPr>
          <p:spPr bwMode="auto">
            <a:xfrm flipV="1">
              <a:off x="4642867" y="227398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6" name="Oval 909"/>
            <p:cNvSpPr>
              <a:spLocks noChangeArrowheads="1"/>
            </p:cNvSpPr>
            <p:nvPr userDrawn="1"/>
          </p:nvSpPr>
          <p:spPr bwMode="auto">
            <a:xfrm flipV="1">
              <a:off x="4750926" y="227398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7" name="Oval 910"/>
            <p:cNvSpPr>
              <a:spLocks noChangeArrowheads="1"/>
            </p:cNvSpPr>
            <p:nvPr userDrawn="1"/>
          </p:nvSpPr>
          <p:spPr bwMode="auto">
            <a:xfrm flipV="1">
              <a:off x="4858018" y="227398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8" name="Oval 911"/>
            <p:cNvSpPr>
              <a:spLocks noChangeArrowheads="1"/>
            </p:cNvSpPr>
            <p:nvPr userDrawn="1"/>
          </p:nvSpPr>
          <p:spPr bwMode="auto">
            <a:xfrm flipV="1">
              <a:off x="4967042" y="227398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9" name="Oval 912"/>
            <p:cNvSpPr>
              <a:spLocks noChangeArrowheads="1"/>
            </p:cNvSpPr>
            <p:nvPr userDrawn="1"/>
          </p:nvSpPr>
          <p:spPr bwMode="auto">
            <a:xfrm flipV="1">
              <a:off x="5074131" y="227398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0" name="Oval 913"/>
            <p:cNvSpPr>
              <a:spLocks noChangeArrowheads="1"/>
            </p:cNvSpPr>
            <p:nvPr userDrawn="1"/>
          </p:nvSpPr>
          <p:spPr bwMode="auto">
            <a:xfrm flipV="1">
              <a:off x="5182188" y="227398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8" name="Oval 870"/>
            <p:cNvSpPr>
              <a:spLocks noChangeArrowheads="1"/>
            </p:cNvSpPr>
            <p:nvPr userDrawn="1"/>
          </p:nvSpPr>
          <p:spPr bwMode="auto">
            <a:xfrm flipV="1">
              <a:off x="4319658" y="260112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9" name="Oval 871"/>
            <p:cNvSpPr>
              <a:spLocks noChangeArrowheads="1"/>
            </p:cNvSpPr>
            <p:nvPr userDrawn="1"/>
          </p:nvSpPr>
          <p:spPr bwMode="auto">
            <a:xfrm flipV="1">
              <a:off x="4426751" y="260112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0" name="Oval 872"/>
            <p:cNvSpPr>
              <a:spLocks noChangeArrowheads="1"/>
            </p:cNvSpPr>
            <p:nvPr userDrawn="1"/>
          </p:nvSpPr>
          <p:spPr bwMode="auto">
            <a:xfrm flipV="1">
              <a:off x="4533843" y="260112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1" name="Oval 873"/>
            <p:cNvSpPr>
              <a:spLocks noChangeArrowheads="1"/>
            </p:cNvSpPr>
            <p:nvPr userDrawn="1"/>
          </p:nvSpPr>
          <p:spPr bwMode="auto">
            <a:xfrm flipV="1">
              <a:off x="4642865" y="260112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2" name="Oval 874"/>
            <p:cNvSpPr>
              <a:spLocks noChangeArrowheads="1"/>
            </p:cNvSpPr>
            <p:nvPr userDrawn="1"/>
          </p:nvSpPr>
          <p:spPr bwMode="auto">
            <a:xfrm flipV="1">
              <a:off x="4750923" y="260112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3" name="Oval 875"/>
            <p:cNvSpPr>
              <a:spLocks noChangeArrowheads="1"/>
            </p:cNvSpPr>
            <p:nvPr userDrawn="1"/>
          </p:nvSpPr>
          <p:spPr bwMode="auto">
            <a:xfrm flipV="1">
              <a:off x="4858015" y="260112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4" name="Oval 876"/>
            <p:cNvSpPr>
              <a:spLocks noChangeArrowheads="1"/>
            </p:cNvSpPr>
            <p:nvPr userDrawn="1"/>
          </p:nvSpPr>
          <p:spPr bwMode="auto">
            <a:xfrm flipV="1">
              <a:off x="4967038" y="260112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5" name="Oval 877"/>
            <p:cNvSpPr>
              <a:spLocks noChangeArrowheads="1"/>
            </p:cNvSpPr>
            <p:nvPr userDrawn="1"/>
          </p:nvSpPr>
          <p:spPr bwMode="auto">
            <a:xfrm flipV="1">
              <a:off x="5074129" y="260112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6" name="Oval 878"/>
            <p:cNvSpPr>
              <a:spLocks noChangeArrowheads="1"/>
            </p:cNvSpPr>
            <p:nvPr userDrawn="1"/>
          </p:nvSpPr>
          <p:spPr bwMode="auto">
            <a:xfrm flipV="1">
              <a:off x="5182187" y="260112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3" name="Oval 905"/>
            <p:cNvSpPr>
              <a:spLocks noChangeArrowheads="1"/>
            </p:cNvSpPr>
            <p:nvPr userDrawn="1"/>
          </p:nvSpPr>
          <p:spPr bwMode="auto">
            <a:xfrm flipV="1">
              <a:off x="4319659" y="249016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4" name="Oval 906"/>
            <p:cNvSpPr>
              <a:spLocks noChangeArrowheads="1"/>
            </p:cNvSpPr>
            <p:nvPr userDrawn="1"/>
          </p:nvSpPr>
          <p:spPr bwMode="auto">
            <a:xfrm flipV="1">
              <a:off x="4426753" y="249016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5" name="Oval 907"/>
            <p:cNvSpPr>
              <a:spLocks noChangeArrowheads="1"/>
            </p:cNvSpPr>
            <p:nvPr userDrawn="1"/>
          </p:nvSpPr>
          <p:spPr bwMode="auto">
            <a:xfrm flipV="1">
              <a:off x="4533845" y="249016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6" name="Oval 908"/>
            <p:cNvSpPr>
              <a:spLocks noChangeArrowheads="1"/>
            </p:cNvSpPr>
            <p:nvPr userDrawn="1"/>
          </p:nvSpPr>
          <p:spPr bwMode="auto">
            <a:xfrm flipV="1">
              <a:off x="4642867" y="249016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7" name="Oval 909"/>
            <p:cNvSpPr>
              <a:spLocks noChangeArrowheads="1"/>
            </p:cNvSpPr>
            <p:nvPr userDrawn="1"/>
          </p:nvSpPr>
          <p:spPr bwMode="auto">
            <a:xfrm flipV="1">
              <a:off x="4750926" y="249016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8" name="Oval 910"/>
            <p:cNvSpPr>
              <a:spLocks noChangeArrowheads="1"/>
            </p:cNvSpPr>
            <p:nvPr userDrawn="1"/>
          </p:nvSpPr>
          <p:spPr bwMode="auto">
            <a:xfrm flipV="1">
              <a:off x="4858018" y="249016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9" name="Oval 911"/>
            <p:cNvSpPr>
              <a:spLocks noChangeArrowheads="1"/>
            </p:cNvSpPr>
            <p:nvPr userDrawn="1"/>
          </p:nvSpPr>
          <p:spPr bwMode="auto">
            <a:xfrm flipV="1">
              <a:off x="4967042" y="249016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0" name="Oval 912"/>
            <p:cNvSpPr>
              <a:spLocks noChangeArrowheads="1"/>
            </p:cNvSpPr>
            <p:nvPr userDrawn="1"/>
          </p:nvSpPr>
          <p:spPr bwMode="auto">
            <a:xfrm flipV="1">
              <a:off x="5074131" y="249016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1" name="Oval 913"/>
            <p:cNvSpPr>
              <a:spLocks noChangeArrowheads="1"/>
            </p:cNvSpPr>
            <p:nvPr userDrawn="1"/>
          </p:nvSpPr>
          <p:spPr bwMode="auto">
            <a:xfrm flipV="1">
              <a:off x="5182188" y="249016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9" name="Oval 870"/>
            <p:cNvSpPr>
              <a:spLocks noChangeArrowheads="1"/>
            </p:cNvSpPr>
            <p:nvPr userDrawn="1"/>
          </p:nvSpPr>
          <p:spPr bwMode="auto">
            <a:xfrm flipV="1">
              <a:off x="4319658" y="281730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0" name="Oval 871"/>
            <p:cNvSpPr>
              <a:spLocks noChangeArrowheads="1"/>
            </p:cNvSpPr>
            <p:nvPr userDrawn="1"/>
          </p:nvSpPr>
          <p:spPr bwMode="auto">
            <a:xfrm flipV="1">
              <a:off x="4426751" y="281730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1" name="Oval 872"/>
            <p:cNvSpPr>
              <a:spLocks noChangeArrowheads="1"/>
            </p:cNvSpPr>
            <p:nvPr userDrawn="1"/>
          </p:nvSpPr>
          <p:spPr bwMode="auto">
            <a:xfrm flipV="1">
              <a:off x="4533843" y="281730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2" name="Oval 873"/>
            <p:cNvSpPr>
              <a:spLocks noChangeArrowheads="1"/>
            </p:cNvSpPr>
            <p:nvPr userDrawn="1"/>
          </p:nvSpPr>
          <p:spPr bwMode="auto">
            <a:xfrm flipV="1">
              <a:off x="4642865" y="281730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3" name="Oval 874"/>
            <p:cNvSpPr>
              <a:spLocks noChangeArrowheads="1"/>
            </p:cNvSpPr>
            <p:nvPr userDrawn="1"/>
          </p:nvSpPr>
          <p:spPr bwMode="auto">
            <a:xfrm flipV="1">
              <a:off x="4750923" y="281730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4" name="Oval 875"/>
            <p:cNvSpPr>
              <a:spLocks noChangeArrowheads="1"/>
            </p:cNvSpPr>
            <p:nvPr userDrawn="1"/>
          </p:nvSpPr>
          <p:spPr bwMode="auto">
            <a:xfrm flipV="1">
              <a:off x="4858015" y="281730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5" name="Oval 876"/>
            <p:cNvSpPr>
              <a:spLocks noChangeArrowheads="1"/>
            </p:cNvSpPr>
            <p:nvPr userDrawn="1"/>
          </p:nvSpPr>
          <p:spPr bwMode="auto">
            <a:xfrm flipV="1">
              <a:off x="4967038" y="281730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6" name="Oval 877"/>
            <p:cNvSpPr>
              <a:spLocks noChangeArrowheads="1"/>
            </p:cNvSpPr>
            <p:nvPr userDrawn="1"/>
          </p:nvSpPr>
          <p:spPr bwMode="auto">
            <a:xfrm flipV="1">
              <a:off x="5074129" y="281730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7" name="Oval 878"/>
            <p:cNvSpPr>
              <a:spLocks noChangeArrowheads="1"/>
            </p:cNvSpPr>
            <p:nvPr userDrawn="1"/>
          </p:nvSpPr>
          <p:spPr bwMode="auto">
            <a:xfrm flipV="1">
              <a:off x="5182187" y="281730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4" name="Oval 905"/>
            <p:cNvSpPr>
              <a:spLocks noChangeArrowheads="1"/>
            </p:cNvSpPr>
            <p:nvPr userDrawn="1"/>
          </p:nvSpPr>
          <p:spPr bwMode="auto">
            <a:xfrm flipV="1">
              <a:off x="4319659" y="270634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5" name="Oval 906"/>
            <p:cNvSpPr>
              <a:spLocks noChangeArrowheads="1"/>
            </p:cNvSpPr>
            <p:nvPr userDrawn="1"/>
          </p:nvSpPr>
          <p:spPr bwMode="auto">
            <a:xfrm flipV="1">
              <a:off x="4426753" y="270634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6" name="Oval 907"/>
            <p:cNvSpPr>
              <a:spLocks noChangeArrowheads="1"/>
            </p:cNvSpPr>
            <p:nvPr userDrawn="1"/>
          </p:nvSpPr>
          <p:spPr bwMode="auto">
            <a:xfrm flipV="1">
              <a:off x="4533845" y="270634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7" name="Oval 908"/>
            <p:cNvSpPr>
              <a:spLocks noChangeArrowheads="1"/>
            </p:cNvSpPr>
            <p:nvPr userDrawn="1"/>
          </p:nvSpPr>
          <p:spPr bwMode="auto">
            <a:xfrm flipV="1">
              <a:off x="4642867" y="270634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8" name="Oval 909"/>
            <p:cNvSpPr>
              <a:spLocks noChangeArrowheads="1"/>
            </p:cNvSpPr>
            <p:nvPr userDrawn="1"/>
          </p:nvSpPr>
          <p:spPr bwMode="auto">
            <a:xfrm flipV="1">
              <a:off x="4750926" y="270634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9" name="Oval 910"/>
            <p:cNvSpPr>
              <a:spLocks noChangeArrowheads="1"/>
            </p:cNvSpPr>
            <p:nvPr userDrawn="1"/>
          </p:nvSpPr>
          <p:spPr bwMode="auto">
            <a:xfrm flipV="1">
              <a:off x="4858018" y="270634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0" name="Oval 911"/>
            <p:cNvSpPr>
              <a:spLocks noChangeArrowheads="1"/>
            </p:cNvSpPr>
            <p:nvPr userDrawn="1"/>
          </p:nvSpPr>
          <p:spPr bwMode="auto">
            <a:xfrm flipV="1">
              <a:off x="4967042" y="270634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1" name="Oval 912"/>
            <p:cNvSpPr>
              <a:spLocks noChangeArrowheads="1"/>
            </p:cNvSpPr>
            <p:nvPr userDrawn="1"/>
          </p:nvSpPr>
          <p:spPr bwMode="auto">
            <a:xfrm flipV="1">
              <a:off x="5074131" y="270634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2" name="Oval 913"/>
            <p:cNvSpPr>
              <a:spLocks noChangeArrowheads="1"/>
            </p:cNvSpPr>
            <p:nvPr userDrawn="1"/>
          </p:nvSpPr>
          <p:spPr bwMode="auto">
            <a:xfrm flipV="1">
              <a:off x="5182188" y="270634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0" name="Oval 870"/>
            <p:cNvSpPr>
              <a:spLocks noChangeArrowheads="1"/>
            </p:cNvSpPr>
            <p:nvPr userDrawn="1"/>
          </p:nvSpPr>
          <p:spPr bwMode="auto">
            <a:xfrm flipV="1">
              <a:off x="4319658" y="303347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1" name="Oval 871"/>
            <p:cNvSpPr>
              <a:spLocks noChangeArrowheads="1"/>
            </p:cNvSpPr>
            <p:nvPr userDrawn="1"/>
          </p:nvSpPr>
          <p:spPr bwMode="auto">
            <a:xfrm flipV="1">
              <a:off x="4426751" y="303347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2" name="Oval 872"/>
            <p:cNvSpPr>
              <a:spLocks noChangeArrowheads="1"/>
            </p:cNvSpPr>
            <p:nvPr userDrawn="1"/>
          </p:nvSpPr>
          <p:spPr bwMode="auto">
            <a:xfrm flipV="1">
              <a:off x="4533843" y="303347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3" name="Oval 873"/>
            <p:cNvSpPr>
              <a:spLocks noChangeArrowheads="1"/>
            </p:cNvSpPr>
            <p:nvPr userDrawn="1"/>
          </p:nvSpPr>
          <p:spPr bwMode="auto">
            <a:xfrm flipV="1">
              <a:off x="4642865" y="303347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4" name="Oval 874"/>
            <p:cNvSpPr>
              <a:spLocks noChangeArrowheads="1"/>
            </p:cNvSpPr>
            <p:nvPr userDrawn="1"/>
          </p:nvSpPr>
          <p:spPr bwMode="auto">
            <a:xfrm flipV="1">
              <a:off x="4750923" y="303347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5" name="Oval 875"/>
            <p:cNvSpPr>
              <a:spLocks noChangeArrowheads="1"/>
            </p:cNvSpPr>
            <p:nvPr userDrawn="1"/>
          </p:nvSpPr>
          <p:spPr bwMode="auto">
            <a:xfrm flipV="1">
              <a:off x="4858015" y="303347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6" name="Oval 876"/>
            <p:cNvSpPr>
              <a:spLocks noChangeArrowheads="1"/>
            </p:cNvSpPr>
            <p:nvPr userDrawn="1"/>
          </p:nvSpPr>
          <p:spPr bwMode="auto">
            <a:xfrm flipV="1">
              <a:off x="4967038" y="303347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7" name="Oval 877"/>
            <p:cNvSpPr>
              <a:spLocks noChangeArrowheads="1"/>
            </p:cNvSpPr>
            <p:nvPr userDrawn="1"/>
          </p:nvSpPr>
          <p:spPr bwMode="auto">
            <a:xfrm flipV="1">
              <a:off x="5074129" y="303347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8" name="Oval 878"/>
            <p:cNvSpPr>
              <a:spLocks noChangeArrowheads="1"/>
            </p:cNvSpPr>
            <p:nvPr userDrawn="1"/>
          </p:nvSpPr>
          <p:spPr bwMode="auto">
            <a:xfrm flipV="1">
              <a:off x="5182187" y="303347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5" name="Oval 905"/>
            <p:cNvSpPr>
              <a:spLocks noChangeArrowheads="1"/>
            </p:cNvSpPr>
            <p:nvPr userDrawn="1"/>
          </p:nvSpPr>
          <p:spPr bwMode="auto">
            <a:xfrm flipV="1">
              <a:off x="4319659" y="292252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6" name="Oval 906"/>
            <p:cNvSpPr>
              <a:spLocks noChangeArrowheads="1"/>
            </p:cNvSpPr>
            <p:nvPr userDrawn="1"/>
          </p:nvSpPr>
          <p:spPr bwMode="auto">
            <a:xfrm flipV="1">
              <a:off x="4426753" y="292252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7" name="Oval 907"/>
            <p:cNvSpPr>
              <a:spLocks noChangeArrowheads="1"/>
            </p:cNvSpPr>
            <p:nvPr userDrawn="1"/>
          </p:nvSpPr>
          <p:spPr bwMode="auto">
            <a:xfrm flipV="1">
              <a:off x="4533845" y="292252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8" name="Oval 908"/>
            <p:cNvSpPr>
              <a:spLocks noChangeArrowheads="1"/>
            </p:cNvSpPr>
            <p:nvPr userDrawn="1"/>
          </p:nvSpPr>
          <p:spPr bwMode="auto">
            <a:xfrm flipV="1">
              <a:off x="4642867" y="292252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9" name="Oval 909"/>
            <p:cNvSpPr>
              <a:spLocks noChangeArrowheads="1"/>
            </p:cNvSpPr>
            <p:nvPr userDrawn="1"/>
          </p:nvSpPr>
          <p:spPr bwMode="auto">
            <a:xfrm flipV="1">
              <a:off x="4750926" y="292252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0" name="Oval 910"/>
            <p:cNvSpPr>
              <a:spLocks noChangeArrowheads="1"/>
            </p:cNvSpPr>
            <p:nvPr userDrawn="1"/>
          </p:nvSpPr>
          <p:spPr bwMode="auto">
            <a:xfrm flipV="1">
              <a:off x="4858018" y="292252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1" name="Oval 911"/>
            <p:cNvSpPr>
              <a:spLocks noChangeArrowheads="1"/>
            </p:cNvSpPr>
            <p:nvPr userDrawn="1"/>
          </p:nvSpPr>
          <p:spPr bwMode="auto">
            <a:xfrm flipV="1">
              <a:off x="4967042" y="292252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2" name="Oval 912"/>
            <p:cNvSpPr>
              <a:spLocks noChangeArrowheads="1"/>
            </p:cNvSpPr>
            <p:nvPr userDrawn="1"/>
          </p:nvSpPr>
          <p:spPr bwMode="auto">
            <a:xfrm flipV="1">
              <a:off x="5074131" y="292252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3" name="Oval 913"/>
            <p:cNvSpPr>
              <a:spLocks noChangeArrowheads="1"/>
            </p:cNvSpPr>
            <p:nvPr userDrawn="1"/>
          </p:nvSpPr>
          <p:spPr bwMode="auto">
            <a:xfrm flipV="1">
              <a:off x="5182188" y="292252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1" name="Oval 870"/>
            <p:cNvSpPr>
              <a:spLocks noChangeArrowheads="1"/>
            </p:cNvSpPr>
            <p:nvPr userDrawn="1"/>
          </p:nvSpPr>
          <p:spPr bwMode="auto">
            <a:xfrm flipV="1">
              <a:off x="4319658" y="324965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2" name="Oval 871"/>
            <p:cNvSpPr>
              <a:spLocks noChangeArrowheads="1"/>
            </p:cNvSpPr>
            <p:nvPr userDrawn="1"/>
          </p:nvSpPr>
          <p:spPr bwMode="auto">
            <a:xfrm flipV="1">
              <a:off x="4426751" y="324965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3" name="Oval 872"/>
            <p:cNvSpPr>
              <a:spLocks noChangeArrowheads="1"/>
            </p:cNvSpPr>
            <p:nvPr userDrawn="1"/>
          </p:nvSpPr>
          <p:spPr bwMode="auto">
            <a:xfrm flipV="1">
              <a:off x="4533843" y="324965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4" name="Oval 873"/>
            <p:cNvSpPr>
              <a:spLocks noChangeArrowheads="1"/>
            </p:cNvSpPr>
            <p:nvPr userDrawn="1"/>
          </p:nvSpPr>
          <p:spPr bwMode="auto">
            <a:xfrm flipV="1">
              <a:off x="4642865" y="324965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5" name="Oval 874"/>
            <p:cNvSpPr>
              <a:spLocks noChangeArrowheads="1"/>
            </p:cNvSpPr>
            <p:nvPr userDrawn="1"/>
          </p:nvSpPr>
          <p:spPr bwMode="auto">
            <a:xfrm flipV="1">
              <a:off x="4750923" y="324965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6" name="Oval 875"/>
            <p:cNvSpPr>
              <a:spLocks noChangeArrowheads="1"/>
            </p:cNvSpPr>
            <p:nvPr userDrawn="1"/>
          </p:nvSpPr>
          <p:spPr bwMode="auto">
            <a:xfrm flipV="1">
              <a:off x="4858015" y="324965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7" name="Oval 876"/>
            <p:cNvSpPr>
              <a:spLocks noChangeArrowheads="1"/>
            </p:cNvSpPr>
            <p:nvPr userDrawn="1"/>
          </p:nvSpPr>
          <p:spPr bwMode="auto">
            <a:xfrm flipV="1">
              <a:off x="4967038" y="324965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8" name="Oval 877"/>
            <p:cNvSpPr>
              <a:spLocks noChangeArrowheads="1"/>
            </p:cNvSpPr>
            <p:nvPr userDrawn="1"/>
          </p:nvSpPr>
          <p:spPr bwMode="auto">
            <a:xfrm flipV="1">
              <a:off x="5074129" y="324965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9" name="Oval 878"/>
            <p:cNvSpPr>
              <a:spLocks noChangeArrowheads="1"/>
            </p:cNvSpPr>
            <p:nvPr userDrawn="1"/>
          </p:nvSpPr>
          <p:spPr bwMode="auto">
            <a:xfrm flipV="1">
              <a:off x="5182187" y="324965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6" name="Oval 905"/>
            <p:cNvSpPr>
              <a:spLocks noChangeArrowheads="1"/>
            </p:cNvSpPr>
            <p:nvPr userDrawn="1"/>
          </p:nvSpPr>
          <p:spPr bwMode="auto">
            <a:xfrm flipV="1">
              <a:off x="4319659" y="313869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7" name="Oval 906"/>
            <p:cNvSpPr>
              <a:spLocks noChangeArrowheads="1"/>
            </p:cNvSpPr>
            <p:nvPr userDrawn="1"/>
          </p:nvSpPr>
          <p:spPr bwMode="auto">
            <a:xfrm flipV="1">
              <a:off x="4426753" y="313869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8" name="Oval 907"/>
            <p:cNvSpPr>
              <a:spLocks noChangeArrowheads="1"/>
            </p:cNvSpPr>
            <p:nvPr userDrawn="1"/>
          </p:nvSpPr>
          <p:spPr bwMode="auto">
            <a:xfrm flipV="1">
              <a:off x="4533845" y="313869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9" name="Oval 908"/>
            <p:cNvSpPr>
              <a:spLocks noChangeArrowheads="1"/>
            </p:cNvSpPr>
            <p:nvPr userDrawn="1"/>
          </p:nvSpPr>
          <p:spPr bwMode="auto">
            <a:xfrm flipV="1">
              <a:off x="4642867" y="313869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0" name="Oval 909"/>
            <p:cNvSpPr>
              <a:spLocks noChangeArrowheads="1"/>
            </p:cNvSpPr>
            <p:nvPr userDrawn="1"/>
          </p:nvSpPr>
          <p:spPr bwMode="auto">
            <a:xfrm flipV="1">
              <a:off x="4750926" y="313869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1" name="Oval 910"/>
            <p:cNvSpPr>
              <a:spLocks noChangeArrowheads="1"/>
            </p:cNvSpPr>
            <p:nvPr userDrawn="1"/>
          </p:nvSpPr>
          <p:spPr bwMode="auto">
            <a:xfrm flipV="1">
              <a:off x="4858018" y="313869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2" name="Oval 911"/>
            <p:cNvSpPr>
              <a:spLocks noChangeArrowheads="1"/>
            </p:cNvSpPr>
            <p:nvPr userDrawn="1"/>
          </p:nvSpPr>
          <p:spPr bwMode="auto">
            <a:xfrm flipV="1">
              <a:off x="4967042" y="313869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3" name="Oval 912"/>
            <p:cNvSpPr>
              <a:spLocks noChangeArrowheads="1"/>
            </p:cNvSpPr>
            <p:nvPr userDrawn="1"/>
          </p:nvSpPr>
          <p:spPr bwMode="auto">
            <a:xfrm flipV="1">
              <a:off x="5074131" y="313869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4" name="Oval 913"/>
            <p:cNvSpPr>
              <a:spLocks noChangeArrowheads="1"/>
            </p:cNvSpPr>
            <p:nvPr userDrawn="1"/>
          </p:nvSpPr>
          <p:spPr bwMode="auto">
            <a:xfrm flipV="1">
              <a:off x="5182188" y="313869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2" name="Oval 870"/>
            <p:cNvSpPr>
              <a:spLocks noChangeArrowheads="1"/>
            </p:cNvSpPr>
            <p:nvPr userDrawn="1"/>
          </p:nvSpPr>
          <p:spPr bwMode="auto">
            <a:xfrm flipV="1">
              <a:off x="4319658" y="346583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3" name="Oval 871"/>
            <p:cNvSpPr>
              <a:spLocks noChangeArrowheads="1"/>
            </p:cNvSpPr>
            <p:nvPr userDrawn="1"/>
          </p:nvSpPr>
          <p:spPr bwMode="auto">
            <a:xfrm flipV="1">
              <a:off x="4426751" y="346583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4" name="Oval 872"/>
            <p:cNvSpPr>
              <a:spLocks noChangeArrowheads="1"/>
            </p:cNvSpPr>
            <p:nvPr userDrawn="1"/>
          </p:nvSpPr>
          <p:spPr bwMode="auto">
            <a:xfrm flipV="1">
              <a:off x="4533843" y="346583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5" name="Oval 873"/>
            <p:cNvSpPr>
              <a:spLocks noChangeArrowheads="1"/>
            </p:cNvSpPr>
            <p:nvPr userDrawn="1"/>
          </p:nvSpPr>
          <p:spPr bwMode="auto">
            <a:xfrm flipV="1">
              <a:off x="4642865" y="346583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6" name="Oval 874"/>
            <p:cNvSpPr>
              <a:spLocks noChangeArrowheads="1"/>
            </p:cNvSpPr>
            <p:nvPr userDrawn="1"/>
          </p:nvSpPr>
          <p:spPr bwMode="auto">
            <a:xfrm flipV="1">
              <a:off x="4750923" y="346583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7" name="Oval 875"/>
            <p:cNvSpPr>
              <a:spLocks noChangeArrowheads="1"/>
            </p:cNvSpPr>
            <p:nvPr userDrawn="1"/>
          </p:nvSpPr>
          <p:spPr bwMode="auto">
            <a:xfrm flipV="1">
              <a:off x="4858015" y="346583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8" name="Oval 876"/>
            <p:cNvSpPr>
              <a:spLocks noChangeArrowheads="1"/>
            </p:cNvSpPr>
            <p:nvPr userDrawn="1"/>
          </p:nvSpPr>
          <p:spPr bwMode="auto">
            <a:xfrm flipV="1">
              <a:off x="4967038" y="346583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9" name="Oval 877"/>
            <p:cNvSpPr>
              <a:spLocks noChangeArrowheads="1"/>
            </p:cNvSpPr>
            <p:nvPr userDrawn="1"/>
          </p:nvSpPr>
          <p:spPr bwMode="auto">
            <a:xfrm flipV="1">
              <a:off x="5074129" y="346583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70" name="Oval 878"/>
            <p:cNvSpPr>
              <a:spLocks noChangeArrowheads="1"/>
            </p:cNvSpPr>
            <p:nvPr userDrawn="1"/>
          </p:nvSpPr>
          <p:spPr bwMode="auto">
            <a:xfrm flipV="1">
              <a:off x="5182187" y="346583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7" name="Oval 905"/>
            <p:cNvSpPr>
              <a:spLocks noChangeArrowheads="1"/>
            </p:cNvSpPr>
            <p:nvPr userDrawn="1"/>
          </p:nvSpPr>
          <p:spPr bwMode="auto">
            <a:xfrm flipV="1">
              <a:off x="4319659" y="335487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8" name="Oval 906"/>
            <p:cNvSpPr>
              <a:spLocks noChangeArrowheads="1"/>
            </p:cNvSpPr>
            <p:nvPr userDrawn="1"/>
          </p:nvSpPr>
          <p:spPr bwMode="auto">
            <a:xfrm flipV="1">
              <a:off x="4426753" y="335487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9" name="Oval 907"/>
            <p:cNvSpPr>
              <a:spLocks noChangeArrowheads="1"/>
            </p:cNvSpPr>
            <p:nvPr userDrawn="1"/>
          </p:nvSpPr>
          <p:spPr bwMode="auto">
            <a:xfrm flipV="1">
              <a:off x="4533845" y="335487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0" name="Oval 908"/>
            <p:cNvSpPr>
              <a:spLocks noChangeArrowheads="1"/>
            </p:cNvSpPr>
            <p:nvPr userDrawn="1"/>
          </p:nvSpPr>
          <p:spPr bwMode="auto">
            <a:xfrm flipV="1">
              <a:off x="4642867" y="335487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1" name="Oval 909"/>
            <p:cNvSpPr>
              <a:spLocks noChangeArrowheads="1"/>
            </p:cNvSpPr>
            <p:nvPr userDrawn="1"/>
          </p:nvSpPr>
          <p:spPr bwMode="auto">
            <a:xfrm flipV="1">
              <a:off x="4750926" y="335487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2" name="Oval 910"/>
            <p:cNvSpPr>
              <a:spLocks noChangeArrowheads="1"/>
            </p:cNvSpPr>
            <p:nvPr userDrawn="1"/>
          </p:nvSpPr>
          <p:spPr bwMode="auto">
            <a:xfrm flipV="1">
              <a:off x="4858018" y="335487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3" name="Oval 911"/>
            <p:cNvSpPr>
              <a:spLocks noChangeArrowheads="1"/>
            </p:cNvSpPr>
            <p:nvPr userDrawn="1"/>
          </p:nvSpPr>
          <p:spPr bwMode="auto">
            <a:xfrm flipV="1">
              <a:off x="4967042" y="335487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4" name="Oval 912"/>
            <p:cNvSpPr>
              <a:spLocks noChangeArrowheads="1"/>
            </p:cNvSpPr>
            <p:nvPr userDrawn="1"/>
          </p:nvSpPr>
          <p:spPr bwMode="auto">
            <a:xfrm flipV="1">
              <a:off x="5074131" y="335487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5" name="Oval 913"/>
            <p:cNvSpPr>
              <a:spLocks noChangeArrowheads="1"/>
            </p:cNvSpPr>
            <p:nvPr userDrawn="1"/>
          </p:nvSpPr>
          <p:spPr bwMode="auto">
            <a:xfrm flipV="1">
              <a:off x="5182188" y="335487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3" name="Oval 870"/>
            <p:cNvSpPr>
              <a:spLocks noChangeArrowheads="1"/>
            </p:cNvSpPr>
            <p:nvPr userDrawn="1"/>
          </p:nvSpPr>
          <p:spPr bwMode="auto">
            <a:xfrm flipV="1">
              <a:off x="4319658" y="367476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4" name="Oval 871"/>
            <p:cNvSpPr>
              <a:spLocks noChangeArrowheads="1"/>
            </p:cNvSpPr>
            <p:nvPr userDrawn="1"/>
          </p:nvSpPr>
          <p:spPr bwMode="auto">
            <a:xfrm flipV="1">
              <a:off x="4426751" y="367476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5" name="Oval 872"/>
            <p:cNvSpPr>
              <a:spLocks noChangeArrowheads="1"/>
            </p:cNvSpPr>
            <p:nvPr userDrawn="1"/>
          </p:nvSpPr>
          <p:spPr bwMode="auto">
            <a:xfrm flipV="1">
              <a:off x="4533843" y="367476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6" name="Oval 873"/>
            <p:cNvSpPr>
              <a:spLocks noChangeArrowheads="1"/>
            </p:cNvSpPr>
            <p:nvPr userDrawn="1"/>
          </p:nvSpPr>
          <p:spPr bwMode="auto">
            <a:xfrm flipV="1">
              <a:off x="4642865" y="367476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7" name="Oval 874"/>
            <p:cNvSpPr>
              <a:spLocks noChangeArrowheads="1"/>
            </p:cNvSpPr>
            <p:nvPr userDrawn="1"/>
          </p:nvSpPr>
          <p:spPr bwMode="auto">
            <a:xfrm flipV="1">
              <a:off x="4750923" y="367476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8" name="Oval 875"/>
            <p:cNvSpPr>
              <a:spLocks noChangeArrowheads="1"/>
            </p:cNvSpPr>
            <p:nvPr userDrawn="1"/>
          </p:nvSpPr>
          <p:spPr bwMode="auto">
            <a:xfrm flipV="1">
              <a:off x="4858015" y="367476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9" name="Oval 876"/>
            <p:cNvSpPr>
              <a:spLocks noChangeArrowheads="1"/>
            </p:cNvSpPr>
            <p:nvPr userDrawn="1"/>
          </p:nvSpPr>
          <p:spPr bwMode="auto">
            <a:xfrm flipV="1">
              <a:off x="4967038" y="367476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40" name="Oval 877"/>
            <p:cNvSpPr>
              <a:spLocks noChangeArrowheads="1"/>
            </p:cNvSpPr>
            <p:nvPr userDrawn="1"/>
          </p:nvSpPr>
          <p:spPr bwMode="auto">
            <a:xfrm flipV="1">
              <a:off x="5074129" y="367476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41" name="Oval 878"/>
            <p:cNvSpPr>
              <a:spLocks noChangeArrowheads="1"/>
            </p:cNvSpPr>
            <p:nvPr userDrawn="1"/>
          </p:nvSpPr>
          <p:spPr bwMode="auto">
            <a:xfrm flipV="1">
              <a:off x="5182187" y="367476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68" name="Oval 905"/>
            <p:cNvSpPr>
              <a:spLocks noChangeArrowheads="1"/>
            </p:cNvSpPr>
            <p:nvPr userDrawn="1"/>
          </p:nvSpPr>
          <p:spPr bwMode="auto">
            <a:xfrm flipV="1">
              <a:off x="4319659" y="356380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69" name="Oval 906"/>
            <p:cNvSpPr>
              <a:spLocks noChangeArrowheads="1"/>
            </p:cNvSpPr>
            <p:nvPr userDrawn="1"/>
          </p:nvSpPr>
          <p:spPr bwMode="auto">
            <a:xfrm flipV="1">
              <a:off x="4426753" y="356380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0" name="Oval 907"/>
            <p:cNvSpPr>
              <a:spLocks noChangeArrowheads="1"/>
            </p:cNvSpPr>
            <p:nvPr userDrawn="1"/>
          </p:nvSpPr>
          <p:spPr bwMode="auto">
            <a:xfrm flipV="1">
              <a:off x="4533845" y="356380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1" name="Oval 908"/>
            <p:cNvSpPr>
              <a:spLocks noChangeArrowheads="1"/>
            </p:cNvSpPr>
            <p:nvPr userDrawn="1"/>
          </p:nvSpPr>
          <p:spPr bwMode="auto">
            <a:xfrm flipV="1">
              <a:off x="4642867" y="356380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2" name="Oval 909"/>
            <p:cNvSpPr>
              <a:spLocks noChangeArrowheads="1"/>
            </p:cNvSpPr>
            <p:nvPr userDrawn="1"/>
          </p:nvSpPr>
          <p:spPr bwMode="auto">
            <a:xfrm flipV="1">
              <a:off x="4750926" y="356380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3" name="Oval 910"/>
            <p:cNvSpPr>
              <a:spLocks noChangeArrowheads="1"/>
            </p:cNvSpPr>
            <p:nvPr userDrawn="1"/>
          </p:nvSpPr>
          <p:spPr bwMode="auto">
            <a:xfrm flipV="1">
              <a:off x="4858018" y="356380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4" name="Oval 911"/>
            <p:cNvSpPr>
              <a:spLocks noChangeArrowheads="1"/>
            </p:cNvSpPr>
            <p:nvPr userDrawn="1"/>
          </p:nvSpPr>
          <p:spPr bwMode="auto">
            <a:xfrm flipV="1">
              <a:off x="4967042" y="356380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5" name="Oval 912"/>
            <p:cNvSpPr>
              <a:spLocks noChangeArrowheads="1"/>
            </p:cNvSpPr>
            <p:nvPr userDrawn="1"/>
          </p:nvSpPr>
          <p:spPr bwMode="auto">
            <a:xfrm flipV="1">
              <a:off x="5074131" y="356380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6" name="Oval 913"/>
            <p:cNvSpPr>
              <a:spLocks noChangeArrowheads="1"/>
            </p:cNvSpPr>
            <p:nvPr userDrawn="1"/>
          </p:nvSpPr>
          <p:spPr bwMode="auto">
            <a:xfrm flipV="1">
              <a:off x="5182188" y="356380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4" name="Oval 870"/>
            <p:cNvSpPr>
              <a:spLocks noChangeArrowheads="1"/>
            </p:cNvSpPr>
            <p:nvPr userDrawn="1"/>
          </p:nvSpPr>
          <p:spPr bwMode="auto">
            <a:xfrm flipV="1">
              <a:off x="4319658" y="389093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5" name="Oval 871"/>
            <p:cNvSpPr>
              <a:spLocks noChangeArrowheads="1"/>
            </p:cNvSpPr>
            <p:nvPr userDrawn="1"/>
          </p:nvSpPr>
          <p:spPr bwMode="auto">
            <a:xfrm flipV="1">
              <a:off x="4426751" y="389093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6" name="Oval 872"/>
            <p:cNvSpPr>
              <a:spLocks noChangeArrowheads="1"/>
            </p:cNvSpPr>
            <p:nvPr userDrawn="1"/>
          </p:nvSpPr>
          <p:spPr bwMode="auto">
            <a:xfrm flipV="1">
              <a:off x="4533843" y="389093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7" name="Oval 873"/>
            <p:cNvSpPr>
              <a:spLocks noChangeArrowheads="1"/>
            </p:cNvSpPr>
            <p:nvPr userDrawn="1"/>
          </p:nvSpPr>
          <p:spPr bwMode="auto">
            <a:xfrm flipV="1">
              <a:off x="4642865" y="389093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8" name="Oval 874"/>
            <p:cNvSpPr>
              <a:spLocks noChangeArrowheads="1"/>
            </p:cNvSpPr>
            <p:nvPr userDrawn="1"/>
          </p:nvSpPr>
          <p:spPr bwMode="auto">
            <a:xfrm flipV="1">
              <a:off x="4750923" y="389093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9" name="Oval 875"/>
            <p:cNvSpPr>
              <a:spLocks noChangeArrowheads="1"/>
            </p:cNvSpPr>
            <p:nvPr userDrawn="1"/>
          </p:nvSpPr>
          <p:spPr bwMode="auto">
            <a:xfrm flipV="1">
              <a:off x="4858015" y="389093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0" name="Oval 876"/>
            <p:cNvSpPr>
              <a:spLocks noChangeArrowheads="1"/>
            </p:cNvSpPr>
            <p:nvPr userDrawn="1"/>
          </p:nvSpPr>
          <p:spPr bwMode="auto">
            <a:xfrm flipV="1">
              <a:off x="4967038" y="389093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1" name="Oval 877"/>
            <p:cNvSpPr>
              <a:spLocks noChangeArrowheads="1"/>
            </p:cNvSpPr>
            <p:nvPr userDrawn="1"/>
          </p:nvSpPr>
          <p:spPr bwMode="auto">
            <a:xfrm flipV="1">
              <a:off x="5074129" y="389093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2" name="Oval 878"/>
            <p:cNvSpPr>
              <a:spLocks noChangeArrowheads="1"/>
            </p:cNvSpPr>
            <p:nvPr userDrawn="1"/>
          </p:nvSpPr>
          <p:spPr bwMode="auto">
            <a:xfrm flipV="1">
              <a:off x="5182187" y="389093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39" name="Oval 905"/>
            <p:cNvSpPr>
              <a:spLocks noChangeArrowheads="1"/>
            </p:cNvSpPr>
            <p:nvPr userDrawn="1"/>
          </p:nvSpPr>
          <p:spPr bwMode="auto">
            <a:xfrm flipV="1">
              <a:off x="4319659" y="37799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0" name="Oval 906"/>
            <p:cNvSpPr>
              <a:spLocks noChangeArrowheads="1"/>
            </p:cNvSpPr>
            <p:nvPr userDrawn="1"/>
          </p:nvSpPr>
          <p:spPr bwMode="auto">
            <a:xfrm flipV="1">
              <a:off x="4426753" y="37799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1" name="Oval 907"/>
            <p:cNvSpPr>
              <a:spLocks noChangeArrowheads="1"/>
            </p:cNvSpPr>
            <p:nvPr userDrawn="1"/>
          </p:nvSpPr>
          <p:spPr bwMode="auto">
            <a:xfrm flipV="1">
              <a:off x="4533845" y="37799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2" name="Oval 908"/>
            <p:cNvSpPr>
              <a:spLocks noChangeArrowheads="1"/>
            </p:cNvSpPr>
            <p:nvPr userDrawn="1"/>
          </p:nvSpPr>
          <p:spPr bwMode="auto">
            <a:xfrm flipV="1">
              <a:off x="4642867" y="37799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3" name="Oval 909"/>
            <p:cNvSpPr>
              <a:spLocks noChangeArrowheads="1"/>
            </p:cNvSpPr>
            <p:nvPr userDrawn="1"/>
          </p:nvSpPr>
          <p:spPr bwMode="auto">
            <a:xfrm flipV="1">
              <a:off x="4750926" y="37799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4" name="Oval 910"/>
            <p:cNvSpPr>
              <a:spLocks noChangeArrowheads="1"/>
            </p:cNvSpPr>
            <p:nvPr userDrawn="1"/>
          </p:nvSpPr>
          <p:spPr bwMode="auto">
            <a:xfrm flipV="1">
              <a:off x="4858018" y="37799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5" name="Oval 911"/>
            <p:cNvSpPr>
              <a:spLocks noChangeArrowheads="1"/>
            </p:cNvSpPr>
            <p:nvPr userDrawn="1"/>
          </p:nvSpPr>
          <p:spPr bwMode="auto">
            <a:xfrm flipV="1">
              <a:off x="4967042" y="37799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6" name="Oval 912"/>
            <p:cNvSpPr>
              <a:spLocks noChangeArrowheads="1"/>
            </p:cNvSpPr>
            <p:nvPr userDrawn="1"/>
          </p:nvSpPr>
          <p:spPr bwMode="auto">
            <a:xfrm flipV="1">
              <a:off x="5074131" y="37799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7" name="Oval 913"/>
            <p:cNvSpPr>
              <a:spLocks noChangeArrowheads="1"/>
            </p:cNvSpPr>
            <p:nvPr userDrawn="1"/>
          </p:nvSpPr>
          <p:spPr bwMode="auto">
            <a:xfrm flipV="1">
              <a:off x="5182188" y="37799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5" name="Oval 870"/>
            <p:cNvSpPr>
              <a:spLocks noChangeArrowheads="1"/>
            </p:cNvSpPr>
            <p:nvPr userDrawn="1"/>
          </p:nvSpPr>
          <p:spPr bwMode="auto">
            <a:xfrm flipV="1">
              <a:off x="4319658" y="410711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6" name="Oval 871"/>
            <p:cNvSpPr>
              <a:spLocks noChangeArrowheads="1"/>
            </p:cNvSpPr>
            <p:nvPr userDrawn="1"/>
          </p:nvSpPr>
          <p:spPr bwMode="auto">
            <a:xfrm flipV="1">
              <a:off x="4426751" y="410711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7" name="Oval 872"/>
            <p:cNvSpPr>
              <a:spLocks noChangeArrowheads="1"/>
            </p:cNvSpPr>
            <p:nvPr userDrawn="1"/>
          </p:nvSpPr>
          <p:spPr bwMode="auto">
            <a:xfrm flipV="1">
              <a:off x="4533843" y="410711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8" name="Oval 873"/>
            <p:cNvSpPr>
              <a:spLocks noChangeArrowheads="1"/>
            </p:cNvSpPr>
            <p:nvPr userDrawn="1"/>
          </p:nvSpPr>
          <p:spPr bwMode="auto">
            <a:xfrm flipV="1">
              <a:off x="4642865" y="410711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9" name="Oval 874"/>
            <p:cNvSpPr>
              <a:spLocks noChangeArrowheads="1"/>
            </p:cNvSpPr>
            <p:nvPr userDrawn="1"/>
          </p:nvSpPr>
          <p:spPr bwMode="auto">
            <a:xfrm flipV="1">
              <a:off x="4750923" y="410711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0" name="Oval 875"/>
            <p:cNvSpPr>
              <a:spLocks noChangeArrowheads="1"/>
            </p:cNvSpPr>
            <p:nvPr userDrawn="1"/>
          </p:nvSpPr>
          <p:spPr bwMode="auto">
            <a:xfrm flipV="1">
              <a:off x="4858015" y="410711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1" name="Oval 876"/>
            <p:cNvSpPr>
              <a:spLocks noChangeArrowheads="1"/>
            </p:cNvSpPr>
            <p:nvPr userDrawn="1"/>
          </p:nvSpPr>
          <p:spPr bwMode="auto">
            <a:xfrm flipV="1">
              <a:off x="4967038" y="410711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2" name="Oval 877"/>
            <p:cNvSpPr>
              <a:spLocks noChangeArrowheads="1"/>
            </p:cNvSpPr>
            <p:nvPr userDrawn="1"/>
          </p:nvSpPr>
          <p:spPr bwMode="auto">
            <a:xfrm flipV="1">
              <a:off x="5074129" y="410711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3" name="Oval 878"/>
            <p:cNvSpPr>
              <a:spLocks noChangeArrowheads="1"/>
            </p:cNvSpPr>
            <p:nvPr userDrawn="1"/>
          </p:nvSpPr>
          <p:spPr bwMode="auto">
            <a:xfrm flipV="1">
              <a:off x="5182187" y="410711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0" name="Oval 905"/>
            <p:cNvSpPr>
              <a:spLocks noChangeArrowheads="1"/>
            </p:cNvSpPr>
            <p:nvPr userDrawn="1"/>
          </p:nvSpPr>
          <p:spPr bwMode="auto">
            <a:xfrm flipV="1">
              <a:off x="4319659" y="39961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1" name="Oval 906"/>
            <p:cNvSpPr>
              <a:spLocks noChangeArrowheads="1"/>
            </p:cNvSpPr>
            <p:nvPr userDrawn="1"/>
          </p:nvSpPr>
          <p:spPr bwMode="auto">
            <a:xfrm flipV="1">
              <a:off x="4426753" y="39961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2" name="Oval 907"/>
            <p:cNvSpPr>
              <a:spLocks noChangeArrowheads="1"/>
            </p:cNvSpPr>
            <p:nvPr userDrawn="1"/>
          </p:nvSpPr>
          <p:spPr bwMode="auto">
            <a:xfrm flipV="1">
              <a:off x="4533845" y="39961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3" name="Oval 908"/>
            <p:cNvSpPr>
              <a:spLocks noChangeArrowheads="1"/>
            </p:cNvSpPr>
            <p:nvPr userDrawn="1"/>
          </p:nvSpPr>
          <p:spPr bwMode="auto">
            <a:xfrm flipV="1">
              <a:off x="4642867" y="39961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4" name="Oval 909"/>
            <p:cNvSpPr>
              <a:spLocks noChangeArrowheads="1"/>
            </p:cNvSpPr>
            <p:nvPr userDrawn="1"/>
          </p:nvSpPr>
          <p:spPr bwMode="auto">
            <a:xfrm flipV="1">
              <a:off x="4750926" y="39961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5" name="Oval 910"/>
            <p:cNvSpPr>
              <a:spLocks noChangeArrowheads="1"/>
            </p:cNvSpPr>
            <p:nvPr userDrawn="1"/>
          </p:nvSpPr>
          <p:spPr bwMode="auto">
            <a:xfrm flipV="1">
              <a:off x="4858018" y="39961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6" name="Oval 911"/>
            <p:cNvSpPr>
              <a:spLocks noChangeArrowheads="1"/>
            </p:cNvSpPr>
            <p:nvPr userDrawn="1"/>
          </p:nvSpPr>
          <p:spPr bwMode="auto">
            <a:xfrm flipV="1">
              <a:off x="4967042" y="39961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7" name="Oval 912"/>
            <p:cNvSpPr>
              <a:spLocks noChangeArrowheads="1"/>
            </p:cNvSpPr>
            <p:nvPr userDrawn="1"/>
          </p:nvSpPr>
          <p:spPr bwMode="auto">
            <a:xfrm flipV="1">
              <a:off x="5074131" y="39961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8" name="Oval 913"/>
            <p:cNvSpPr>
              <a:spLocks noChangeArrowheads="1"/>
            </p:cNvSpPr>
            <p:nvPr userDrawn="1"/>
          </p:nvSpPr>
          <p:spPr bwMode="auto">
            <a:xfrm flipV="1">
              <a:off x="5182188" y="39961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6" name="Oval 870"/>
            <p:cNvSpPr>
              <a:spLocks noChangeArrowheads="1"/>
            </p:cNvSpPr>
            <p:nvPr userDrawn="1"/>
          </p:nvSpPr>
          <p:spPr bwMode="auto">
            <a:xfrm flipV="1">
              <a:off x="4319658" y="432329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7" name="Oval 871"/>
            <p:cNvSpPr>
              <a:spLocks noChangeArrowheads="1"/>
            </p:cNvSpPr>
            <p:nvPr userDrawn="1"/>
          </p:nvSpPr>
          <p:spPr bwMode="auto">
            <a:xfrm flipV="1">
              <a:off x="4426751" y="432329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8" name="Oval 872"/>
            <p:cNvSpPr>
              <a:spLocks noChangeArrowheads="1"/>
            </p:cNvSpPr>
            <p:nvPr userDrawn="1"/>
          </p:nvSpPr>
          <p:spPr bwMode="auto">
            <a:xfrm flipV="1">
              <a:off x="4533843" y="432329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9" name="Oval 873"/>
            <p:cNvSpPr>
              <a:spLocks noChangeArrowheads="1"/>
            </p:cNvSpPr>
            <p:nvPr userDrawn="1"/>
          </p:nvSpPr>
          <p:spPr bwMode="auto">
            <a:xfrm flipV="1">
              <a:off x="4642865" y="432329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0" name="Oval 874"/>
            <p:cNvSpPr>
              <a:spLocks noChangeArrowheads="1"/>
            </p:cNvSpPr>
            <p:nvPr userDrawn="1"/>
          </p:nvSpPr>
          <p:spPr bwMode="auto">
            <a:xfrm flipV="1">
              <a:off x="4750923" y="432329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1" name="Oval 875"/>
            <p:cNvSpPr>
              <a:spLocks noChangeArrowheads="1"/>
            </p:cNvSpPr>
            <p:nvPr userDrawn="1"/>
          </p:nvSpPr>
          <p:spPr bwMode="auto">
            <a:xfrm flipV="1">
              <a:off x="4858015" y="432329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2" name="Oval 876"/>
            <p:cNvSpPr>
              <a:spLocks noChangeArrowheads="1"/>
            </p:cNvSpPr>
            <p:nvPr userDrawn="1"/>
          </p:nvSpPr>
          <p:spPr bwMode="auto">
            <a:xfrm flipV="1">
              <a:off x="4967038" y="432329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3" name="Oval 877"/>
            <p:cNvSpPr>
              <a:spLocks noChangeArrowheads="1"/>
            </p:cNvSpPr>
            <p:nvPr userDrawn="1"/>
          </p:nvSpPr>
          <p:spPr bwMode="auto">
            <a:xfrm flipV="1">
              <a:off x="5074129" y="432329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4" name="Oval 878"/>
            <p:cNvSpPr>
              <a:spLocks noChangeArrowheads="1"/>
            </p:cNvSpPr>
            <p:nvPr userDrawn="1"/>
          </p:nvSpPr>
          <p:spPr bwMode="auto">
            <a:xfrm flipV="1">
              <a:off x="5182187" y="432329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1" name="Oval 905"/>
            <p:cNvSpPr>
              <a:spLocks noChangeArrowheads="1"/>
            </p:cNvSpPr>
            <p:nvPr userDrawn="1"/>
          </p:nvSpPr>
          <p:spPr bwMode="auto">
            <a:xfrm flipV="1">
              <a:off x="4319659" y="42123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2" name="Oval 906"/>
            <p:cNvSpPr>
              <a:spLocks noChangeArrowheads="1"/>
            </p:cNvSpPr>
            <p:nvPr userDrawn="1"/>
          </p:nvSpPr>
          <p:spPr bwMode="auto">
            <a:xfrm flipV="1">
              <a:off x="4426753" y="42123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3" name="Oval 907"/>
            <p:cNvSpPr>
              <a:spLocks noChangeArrowheads="1"/>
            </p:cNvSpPr>
            <p:nvPr userDrawn="1"/>
          </p:nvSpPr>
          <p:spPr bwMode="auto">
            <a:xfrm flipV="1">
              <a:off x="4533845" y="42123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4" name="Oval 908"/>
            <p:cNvSpPr>
              <a:spLocks noChangeArrowheads="1"/>
            </p:cNvSpPr>
            <p:nvPr userDrawn="1"/>
          </p:nvSpPr>
          <p:spPr bwMode="auto">
            <a:xfrm flipV="1">
              <a:off x="4642867" y="42123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5" name="Oval 909"/>
            <p:cNvSpPr>
              <a:spLocks noChangeArrowheads="1"/>
            </p:cNvSpPr>
            <p:nvPr userDrawn="1"/>
          </p:nvSpPr>
          <p:spPr bwMode="auto">
            <a:xfrm flipV="1">
              <a:off x="4750926" y="42123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6" name="Oval 910"/>
            <p:cNvSpPr>
              <a:spLocks noChangeArrowheads="1"/>
            </p:cNvSpPr>
            <p:nvPr userDrawn="1"/>
          </p:nvSpPr>
          <p:spPr bwMode="auto">
            <a:xfrm flipV="1">
              <a:off x="4858018" y="42123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7" name="Oval 911"/>
            <p:cNvSpPr>
              <a:spLocks noChangeArrowheads="1"/>
            </p:cNvSpPr>
            <p:nvPr userDrawn="1"/>
          </p:nvSpPr>
          <p:spPr bwMode="auto">
            <a:xfrm flipV="1">
              <a:off x="4967042" y="42123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8" name="Oval 912"/>
            <p:cNvSpPr>
              <a:spLocks noChangeArrowheads="1"/>
            </p:cNvSpPr>
            <p:nvPr userDrawn="1"/>
          </p:nvSpPr>
          <p:spPr bwMode="auto">
            <a:xfrm flipV="1">
              <a:off x="5074131" y="42123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9" name="Oval 913"/>
            <p:cNvSpPr>
              <a:spLocks noChangeArrowheads="1"/>
            </p:cNvSpPr>
            <p:nvPr userDrawn="1"/>
          </p:nvSpPr>
          <p:spPr bwMode="auto">
            <a:xfrm flipV="1">
              <a:off x="5182188" y="42123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7" name="Oval 870"/>
            <p:cNvSpPr>
              <a:spLocks noChangeArrowheads="1"/>
            </p:cNvSpPr>
            <p:nvPr userDrawn="1"/>
          </p:nvSpPr>
          <p:spPr bwMode="auto">
            <a:xfrm flipV="1">
              <a:off x="4319658" y="453947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8" name="Oval 871"/>
            <p:cNvSpPr>
              <a:spLocks noChangeArrowheads="1"/>
            </p:cNvSpPr>
            <p:nvPr userDrawn="1"/>
          </p:nvSpPr>
          <p:spPr bwMode="auto">
            <a:xfrm flipV="1">
              <a:off x="4426751" y="453947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9" name="Oval 872"/>
            <p:cNvSpPr>
              <a:spLocks noChangeArrowheads="1"/>
            </p:cNvSpPr>
            <p:nvPr userDrawn="1"/>
          </p:nvSpPr>
          <p:spPr bwMode="auto">
            <a:xfrm flipV="1">
              <a:off x="4533843" y="453947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0" name="Oval 873"/>
            <p:cNvSpPr>
              <a:spLocks noChangeArrowheads="1"/>
            </p:cNvSpPr>
            <p:nvPr userDrawn="1"/>
          </p:nvSpPr>
          <p:spPr bwMode="auto">
            <a:xfrm flipV="1">
              <a:off x="4642865" y="453947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1" name="Oval 874"/>
            <p:cNvSpPr>
              <a:spLocks noChangeArrowheads="1"/>
            </p:cNvSpPr>
            <p:nvPr userDrawn="1"/>
          </p:nvSpPr>
          <p:spPr bwMode="auto">
            <a:xfrm flipV="1">
              <a:off x="4750923" y="453947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2" name="Oval 875"/>
            <p:cNvSpPr>
              <a:spLocks noChangeArrowheads="1"/>
            </p:cNvSpPr>
            <p:nvPr userDrawn="1"/>
          </p:nvSpPr>
          <p:spPr bwMode="auto">
            <a:xfrm flipV="1">
              <a:off x="4858015" y="453947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3" name="Oval 876"/>
            <p:cNvSpPr>
              <a:spLocks noChangeArrowheads="1"/>
            </p:cNvSpPr>
            <p:nvPr userDrawn="1"/>
          </p:nvSpPr>
          <p:spPr bwMode="auto">
            <a:xfrm flipV="1">
              <a:off x="4967038" y="453947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4" name="Oval 877"/>
            <p:cNvSpPr>
              <a:spLocks noChangeArrowheads="1"/>
            </p:cNvSpPr>
            <p:nvPr userDrawn="1"/>
          </p:nvSpPr>
          <p:spPr bwMode="auto">
            <a:xfrm flipV="1">
              <a:off x="5074129" y="453947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5" name="Oval 878"/>
            <p:cNvSpPr>
              <a:spLocks noChangeArrowheads="1"/>
            </p:cNvSpPr>
            <p:nvPr userDrawn="1"/>
          </p:nvSpPr>
          <p:spPr bwMode="auto">
            <a:xfrm flipV="1">
              <a:off x="5182187" y="453947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2" name="Oval 905"/>
            <p:cNvSpPr>
              <a:spLocks noChangeArrowheads="1"/>
            </p:cNvSpPr>
            <p:nvPr userDrawn="1"/>
          </p:nvSpPr>
          <p:spPr bwMode="auto">
            <a:xfrm flipV="1">
              <a:off x="4319659" y="442852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3" name="Oval 906"/>
            <p:cNvSpPr>
              <a:spLocks noChangeArrowheads="1"/>
            </p:cNvSpPr>
            <p:nvPr userDrawn="1"/>
          </p:nvSpPr>
          <p:spPr bwMode="auto">
            <a:xfrm flipV="1">
              <a:off x="4426753" y="442852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4" name="Oval 907"/>
            <p:cNvSpPr>
              <a:spLocks noChangeArrowheads="1"/>
            </p:cNvSpPr>
            <p:nvPr userDrawn="1"/>
          </p:nvSpPr>
          <p:spPr bwMode="auto">
            <a:xfrm flipV="1">
              <a:off x="4533845" y="442852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5" name="Oval 908"/>
            <p:cNvSpPr>
              <a:spLocks noChangeArrowheads="1"/>
            </p:cNvSpPr>
            <p:nvPr userDrawn="1"/>
          </p:nvSpPr>
          <p:spPr bwMode="auto">
            <a:xfrm flipV="1">
              <a:off x="4642867" y="442852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6" name="Oval 909"/>
            <p:cNvSpPr>
              <a:spLocks noChangeArrowheads="1"/>
            </p:cNvSpPr>
            <p:nvPr userDrawn="1"/>
          </p:nvSpPr>
          <p:spPr bwMode="auto">
            <a:xfrm flipV="1">
              <a:off x="4750926" y="442852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7" name="Oval 910"/>
            <p:cNvSpPr>
              <a:spLocks noChangeArrowheads="1"/>
            </p:cNvSpPr>
            <p:nvPr userDrawn="1"/>
          </p:nvSpPr>
          <p:spPr bwMode="auto">
            <a:xfrm flipV="1">
              <a:off x="4858018" y="442852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8" name="Oval 911"/>
            <p:cNvSpPr>
              <a:spLocks noChangeArrowheads="1"/>
            </p:cNvSpPr>
            <p:nvPr userDrawn="1"/>
          </p:nvSpPr>
          <p:spPr bwMode="auto">
            <a:xfrm flipV="1">
              <a:off x="4967042" y="442852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9" name="Oval 912"/>
            <p:cNvSpPr>
              <a:spLocks noChangeArrowheads="1"/>
            </p:cNvSpPr>
            <p:nvPr userDrawn="1"/>
          </p:nvSpPr>
          <p:spPr bwMode="auto">
            <a:xfrm flipV="1">
              <a:off x="5074131" y="442852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60" name="Oval 913"/>
            <p:cNvSpPr>
              <a:spLocks noChangeArrowheads="1"/>
            </p:cNvSpPr>
            <p:nvPr userDrawn="1"/>
          </p:nvSpPr>
          <p:spPr bwMode="auto">
            <a:xfrm flipV="1">
              <a:off x="5182188" y="442852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88" name="Oval 870"/>
            <p:cNvSpPr>
              <a:spLocks noChangeArrowheads="1"/>
            </p:cNvSpPr>
            <p:nvPr userDrawn="1"/>
          </p:nvSpPr>
          <p:spPr bwMode="auto">
            <a:xfrm flipV="1">
              <a:off x="4319658" y="475565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89" name="Oval 871"/>
            <p:cNvSpPr>
              <a:spLocks noChangeArrowheads="1"/>
            </p:cNvSpPr>
            <p:nvPr userDrawn="1"/>
          </p:nvSpPr>
          <p:spPr bwMode="auto">
            <a:xfrm flipV="1">
              <a:off x="4426751" y="475565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0" name="Oval 872"/>
            <p:cNvSpPr>
              <a:spLocks noChangeArrowheads="1"/>
            </p:cNvSpPr>
            <p:nvPr userDrawn="1"/>
          </p:nvSpPr>
          <p:spPr bwMode="auto">
            <a:xfrm flipV="1">
              <a:off x="4533843" y="475565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1" name="Oval 873"/>
            <p:cNvSpPr>
              <a:spLocks noChangeArrowheads="1"/>
            </p:cNvSpPr>
            <p:nvPr userDrawn="1"/>
          </p:nvSpPr>
          <p:spPr bwMode="auto">
            <a:xfrm flipV="1">
              <a:off x="4642865" y="475565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2" name="Oval 874"/>
            <p:cNvSpPr>
              <a:spLocks noChangeArrowheads="1"/>
            </p:cNvSpPr>
            <p:nvPr userDrawn="1"/>
          </p:nvSpPr>
          <p:spPr bwMode="auto">
            <a:xfrm flipV="1">
              <a:off x="4750923" y="475565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3" name="Oval 875"/>
            <p:cNvSpPr>
              <a:spLocks noChangeArrowheads="1"/>
            </p:cNvSpPr>
            <p:nvPr userDrawn="1"/>
          </p:nvSpPr>
          <p:spPr bwMode="auto">
            <a:xfrm flipV="1">
              <a:off x="4858015" y="475565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4" name="Oval 876"/>
            <p:cNvSpPr>
              <a:spLocks noChangeArrowheads="1"/>
            </p:cNvSpPr>
            <p:nvPr userDrawn="1"/>
          </p:nvSpPr>
          <p:spPr bwMode="auto">
            <a:xfrm flipV="1">
              <a:off x="4967038" y="475565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5" name="Oval 877"/>
            <p:cNvSpPr>
              <a:spLocks noChangeArrowheads="1"/>
            </p:cNvSpPr>
            <p:nvPr userDrawn="1"/>
          </p:nvSpPr>
          <p:spPr bwMode="auto">
            <a:xfrm flipV="1">
              <a:off x="5074129" y="475565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6" name="Oval 878"/>
            <p:cNvSpPr>
              <a:spLocks noChangeArrowheads="1"/>
            </p:cNvSpPr>
            <p:nvPr userDrawn="1"/>
          </p:nvSpPr>
          <p:spPr bwMode="auto">
            <a:xfrm flipV="1">
              <a:off x="5182187" y="475565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3" name="Oval 905"/>
            <p:cNvSpPr>
              <a:spLocks noChangeArrowheads="1"/>
            </p:cNvSpPr>
            <p:nvPr userDrawn="1"/>
          </p:nvSpPr>
          <p:spPr bwMode="auto">
            <a:xfrm flipV="1">
              <a:off x="4319659" y="46447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4" name="Oval 906"/>
            <p:cNvSpPr>
              <a:spLocks noChangeArrowheads="1"/>
            </p:cNvSpPr>
            <p:nvPr userDrawn="1"/>
          </p:nvSpPr>
          <p:spPr bwMode="auto">
            <a:xfrm flipV="1">
              <a:off x="4426753" y="46447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5" name="Oval 907"/>
            <p:cNvSpPr>
              <a:spLocks noChangeArrowheads="1"/>
            </p:cNvSpPr>
            <p:nvPr userDrawn="1"/>
          </p:nvSpPr>
          <p:spPr bwMode="auto">
            <a:xfrm flipV="1">
              <a:off x="4533845" y="46447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6" name="Oval 908"/>
            <p:cNvSpPr>
              <a:spLocks noChangeArrowheads="1"/>
            </p:cNvSpPr>
            <p:nvPr userDrawn="1"/>
          </p:nvSpPr>
          <p:spPr bwMode="auto">
            <a:xfrm flipV="1">
              <a:off x="4642867" y="46447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7" name="Oval 909"/>
            <p:cNvSpPr>
              <a:spLocks noChangeArrowheads="1"/>
            </p:cNvSpPr>
            <p:nvPr userDrawn="1"/>
          </p:nvSpPr>
          <p:spPr bwMode="auto">
            <a:xfrm flipV="1">
              <a:off x="4750926" y="46447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8" name="Oval 910"/>
            <p:cNvSpPr>
              <a:spLocks noChangeArrowheads="1"/>
            </p:cNvSpPr>
            <p:nvPr userDrawn="1"/>
          </p:nvSpPr>
          <p:spPr bwMode="auto">
            <a:xfrm flipV="1">
              <a:off x="4858018" y="46447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9" name="Oval 911"/>
            <p:cNvSpPr>
              <a:spLocks noChangeArrowheads="1"/>
            </p:cNvSpPr>
            <p:nvPr userDrawn="1"/>
          </p:nvSpPr>
          <p:spPr bwMode="auto">
            <a:xfrm flipV="1">
              <a:off x="4967042" y="46447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30" name="Oval 912"/>
            <p:cNvSpPr>
              <a:spLocks noChangeArrowheads="1"/>
            </p:cNvSpPr>
            <p:nvPr userDrawn="1"/>
          </p:nvSpPr>
          <p:spPr bwMode="auto">
            <a:xfrm flipV="1">
              <a:off x="5074131" y="46447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31" name="Oval 913"/>
            <p:cNvSpPr>
              <a:spLocks noChangeArrowheads="1"/>
            </p:cNvSpPr>
            <p:nvPr userDrawn="1"/>
          </p:nvSpPr>
          <p:spPr bwMode="auto">
            <a:xfrm flipV="1">
              <a:off x="5182188" y="46447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59" name="Oval 870"/>
            <p:cNvSpPr>
              <a:spLocks noChangeArrowheads="1"/>
            </p:cNvSpPr>
            <p:nvPr userDrawn="1"/>
          </p:nvSpPr>
          <p:spPr bwMode="auto">
            <a:xfrm flipV="1">
              <a:off x="4319658" y="497183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0" name="Oval 871"/>
            <p:cNvSpPr>
              <a:spLocks noChangeArrowheads="1"/>
            </p:cNvSpPr>
            <p:nvPr userDrawn="1"/>
          </p:nvSpPr>
          <p:spPr bwMode="auto">
            <a:xfrm flipV="1">
              <a:off x="4426751" y="497183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1" name="Oval 872"/>
            <p:cNvSpPr>
              <a:spLocks noChangeArrowheads="1"/>
            </p:cNvSpPr>
            <p:nvPr userDrawn="1"/>
          </p:nvSpPr>
          <p:spPr bwMode="auto">
            <a:xfrm flipV="1">
              <a:off x="4533843" y="497183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2" name="Oval 873"/>
            <p:cNvSpPr>
              <a:spLocks noChangeArrowheads="1"/>
            </p:cNvSpPr>
            <p:nvPr userDrawn="1"/>
          </p:nvSpPr>
          <p:spPr bwMode="auto">
            <a:xfrm flipV="1">
              <a:off x="4642865" y="497183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3" name="Oval 874"/>
            <p:cNvSpPr>
              <a:spLocks noChangeArrowheads="1"/>
            </p:cNvSpPr>
            <p:nvPr userDrawn="1"/>
          </p:nvSpPr>
          <p:spPr bwMode="auto">
            <a:xfrm flipV="1">
              <a:off x="4750923" y="497183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4" name="Oval 875"/>
            <p:cNvSpPr>
              <a:spLocks noChangeArrowheads="1"/>
            </p:cNvSpPr>
            <p:nvPr userDrawn="1"/>
          </p:nvSpPr>
          <p:spPr bwMode="auto">
            <a:xfrm flipV="1">
              <a:off x="4858015" y="497183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5" name="Oval 876"/>
            <p:cNvSpPr>
              <a:spLocks noChangeArrowheads="1"/>
            </p:cNvSpPr>
            <p:nvPr userDrawn="1"/>
          </p:nvSpPr>
          <p:spPr bwMode="auto">
            <a:xfrm flipV="1">
              <a:off x="4967038" y="497183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6" name="Oval 877"/>
            <p:cNvSpPr>
              <a:spLocks noChangeArrowheads="1"/>
            </p:cNvSpPr>
            <p:nvPr userDrawn="1"/>
          </p:nvSpPr>
          <p:spPr bwMode="auto">
            <a:xfrm flipV="1">
              <a:off x="5074129" y="497183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7" name="Oval 878"/>
            <p:cNvSpPr>
              <a:spLocks noChangeArrowheads="1"/>
            </p:cNvSpPr>
            <p:nvPr userDrawn="1"/>
          </p:nvSpPr>
          <p:spPr bwMode="auto">
            <a:xfrm flipV="1">
              <a:off x="5182187" y="497183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4" name="Oval 905"/>
            <p:cNvSpPr>
              <a:spLocks noChangeArrowheads="1"/>
            </p:cNvSpPr>
            <p:nvPr userDrawn="1"/>
          </p:nvSpPr>
          <p:spPr bwMode="auto">
            <a:xfrm flipV="1">
              <a:off x="4319659" y="486088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5" name="Oval 906"/>
            <p:cNvSpPr>
              <a:spLocks noChangeArrowheads="1"/>
            </p:cNvSpPr>
            <p:nvPr userDrawn="1"/>
          </p:nvSpPr>
          <p:spPr bwMode="auto">
            <a:xfrm flipV="1">
              <a:off x="4426753" y="486088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6" name="Oval 907"/>
            <p:cNvSpPr>
              <a:spLocks noChangeArrowheads="1"/>
            </p:cNvSpPr>
            <p:nvPr userDrawn="1"/>
          </p:nvSpPr>
          <p:spPr bwMode="auto">
            <a:xfrm flipV="1">
              <a:off x="4533845" y="486088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7" name="Oval 908"/>
            <p:cNvSpPr>
              <a:spLocks noChangeArrowheads="1"/>
            </p:cNvSpPr>
            <p:nvPr userDrawn="1"/>
          </p:nvSpPr>
          <p:spPr bwMode="auto">
            <a:xfrm flipV="1">
              <a:off x="4642867" y="486088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8" name="Oval 909"/>
            <p:cNvSpPr>
              <a:spLocks noChangeArrowheads="1"/>
            </p:cNvSpPr>
            <p:nvPr userDrawn="1"/>
          </p:nvSpPr>
          <p:spPr bwMode="auto">
            <a:xfrm flipV="1">
              <a:off x="4750926" y="486088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9" name="Oval 910"/>
            <p:cNvSpPr>
              <a:spLocks noChangeArrowheads="1"/>
            </p:cNvSpPr>
            <p:nvPr userDrawn="1"/>
          </p:nvSpPr>
          <p:spPr bwMode="auto">
            <a:xfrm flipV="1">
              <a:off x="4858018" y="486088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0" name="Oval 911"/>
            <p:cNvSpPr>
              <a:spLocks noChangeArrowheads="1"/>
            </p:cNvSpPr>
            <p:nvPr userDrawn="1"/>
          </p:nvSpPr>
          <p:spPr bwMode="auto">
            <a:xfrm flipV="1">
              <a:off x="4967042" y="486088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1" name="Oval 912"/>
            <p:cNvSpPr>
              <a:spLocks noChangeArrowheads="1"/>
            </p:cNvSpPr>
            <p:nvPr userDrawn="1"/>
          </p:nvSpPr>
          <p:spPr bwMode="auto">
            <a:xfrm flipV="1">
              <a:off x="5074131" y="486088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2" name="Oval 913"/>
            <p:cNvSpPr>
              <a:spLocks noChangeArrowheads="1"/>
            </p:cNvSpPr>
            <p:nvPr userDrawn="1"/>
          </p:nvSpPr>
          <p:spPr bwMode="auto">
            <a:xfrm flipV="1">
              <a:off x="5182188" y="486088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0" name="Oval 870"/>
            <p:cNvSpPr>
              <a:spLocks noChangeArrowheads="1"/>
            </p:cNvSpPr>
            <p:nvPr userDrawn="1"/>
          </p:nvSpPr>
          <p:spPr bwMode="auto">
            <a:xfrm flipV="1">
              <a:off x="4319658" y="518801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1" name="Oval 871"/>
            <p:cNvSpPr>
              <a:spLocks noChangeArrowheads="1"/>
            </p:cNvSpPr>
            <p:nvPr userDrawn="1"/>
          </p:nvSpPr>
          <p:spPr bwMode="auto">
            <a:xfrm flipV="1">
              <a:off x="4426751" y="518801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2" name="Oval 872"/>
            <p:cNvSpPr>
              <a:spLocks noChangeArrowheads="1"/>
            </p:cNvSpPr>
            <p:nvPr userDrawn="1"/>
          </p:nvSpPr>
          <p:spPr bwMode="auto">
            <a:xfrm flipV="1">
              <a:off x="4533843" y="518801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3" name="Oval 873"/>
            <p:cNvSpPr>
              <a:spLocks noChangeArrowheads="1"/>
            </p:cNvSpPr>
            <p:nvPr userDrawn="1"/>
          </p:nvSpPr>
          <p:spPr bwMode="auto">
            <a:xfrm flipV="1">
              <a:off x="4642865" y="518801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4" name="Oval 874"/>
            <p:cNvSpPr>
              <a:spLocks noChangeArrowheads="1"/>
            </p:cNvSpPr>
            <p:nvPr userDrawn="1"/>
          </p:nvSpPr>
          <p:spPr bwMode="auto">
            <a:xfrm flipV="1">
              <a:off x="4750923" y="518801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5" name="Oval 875"/>
            <p:cNvSpPr>
              <a:spLocks noChangeArrowheads="1"/>
            </p:cNvSpPr>
            <p:nvPr userDrawn="1"/>
          </p:nvSpPr>
          <p:spPr bwMode="auto">
            <a:xfrm flipV="1">
              <a:off x="4858015" y="518801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6" name="Oval 876"/>
            <p:cNvSpPr>
              <a:spLocks noChangeArrowheads="1"/>
            </p:cNvSpPr>
            <p:nvPr userDrawn="1"/>
          </p:nvSpPr>
          <p:spPr bwMode="auto">
            <a:xfrm flipV="1">
              <a:off x="4967038" y="518801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7" name="Oval 877"/>
            <p:cNvSpPr>
              <a:spLocks noChangeArrowheads="1"/>
            </p:cNvSpPr>
            <p:nvPr userDrawn="1"/>
          </p:nvSpPr>
          <p:spPr bwMode="auto">
            <a:xfrm flipV="1">
              <a:off x="5074129" y="518801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8" name="Oval 878"/>
            <p:cNvSpPr>
              <a:spLocks noChangeArrowheads="1"/>
            </p:cNvSpPr>
            <p:nvPr userDrawn="1"/>
          </p:nvSpPr>
          <p:spPr bwMode="auto">
            <a:xfrm flipV="1">
              <a:off x="5182187" y="518801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5" name="Oval 905"/>
            <p:cNvSpPr>
              <a:spLocks noChangeArrowheads="1"/>
            </p:cNvSpPr>
            <p:nvPr userDrawn="1"/>
          </p:nvSpPr>
          <p:spPr bwMode="auto">
            <a:xfrm flipV="1">
              <a:off x="4319659" y="507706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6" name="Oval 906"/>
            <p:cNvSpPr>
              <a:spLocks noChangeArrowheads="1"/>
            </p:cNvSpPr>
            <p:nvPr userDrawn="1"/>
          </p:nvSpPr>
          <p:spPr bwMode="auto">
            <a:xfrm flipV="1">
              <a:off x="4426753" y="507706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7" name="Oval 907"/>
            <p:cNvSpPr>
              <a:spLocks noChangeArrowheads="1"/>
            </p:cNvSpPr>
            <p:nvPr userDrawn="1"/>
          </p:nvSpPr>
          <p:spPr bwMode="auto">
            <a:xfrm flipV="1">
              <a:off x="4533845" y="507706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8" name="Oval 908"/>
            <p:cNvSpPr>
              <a:spLocks noChangeArrowheads="1"/>
            </p:cNvSpPr>
            <p:nvPr userDrawn="1"/>
          </p:nvSpPr>
          <p:spPr bwMode="auto">
            <a:xfrm flipV="1">
              <a:off x="4642867" y="507706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9" name="Oval 909"/>
            <p:cNvSpPr>
              <a:spLocks noChangeArrowheads="1"/>
            </p:cNvSpPr>
            <p:nvPr userDrawn="1"/>
          </p:nvSpPr>
          <p:spPr bwMode="auto">
            <a:xfrm flipV="1">
              <a:off x="4750926" y="507706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0" name="Oval 910"/>
            <p:cNvSpPr>
              <a:spLocks noChangeArrowheads="1"/>
            </p:cNvSpPr>
            <p:nvPr userDrawn="1"/>
          </p:nvSpPr>
          <p:spPr bwMode="auto">
            <a:xfrm flipV="1">
              <a:off x="4858018" y="507706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1" name="Oval 911"/>
            <p:cNvSpPr>
              <a:spLocks noChangeArrowheads="1"/>
            </p:cNvSpPr>
            <p:nvPr userDrawn="1"/>
          </p:nvSpPr>
          <p:spPr bwMode="auto">
            <a:xfrm flipV="1">
              <a:off x="4967042" y="507706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2" name="Oval 912"/>
            <p:cNvSpPr>
              <a:spLocks noChangeArrowheads="1"/>
            </p:cNvSpPr>
            <p:nvPr userDrawn="1"/>
          </p:nvSpPr>
          <p:spPr bwMode="auto">
            <a:xfrm flipV="1">
              <a:off x="5074131" y="507706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3" name="Oval 913"/>
            <p:cNvSpPr>
              <a:spLocks noChangeArrowheads="1"/>
            </p:cNvSpPr>
            <p:nvPr userDrawn="1"/>
          </p:nvSpPr>
          <p:spPr bwMode="auto">
            <a:xfrm flipV="1">
              <a:off x="5182188" y="507706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1" name="Oval 870"/>
            <p:cNvSpPr>
              <a:spLocks noChangeArrowheads="1"/>
            </p:cNvSpPr>
            <p:nvPr userDrawn="1"/>
          </p:nvSpPr>
          <p:spPr bwMode="auto">
            <a:xfrm flipV="1">
              <a:off x="4319658" y="540419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2" name="Oval 871"/>
            <p:cNvSpPr>
              <a:spLocks noChangeArrowheads="1"/>
            </p:cNvSpPr>
            <p:nvPr userDrawn="1"/>
          </p:nvSpPr>
          <p:spPr bwMode="auto">
            <a:xfrm flipV="1">
              <a:off x="4426751" y="540419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3" name="Oval 872"/>
            <p:cNvSpPr>
              <a:spLocks noChangeArrowheads="1"/>
            </p:cNvSpPr>
            <p:nvPr userDrawn="1"/>
          </p:nvSpPr>
          <p:spPr bwMode="auto">
            <a:xfrm flipV="1">
              <a:off x="4533843" y="540419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4" name="Oval 873"/>
            <p:cNvSpPr>
              <a:spLocks noChangeArrowheads="1"/>
            </p:cNvSpPr>
            <p:nvPr userDrawn="1"/>
          </p:nvSpPr>
          <p:spPr bwMode="auto">
            <a:xfrm flipV="1">
              <a:off x="4642865" y="540419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5" name="Oval 874"/>
            <p:cNvSpPr>
              <a:spLocks noChangeArrowheads="1"/>
            </p:cNvSpPr>
            <p:nvPr userDrawn="1"/>
          </p:nvSpPr>
          <p:spPr bwMode="auto">
            <a:xfrm flipV="1">
              <a:off x="4750923" y="540419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6" name="Oval 875"/>
            <p:cNvSpPr>
              <a:spLocks noChangeArrowheads="1"/>
            </p:cNvSpPr>
            <p:nvPr userDrawn="1"/>
          </p:nvSpPr>
          <p:spPr bwMode="auto">
            <a:xfrm flipV="1">
              <a:off x="4858015" y="540419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7" name="Oval 876"/>
            <p:cNvSpPr>
              <a:spLocks noChangeArrowheads="1"/>
            </p:cNvSpPr>
            <p:nvPr userDrawn="1"/>
          </p:nvSpPr>
          <p:spPr bwMode="auto">
            <a:xfrm flipV="1">
              <a:off x="4967038" y="540419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8" name="Oval 877"/>
            <p:cNvSpPr>
              <a:spLocks noChangeArrowheads="1"/>
            </p:cNvSpPr>
            <p:nvPr userDrawn="1"/>
          </p:nvSpPr>
          <p:spPr bwMode="auto">
            <a:xfrm flipV="1">
              <a:off x="5074129" y="540419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9" name="Oval 878"/>
            <p:cNvSpPr>
              <a:spLocks noChangeArrowheads="1"/>
            </p:cNvSpPr>
            <p:nvPr userDrawn="1"/>
          </p:nvSpPr>
          <p:spPr bwMode="auto">
            <a:xfrm flipV="1">
              <a:off x="5182187" y="540419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6" name="Oval 905"/>
            <p:cNvSpPr>
              <a:spLocks noChangeArrowheads="1"/>
            </p:cNvSpPr>
            <p:nvPr userDrawn="1"/>
          </p:nvSpPr>
          <p:spPr bwMode="auto">
            <a:xfrm flipV="1">
              <a:off x="4319659" y="529324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7" name="Oval 906"/>
            <p:cNvSpPr>
              <a:spLocks noChangeArrowheads="1"/>
            </p:cNvSpPr>
            <p:nvPr userDrawn="1"/>
          </p:nvSpPr>
          <p:spPr bwMode="auto">
            <a:xfrm flipV="1">
              <a:off x="4426753" y="529324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8" name="Oval 907"/>
            <p:cNvSpPr>
              <a:spLocks noChangeArrowheads="1"/>
            </p:cNvSpPr>
            <p:nvPr userDrawn="1"/>
          </p:nvSpPr>
          <p:spPr bwMode="auto">
            <a:xfrm flipV="1">
              <a:off x="4533845" y="529324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9" name="Oval 908"/>
            <p:cNvSpPr>
              <a:spLocks noChangeArrowheads="1"/>
            </p:cNvSpPr>
            <p:nvPr userDrawn="1"/>
          </p:nvSpPr>
          <p:spPr bwMode="auto">
            <a:xfrm flipV="1">
              <a:off x="4642867" y="529324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0" name="Oval 909"/>
            <p:cNvSpPr>
              <a:spLocks noChangeArrowheads="1"/>
            </p:cNvSpPr>
            <p:nvPr userDrawn="1"/>
          </p:nvSpPr>
          <p:spPr bwMode="auto">
            <a:xfrm flipV="1">
              <a:off x="4750926" y="529324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1" name="Oval 910"/>
            <p:cNvSpPr>
              <a:spLocks noChangeArrowheads="1"/>
            </p:cNvSpPr>
            <p:nvPr userDrawn="1"/>
          </p:nvSpPr>
          <p:spPr bwMode="auto">
            <a:xfrm flipV="1">
              <a:off x="4858018" y="529324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2" name="Oval 911"/>
            <p:cNvSpPr>
              <a:spLocks noChangeArrowheads="1"/>
            </p:cNvSpPr>
            <p:nvPr userDrawn="1"/>
          </p:nvSpPr>
          <p:spPr bwMode="auto">
            <a:xfrm flipV="1">
              <a:off x="4967042" y="529324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3" name="Oval 912"/>
            <p:cNvSpPr>
              <a:spLocks noChangeArrowheads="1"/>
            </p:cNvSpPr>
            <p:nvPr userDrawn="1"/>
          </p:nvSpPr>
          <p:spPr bwMode="auto">
            <a:xfrm flipV="1">
              <a:off x="5074131" y="529324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4" name="Oval 913"/>
            <p:cNvSpPr>
              <a:spLocks noChangeArrowheads="1"/>
            </p:cNvSpPr>
            <p:nvPr userDrawn="1"/>
          </p:nvSpPr>
          <p:spPr bwMode="auto">
            <a:xfrm flipV="1">
              <a:off x="5182188" y="529324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2" name="Oval 870"/>
            <p:cNvSpPr>
              <a:spLocks noChangeArrowheads="1"/>
            </p:cNvSpPr>
            <p:nvPr userDrawn="1"/>
          </p:nvSpPr>
          <p:spPr bwMode="auto">
            <a:xfrm flipV="1">
              <a:off x="4319658" y="562037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3" name="Oval 871"/>
            <p:cNvSpPr>
              <a:spLocks noChangeArrowheads="1"/>
            </p:cNvSpPr>
            <p:nvPr userDrawn="1"/>
          </p:nvSpPr>
          <p:spPr bwMode="auto">
            <a:xfrm flipV="1">
              <a:off x="4426751" y="562037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4" name="Oval 872"/>
            <p:cNvSpPr>
              <a:spLocks noChangeArrowheads="1"/>
            </p:cNvSpPr>
            <p:nvPr userDrawn="1"/>
          </p:nvSpPr>
          <p:spPr bwMode="auto">
            <a:xfrm flipV="1">
              <a:off x="4533843" y="562037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5" name="Oval 873"/>
            <p:cNvSpPr>
              <a:spLocks noChangeArrowheads="1"/>
            </p:cNvSpPr>
            <p:nvPr userDrawn="1"/>
          </p:nvSpPr>
          <p:spPr bwMode="auto">
            <a:xfrm flipV="1">
              <a:off x="4642865" y="562037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6" name="Oval 874"/>
            <p:cNvSpPr>
              <a:spLocks noChangeArrowheads="1"/>
            </p:cNvSpPr>
            <p:nvPr userDrawn="1"/>
          </p:nvSpPr>
          <p:spPr bwMode="auto">
            <a:xfrm flipV="1">
              <a:off x="4750923" y="562037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7" name="Oval 875"/>
            <p:cNvSpPr>
              <a:spLocks noChangeArrowheads="1"/>
            </p:cNvSpPr>
            <p:nvPr userDrawn="1"/>
          </p:nvSpPr>
          <p:spPr bwMode="auto">
            <a:xfrm flipV="1">
              <a:off x="4858015" y="562037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8" name="Oval 876"/>
            <p:cNvSpPr>
              <a:spLocks noChangeArrowheads="1"/>
            </p:cNvSpPr>
            <p:nvPr userDrawn="1"/>
          </p:nvSpPr>
          <p:spPr bwMode="auto">
            <a:xfrm flipV="1">
              <a:off x="4967038" y="562037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9" name="Oval 877"/>
            <p:cNvSpPr>
              <a:spLocks noChangeArrowheads="1"/>
            </p:cNvSpPr>
            <p:nvPr userDrawn="1"/>
          </p:nvSpPr>
          <p:spPr bwMode="auto">
            <a:xfrm flipV="1">
              <a:off x="5074129" y="562037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80" name="Oval 878"/>
            <p:cNvSpPr>
              <a:spLocks noChangeArrowheads="1"/>
            </p:cNvSpPr>
            <p:nvPr userDrawn="1"/>
          </p:nvSpPr>
          <p:spPr bwMode="auto">
            <a:xfrm flipV="1">
              <a:off x="5182187" y="562037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7" name="Oval 905"/>
            <p:cNvSpPr>
              <a:spLocks noChangeArrowheads="1"/>
            </p:cNvSpPr>
            <p:nvPr userDrawn="1"/>
          </p:nvSpPr>
          <p:spPr bwMode="auto">
            <a:xfrm flipV="1">
              <a:off x="4319659" y="550941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8" name="Oval 906"/>
            <p:cNvSpPr>
              <a:spLocks noChangeArrowheads="1"/>
            </p:cNvSpPr>
            <p:nvPr userDrawn="1"/>
          </p:nvSpPr>
          <p:spPr bwMode="auto">
            <a:xfrm flipV="1">
              <a:off x="4426753" y="550941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9" name="Oval 907"/>
            <p:cNvSpPr>
              <a:spLocks noChangeArrowheads="1"/>
            </p:cNvSpPr>
            <p:nvPr userDrawn="1"/>
          </p:nvSpPr>
          <p:spPr bwMode="auto">
            <a:xfrm flipV="1">
              <a:off x="4533845" y="550941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0" name="Oval 908"/>
            <p:cNvSpPr>
              <a:spLocks noChangeArrowheads="1"/>
            </p:cNvSpPr>
            <p:nvPr userDrawn="1"/>
          </p:nvSpPr>
          <p:spPr bwMode="auto">
            <a:xfrm flipV="1">
              <a:off x="4642867" y="550941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1" name="Oval 909"/>
            <p:cNvSpPr>
              <a:spLocks noChangeArrowheads="1"/>
            </p:cNvSpPr>
            <p:nvPr userDrawn="1"/>
          </p:nvSpPr>
          <p:spPr bwMode="auto">
            <a:xfrm flipV="1">
              <a:off x="4750926" y="550941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2" name="Oval 910"/>
            <p:cNvSpPr>
              <a:spLocks noChangeArrowheads="1"/>
            </p:cNvSpPr>
            <p:nvPr userDrawn="1"/>
          </p:nvSpPr>
          <p:spPr bwMode="auto">
            <a:xfrm flipV="1">
              <a:off x="4858018" y="550941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3" name="Oval 911"/>
            <p:cNvSpPr>
              <a:spLocks noChangeArrowheads="1"/>
            </p:cNvSpPr>
            <p:nvPr userDrawn="1"/>
          </p:nvSpPr>
          <p:spPr bwMode="auto">
            <a:xfrm flipV="1">
              <a:off x="4967042" y="550941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4" name="Oval 912"/>
            <p:cNvSpPr>
              <a:spLocks noChangeArrowheads="1"/>
            </p:cNvSpPr>
            <p:nvPr userDrawn="1"/>
          </p:nvSpPr>
          <p:spPr bwMode="auto">
            <a:xfrm flipV="1">
              <a:off x="5074131" y="550941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5" name="Oval 913"/>
            <p:cNvSpPr>
              <a:spLocks noChangeArrowheads="1"/>
            </p:cNvSpPr>
            <p:nvPr userDrawn="1"/>
          </p:nvSpPr>
          <p:spPr bwMode="auto">
            <a:xfrm flipV="1">
              <a:off x="5182188" y="550941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3" name="Oval 905"/>
            <p:cNvSpPr>
              <a:spLocks noChangeArrowheads="1"/>
            </p:cNvSpPr>
            <p:nvPr userDrawn="1"/>
          </p:nvSpPr>
          <p:spPr bwMode="auto">
            <a:xfrm flipV="1">
              <a:off x="4319658"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4" name="Oval 906"/>
            <p:cNvSpPr>
              <a:spLocks noChangeArrowheads="1"/>
            </p:cNvSpPr>
            <p:nvPr userDrawn="1"/>
          </p:nvSpPr>
          <p:spPr bwMode="auto">
            <a:xfrm flipV="1">
              <a:off x="4426751"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5" name="Oval 907"/>
            <p:cNvSpPr>
              <a:spLocks noChangeArrowheads="1"/>
            </p:cNvSpPr>
            <p:nvPr userDrawn="1"/>
          </p:nvSpPr>
          <p:spPr bwMode="auto">
            <a:xfrm flipV="1">
              <a:off x="4533843"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6" name="Oval 908"/>
            <p:cNvSpPr>
              <a:spLocks noChangeArrowheads="1"/>
            </p:cNvSpPr>
            <p:nvPr userDrawn="1"/>
          </p:nvSpPr>
          <p:spPr bwMode="auto">
            <a:xfrm flipV="1">
              <a:off x="4642865"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7" name="Oval 909"/>
            <p:cNvSpPr>
              <a:spLocks noChangeArrowheads="1"/>
            </p:cNvSpPr>
            <p:nvPr userDrawn="1"/>
          </p:nvSpPr>
          <p:spPr bwMode="auto">
            <a:xfrm flipV="1">
              <a:off x="4750923"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8" name="Oval 910"/>
            <p:cNvSpPr>
              <a:spLocks noChangeArrowheads="1"/>
            </p:cNvSpPr>
            <p:nvPr userDrawn="1"/>
          </p:nvSpPr>
          <p:spPr bwMode="auto">
            <a:xfrm flipV="1">
              <a:off x="4858015"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9" name="Oval 911"/>
            <p:cNvSpPr>
              <a:spLocks noChangeArrowheads="1"/>
            </p:cNvSpPr>
            <p:nvPr userDrawn="1"/>
          </p:nvSpPr>
          <p:spPr bwMode="auto">
            <a:xfrm flipV="1">
              <a:off x="4967037"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50" name="Oval 912"/>
            <p:cNvSpPr>
              <a:spLocks noChangeArrowheads="1"/>
            </p:cNvSpPr>
            <p:nvPr userDrawn="1"/>
          </p:nvSpPr>
          <p:spPr bwMode="auto">
            <a:xfrm flipV="1">
              <a:off x="5074129"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51" name="Oval 913"/>
            <p:cNvSpPr>
              <a:spLocks noChangeArrowheads="1"/>
            </p:cNvSpPr>
            <p:nvPr userDrawn="1"/>
          </p:nvSpPr>
          <p:spPr bwMode="auto">
            <a:xfrm flipV="1">
              <a:off x="5182186"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7" name="Freeform 5"/>
          <p:cNvSpPr>
            <a:spLocks/>
          </p:cNvSpPr>
          <p:nvPr userDrawn="1"/>
        </p:nvSpPr>
        <p:spPr bwMode="auto">
          <a:xfrm>
            <a:off x="2544792" y="938291"/>
            <a:ext cx="2346385" cy="2387043"/>
          </a:xfrm>
          <a:custGeom>
            <a:avLst/>
            <a:gdLst>
              <a:gd name="T0" fmla="*/ 218 w 404"/>
              <a:gd name="T1" fmla="*/ 0 h 411"/>
              <a:gd name="T2" fmla="*/ 7 w 404"/>
              <a:gd name="T3" fmla="*/ 169 h 411"/>
              <a:gd name="T4" fmla="*/ 0 w 404"/>
              <a:gd name="T5" fmla="*/ 328 h 411"/>
              <a:gd name="T6" fmla="*/ 244 w 404"/>
              <a:gd name="T7" fmla="*/ 411 h 411"/>
              <a:gd name="T8" fmla="*/ 404 w 404"/>
              <a:gd name="T9" fmla="*/ 234 h 411"/>
              <a:gd name="T10" fmla="*/ 218 w 404"/>
              <a:gd name="T11" fmla="*/ 0 h 411"/>
            </a:gdLst>
            <a:ahLst/>
            <a:cxnLst>
              <a:cxn ang="0">
                <a:pos x="T0" y="T1"/>
              </a:cxn>
              <a:cxn ang="0">
                <a:pos x="T2" y="T3"/>
              </a:cxn>
              <a:cxn ang="0">
                <a:pos x="T4" y="T5"/>
              </a:cxn>
              <a:cxn ang="0">
                <a:pos x="T6" y="T7"/>
              </a:cxn>
              <a:cxn ang="0">
                <a:pos x="T8" y="T9"/>
              </a:cxn>
              <a:cxn ang="0">
                <a:pos x="T10" y="T11"/>
              </a:cxn>
            </a:cxnLst>
            <a:rect l="0" t="0" r="r" b="b"/>
            <a:pathLst>
              <a:path w="404" h="411">
                <a:moveTo>
                  <a:pt x="218" y="0"/>
                </a:moveTo>
                <a:lnTo>
                  <a:pt x="7" y="169"/>
                </a:lnTo>
                <a:lnTo>
                  <a:pt x="0" y="328"/>
                </a:lnTo>
                <a:lnTo>
                  <a:pt x="244" y="411"/>
                </a:lnTo>
                <a:lnTo>
                  <a:pt x="404" y="234"/>
                </a:lnTo>
                <a:lnTo>
                  <a:pt x="218" y="0"/>
                </a:lnTo>
                <a:close/>
              </a:path>
            </a:pathLst>
          </a:custGeom>
          <a:gradFill flip="none" rotWithShape="1">
            <a:gsLst>
              <a:gs pos="6000">
                <a:schemeClr val="accent1">
                  <a:lumMod val="75000"/>
                </a:schemeClr>
              </a:gs>
              <a:gs pos="94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fr-FR"/>
          </a:p>
        </p:txBody>
      </p:sp>
      <p:sp>
        <p:nvSpPr>
          <p:cNvPr id="2188" name="Espace réservé du texte 3"/>
          <p:cNvSpPr>
            <a:spLocks noGrp="1"/>
          </p:cNvSpPr>
          <p:nvPr>
            <p:ph type="body" sz="quarter" idx="12" hasCustomPrompt="1"/>
          </p:nvPr>
        </p:nvSpPr>
        <p:spPr>
          <a:xfrm>
            <a:off x="4499339" y="3062077"/>
            <a:ext cx="3371850" cy="690414"/>
          </a:xfrm>
          <a:ln>
            <a:noFill/>
          </a:ln>
        </p:spPr>
        <p:txBody>
          <a:bodyPr/>
          <a:lstStyle>
            <a:lvl1pPr>
              <a:defRPr sz="2400" cap="all" baseline="0">
                <a:solidFill>
                  <a:schemeClr val="accent2">
                    <a:lumMod val="75000"/>
                  </a:schemeClr>
                </a:solidFill>
              </a:defRPr>
            </a:lvl1pPr>
          </a:lstStyle>
          <a:p>
            <a:pPr lvl="0"/>
            <a:r>
              <a:rPr lang="fr-FR" dirty="0"/>
              <a:t>TITRE DE CHAPITRE SUR 1 OU 2 LIGNES</a:t>
            </a:r>
          </a:p>
        </p:txBody>
      </p:sp>
      <p:sp>
        <p:nvSpPr>
          <p:cNvPr id="2189" name="Espace réservé du texte 3"/>
          <p:cNvSpPr>
            <a:spLocks noGrp="1"/>
          </p:cNvSpPr>
          <p:nvPr>
            <p:ph type="body" sz="quarter" idx="13" hasCustomPrompt="1"/>
          </p:nvPr>
        </p:nvSpPr>
        <p:spPr>
          <a:xfrm>
            <a:off x="4499339" y="3863667"/>
            <a:ext cx="3371850" cy="283819"/>
          </a:xfrm>
          <a:ln>
            <a:noFill/>
          </a:ln>
        </p:spPr>
        <p:txBody>
          <a:bodyPr/>
          <a:lstStyle>
            <a:lvl1pPr>
              <a:defRPr sz="1600" cap="none" baseline="0">
                <a:solidFill>
                  <a:schemeClr val="tx1"/>
                </a:solidFill>
              </a:defRPr>
            </a:lvl1pPr>
          </a:lstStyle>
          <a:p>
            <a:pPr lvl="0"/>
            <a:r>
              <a:rPr lang="fr-FR" dirty="0"/>
              <a:t>Sous-titre sur 1 ou 2 lignes</a:t>
            </a:r>
          </a:p>
        </p:txBody>
      </p:sp>
      <p:sp>
        <p:nvSpPr>
          <p:cNvPr id="2191" name="Espace réservé du texte 3"/>
          <p:cNvSpPr>
            <a:spLocks noGrp="1"/>
          </p:cNvSpPr>
          <p:nvPr>
            <p:ph type="body" sz="quarter" idx="14" hasCustomPrompt="1"/>
          </p:nvPr>
        </p:nvSpPr>
        <p:spPr>
          <a:xfrm>
            <a:off x="2679188" y="1899835"/>
            <a:ext cx="1887812" cy="690414"/>
          </a:xfrm>
          <a:ln>
            <a:noFill/>
          </a:ln>
        </p:spPr>
        <p:txBody>
          <a:bodyPr anchor="ctr"/>
          <a:lstStyle>
            <a:lvl1pPr algn="ctr">
              <a:defRPr sz="9600" b="1" cap="all" baseline="0">
                <a:solidFill>
                  <a:schemeClr val="bg1"/>
                </a:solidFill>
              </a:defRPr>
            </a:lvl1pPr>
          </a:lstStyle>
          <a:p>
            <a:pPr lvl="0"/>
            <a:r>
              <a:rPr lang="fr-FR" dirty="0"/>
              <a:t>n°</a:t>
            </a:r>
          </a:p>
        </p:txBody>
      </p:sp>
      <p:sp>
        <p:nvSpPr>
          <p:cNvPr id="2" name="Espace réservé de la date 1"/>
          <p:cNvSpPr>
            <a:spLocks noGrp="1"/>
          </p:cNvSpPr>
          <p:nvPr>
            <p:ph type="dt" sz="half" idx="15"/>
          </p:nvPr>
        </p:nvSpPr>
        <p:spPr/>
        <p:txBody>
          <a:bodyPr/>
          <a:lstStyle/>
          <a:p>
            <a:fld id="{4266A151-C4EB-4E36-88F1-81F9EF10220E}" type="datetime1">
              <a:rPr lang="fr-FR" smtClean="0"/>
              <a:t>08/01/2020</a:t>
            </a:fld>
            <a:endParaRPr lang="fr-FR" dirty="0"/>
          </a:p>
        </p:txBody>
      </p:sp>
      <p:sp>
        <p:nvSpPr>
          <p:cNvPr id="5" name="Espace réservé du pied de page 4"/>
          <p:cNvSpPr>
            <a:spLocks noGrp="1"/>
          </p:cNvSpPr>
          <p:nvPr>
            <p:ph type="ftr" sz="quarter" idx="16"/>
          </p:nvPr>
        </p:nvSpPr>
        <p:spPr>
          <a:xfrm>
            <a:off x="1091896" y="6250710"/>
            <a:ext cx="3395040" cy="232006"/>
          </a:xfrm>
          <a:prstGeom prst="rect">
            <a:avLst/>
          </a:prstGeom>
        </p:spPr>
        <p:txBody>
          <a:bodyPr/>
          <a:lstStyle/>
          <a:p>
            <a:r>
              <a:rPr lang="fr-FR" smtClean="0"/>
              <a:t>Bilan 2017 et Objectifs 2018</a:t>
            </a:r>
            <a:endParaRPr lang="fr-FR" dirty="0"/>
          </a:p>
        </p:txBody>
      </p:sp>
      <p:sp>
        <p:nvSpPr>
          <p:cNvPr id="6" name="Espace réservé du numéro de diapositive 5"/>
          <p:cNvSpPr>
            <a:spLocks noGrp="1"/>
          </p:cNvSpPr>
          <p:nvPr>
            <p:ph type="sldNum" sz="quarter" idx="17"/>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51547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FR" dirty="0"/>
              <a:t>Modifiez le style du titre</a:t>
            </a:r>
          </a:p>
        </p:txBody>
      </p:sp>
      <p:sp>
        <p:nvSpPr>
          <p:cNvPr id="5" name="Espace réservé de la date 4"/>
          <p:cNvSpPr>
            <a:spLocks noGrp="1"/>
          </p:cNvSpPr>
          <p:nvPr>
            <p:ph type="dt" sz="half" idx="10"/>
          </p:nvPr>
        </p:nvSpPr>
        <p:spPr/>
        <p:txBody>
          <a:bodyPr/>
          <a:lstStyle/>
          <a:p>
            <a:fld id="{41D3889C-E878-484B-BF11-F11DA0B00DCC}" type="datetime1">
              <a:rPr lang="fr-FR" smtClean="0"/>
              <a:t>08/01/2020</a:t>
            </a:fld>
            <a:endParaRPr lang="fr-FR" dirty="0"/>
          </a:p>
        </p:txBody>
      </p:sp>
      <p:sp>
        <p:nvSpPr>
          <p:cNvPr id="8" name="Espace réservé du numéro de diapositive 7"/>
          <p:cNvSpPr>
            <a:spLocks noGrp="1"/>
          </p:cNvSpPr>
          <p:nvPr>
            <p:ph type="sldNum" sz="quarter" idx="12"/>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943275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 TEXT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sz="2800"/>
            </a:lvl1pPr>
          </a:lstStyle>
          <a:p>
            <a:r>
              <a:rPr lang="fr-FR" dirty="0"/>
              <a:t>Titre sur 1 ou 2 lignes</a:t>
            </a:r>
          </a:p>
        </p:txBody>
      </p:sp>
      <p:sp>
        <p:nvSpPr>
          <p:cNvPr id="9" name="Espace réservé du texte 7"/>
          <p:cNvSpPr>
            <a:spLocks noGrp="1"/>
          </p:cNvSpPr>
          <p:nvPr>
            <p:ph type="body" sz="quarter" idx="13"/>
          </p:nvPr>
        </p:nvSpPr>
        <p:spPr>
          <a:xfrm>
            <a:off x="437189" y="1537297"/>
            <a:ext cx="7316162" cy="4569815"/>
          </a:xfrm>
        </p:spPr>
        <p:txBody>
          <a:bodyPr/>
          <a:lstStyle>
            <a:lvl1pPr>
              <a:defRPr sz="2000" b="1">
                <a:solidFill>
                  <a:schemeClr val="accent2">
                    <a:lumMod val="75000"/>
                  </a:schemeClr>
                </a:solidFill>
              </a:defRPr>
            </a:lvl1pPr>
            <a:lvl2pPr>
              <a:defRPr sz="1800" b="0" u="sng">
                <a:solidFill>
                  <a:schemeClr val="accent2">
                    <a:lumMod val="50000"/>
                  </a:schemeClr>
                </a:solidFill>
              </a:defRPr>
            </a:lvl2pPr>
            <a:lvl3pPr>
              <a:buClr>
                <a:schemeClr val="accent2">
                  <a:lumMod val="50000"/>
                </a:schemeClr>
              </a:buClr>
              <a:defRPr sz="1800">
                <a:solidFill>
                  <a:schemeClr val="tx1"/>
                </a:solidFill>
                <a:latin typeface="Calibri" panose="020F0502020204030204" pitchFamily="34" charset="0"/>
              </a:defRPr>
            </a:lvl3pPr>
            <a:lvl4pPr>
              <a:buClr>
                <a:schemeClr val="accent2">
                  <a:lumMod val="50000"/>
                </a:schemeClr>
              </a:buClr>
              <a:defRPr sz="1400">
                <a:solidFill>
                  <a:schemeClr val="accent2">
                    <a:lumMod val="75000"/>
                  </a:schemeClr>
                </a:solidFill>
              </a:defRPr>
            </a:lvl4pPr>
            <a:lvl5pPr>
              <a:buClr>
                <a:schemeClr val="accent2">
                  <a:lumMod val="50000"/>
                </a:schemeClr>
              </a:buClr>
              <a:defRPr sz="1400">
                <a:solidFill>
                  <a:schemeClr val="tx1"/>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4"/>
          </p:nvPr>
        </p:nvSpPr>
        <p:spPr/>
        <p:txBody>
          <a:bodyPr/>
          <a:lstStyle/>
          <a:p>
            <a:fld id="{B7BB6733-DE2D-4912-96E0-3CFDAEE6C042}" type="datetime1">
              <a:rPr lang="fr-FR" smtClean="0"/>
              <a:t>08/01/2020</a:t>
            </a:fld>
            <a:endParaRPr lang="fr-FR" dirty="0"/>
          </a:p>
        </p:txBody>
      </p:sp>
      <p:sp>
        <p:nvSpPr>
          <p:cNvPr id="8" name="Espace réservé du numéro de diapositive 7"/>
          <p:cNvSpPr>
            <a:spLocks noGrp="1"/>
          </p:cNvSpPr>
          <p:nvPr>
            <p:ph type="sldNum" sz="quarter" idx="16"/>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41803245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 TEXTE + IM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Titre sur 1 ou 2 lignes</a:t>
            </a:r>
          </a:p>
        </p:txBody>
      </p:sp>
      <p:sp>
        <p:nvSpPr>
          <p:cNvPr id="9" name="Espace réservé du texte 7"/>
          <p:cNvSpPr>
            <a:spLocks noGrp="1"/>
          </p:cNvSpPr>
          <p:nvPr>
            <p:ph type="body" sz="quarter" idx="13"/>
          </p:nvPr>
        </p:nvSpPr>
        <p:spPr>
          <a:xfrm>
            <a:off x="437189" y="1537297"/>
            <a:ext cx="3850139" cy="4569815"/>
          </a:xfrm>
        </p:spPr>
        <p:txBody>
          <a:bodyPr/>
          <a:lstStyle>
            <a:lvl1pPr>
              <a:defRPr sz="2000"/>
            </a:lvl1pPr>
            <a:lvl2pPr>
              <a:defRPr sz="1800"/>
            </a:lvl2pPr>
            <a:lvl3pPr>
              <a:defRPr sz="1600"/>
            </a:lvl3pPr>
            <a:lvl4pPr>
              <a:defRPr sz="1400"/>
            </a:lvl4pPr>
            <a:lvl5pPr>
              <a:defRPr sz="14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pour une image  7"/>
          <p:cNvSpPr>
            <a:spLocks noGrp="1"/>
          </p:cNvSpPr>
          <p:nvPr>
            <p:ph type="pic" sz="quarter" idx="14"/>
          </p:nvPr>
        </p:nvSpPr>
        <p:spPr>
          <a:xfrm>
            <a:off x="4537075" y="1655763"/>
            <a:ext cx="4081463" cy="3252787"/>
          </a:xfrm>
        </p:spPr>
        <p:txBody>
          <a:bodyPr/>
          <a:lstStyle/>
          <a:p>
            <a:endParaRPr lang="fr-FR"/>
          </a:p>
        </p:txBody>
      </p:sp>
      <p:sp>
        <p:nvSpPr>
          <p:cNvPr id="5" name="Espace réservé de la date 4"/>
          <p:cNvSpPr>
            <a:spLocks noGrp="1"/>
          </p:cNvSpPr>
          <p:nvPr>
            <p:ph type="dt" sz="half" idx="15"/>
          </p:nvPr>
        </p:nvSpPr>
        <p:spPr/>
        <p:txBody>
          <a:bodyPr/>
          <a:lstStyle/>
          <a:p>
            <a:fld id="{32096988-C29A-4961-BF31-1EFB3828A4B7}" type="datetime1">
              <a:rPr lang="fr-FR" smtClean="0"/>
              <a:t>08/01/2020</a:t>
            </a:fld>
            <a:endParaRPr lang="fr-FR" dirty="0"/>
          </a:p>
        </p:txBody>
      </p:sp>
      <p:sp>
        <p:nvSpPr>
          <p:cNvPr id="7" name="Espace réservé du numéro de diapositive 6"/>
          <p:cNvSpPr>
            <a:spLocks noGrp="1"/>
          </p:cNvSpPr>
          <p:nvPr>
            <p:ph type="sldNum" sz="quarter" idx="17"/>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3933830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 TEXTE + BLANC">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Titre sur 1 ou 2 lignes</a:t>
            </a:r>
          </a:p>
        </p:txBody>
      </p:sp>
      <p:sp>
        <p:nvSpPr>
          <p:cNvPr id="9" name="Espace réservé du texte 7"/>
          <p:cNvSpPr>
            <a:spLocks noGrp="1"/>
          </p:cNvSpPr>
          <p:nvPr>
            <p:ph type="body" sz="quarter" idx="13"/>
          </p:nvPr>
        </p:nvSpPr>
        <p:spPr>
          <a:xfrm>
            <a:off x="437189" y="1537297"/>
            <a:ext cx="7316162" cy="1043978"/>
          </a:xfrm>
        </p:spPr>
        <p:txBody>
          <a:bodyPr/>
          <a:lstStyle/>
          <a:p>
            <a:pPr lvl="0"/>
            <a:r>
              <a:rPr lang="fr-FR" dirty="0"/>
              <a:t>Modifier les styles du texte du masque</a:t>
            </a:r>
          </a:p>
          <a:p>
            <a:pPr lvl="1"/>
            <a:r>
              <a:rPr lang="fr-FR" dirty="0"/>
              <a:t>Deuxième niveau</a:t>
            </a:r>
          </a:p>
        </p:txBody>
      </p:sp>
      <p:sp>
        <p:nvSpPr>
          <p:cNvPr id="5" name="Espace réservé de la date 4"/>
          <p:cNvSpPr>
            <a:spLocks noGrp="1"/>
          </p:cNvSpPr>
          <p:nvPr>
            <p:ph type="dt" sz="half" idx="14"/>
          </p:nvPr>
        </p:nvSpPr>
        <p:spPr/>
        <p:txBody>
          <a:bodyPr/>
          <a:lstStyle/>
          <a:p>
            <a:fld id="{A56CDDF1-7016-411E-BE8C-C32114A9EB07}" type="datetime1">
              <a:rPr lang="fr-FR" smtClean="0"/>
              <a:t>08/01/2020</a:t>
            </a:fld>
            <a:endParaRPr lang="fr-FR" dirty="0"/>
          </a:p>
        </p:txBody>
      </p:sp>
      <p:sp>
        <p:nvSpPr>
          <p:cNvPr id="8" name="Espace réservé du numéro de diapositive 7"/>
          <p:cNvSpPr>
            <a:spLocks noGrp="1"/>
          </p:cNvSpPr>
          <p:nvPr>
            <p:ph type="sldNum" sz="quarter" idx="16"/>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2363964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BFDCCF6A-CD24-4809-A0CF-2C58009B08AC}" type="slidenum">
              <a:rPr lang="fr-FR" smtClean="0"/>
              <a:pPr/>
              <a:t>‹N°›</a:t>
            </a:fld>
            <a:endParaRPr lang="fr-FR" dirty="0"/>
          </a:p>
        </p:txBody>
      </p:sp>
      <p:sp>
        <p:nvSpPr>
          <p:cNvPr id="4" name="Espace réservé de la date 3"/>
          <p:cNvSpPr>
            <a:spLocks noGrp="1"/>
          </p:cNvSpPr>
          <p:nvPr>
            <p:ph type="dt" sz="half" idx="11"/>
          </p:nvPr>
        </p:nvSpPr>
        <p:spPr/>
        <p:txBody>
          <a:bodyPr/>
          <a:lstStyle/>
          <a:p>
            <a:fld id="{F9C73877-E9AF-452A-9591-76ED2B42301C}" type="datetime1">
              <a:rPr lang="fr-FR" smtClean="0"/>
              <a:t>08/01/2020</a:t>
            </a:fld>
            <a:endParaRPr lang="fr-FR" dirty="0"/>
          </a:p>
        </p:txBody>
      </p:sp>
    </p:spTree>
    <p:extLst>
      <p:ext uri="{BB962C8B-B14F-4D97-AF65-F5344CB8AC3E}">
        <p14:creationId xmlns:p14="http://schemas.microsoft.com/office/powerpoint/2010/main" val="372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IM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Titre sur 1 ou 2 lignes</a:t>
            </a:r>
          </a:p>
        </p:txBody>
      </p:sp>
      <p:sp>
        <p:nvSpPr>
          <p:cNvPr id="10" name="Espace réservé pour une image  5"/>
          <p:cNvSpPr>
            <a:spLocks noGrp="1"/>
          </p:cNvSpPr>
          <p:nvPr>
            <p:ph type="pic" sz="quarter" idx="14"/>
          </p:nvPr>
        </p:nvSpPr>
        <p:spPr>
          <a:xfrm>
            <a:off x="455613" y="1517650"/>
            <a:ext cx="7297737" cy="4451350"/>
          </a:xfrm>
        </p:spPr>
        <p:txBody>
          <a:bodyPr/>
          <a:lstStyle/>
          <a:p>
            <a:endParaRPr lang="fr-FR"/>
          </a:p>
        </p:txBody>
      </p:sp>
      <p:sp>
        <p:nvSpPr>
          <p:cNvPr id="5" name="Espace réservé de la date 4"/>
          <p:cNvSpPr>
            <a:spLocks noGrp="1"/>
          </p:cNvSpPr>
          <p:nvPr>
            <p:ph type="dt" sz="half" idx="15"/>
          </p:nvPr>
        </p:nvSpPr>
        <p:spPr/>
        <p:txBody>
          <a:bodyPr/>
          <a:lstStyle/>
          <a:p>
            <a:fld id="{851C9D11-CA8E-47BD-9449-E7D817FB07AC}" type="datetime1">
              <a:rPr lang="fr-FR" smtClean="0"/>
              <a:t>08/01/2020</a:t>
            </a:fld>
            <a:endParaRPr lang="fr-FR" dirty="0"/>
          </a:p>
        </p:txBody>
      </p:sp>
      <p:sp>
        <p:nvSpPr>
          <p:cNvPr id="7" name="Espace réservé du numéro de diapositive 6"/>
          <p:cNvSpPr>
            <a:spLocks noGrp="1"/>
          </p:cNvSpPr>
          <p:nvPr>
            <p:ph type="sldNum" sz="quarter" idx="17"/>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4209878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30F7C0A-FC8F-4560-A6BB-2E306469A670}" type="datetime1">
              <a:rPr lang="fr-FR" smtClean="0"/>
              <a:t>08/01/2020</a:t>
            </a:fld>
            <a:endParaRPr lang="fr-FR" dirty="0"/>
          </a:p>
        </p:txBody>
      </p:sp>
      <p:sp>
        <p:nvSpPr>
          <p:cNvPr id="7" name="Espace réservé du numéro de diapositive 6"/>
          <p:cNvSpPr>
            <a:spLocks noGrp="1"/>
          </p:cNvSpPr>
          <p:nvPr>
            <p:ph type="sldNum" sz="quarter" idx="12"/>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1524513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8" name="Freeform 5"/>
          <p:cNvSpPr>
            <a:spLocks/>
          </p:cNvSpPr>
          <p:nvPr/>
        </p:nvSpPr>
        <p:spPr bwMode="auto">
          <a:xfrm>
            <a:off x="8324533" y="6257926"/>
            <a:ext cx="295592" cy="228136"/>
          </a:xfrm>
          <a:custGeom>
            <a:avLst/>
            <a:gdLst>
              <a:gd name="T0" fmla="*/ 569 w 631"/>
              <a:gd name="T1" fmla="*/ 0 h 487"/>
              <a:gd name="T2" fmla="*/ 0 w 631"/>
              <a:gd name="T3" fmla="*/ 42 h 487"/>
              <a:gd name="T4" fmla="*/ 9 w 631"/>
              <a:gd name="T5" fmla="*/ 367 h 487"/>
              <a:gd name="T6" fmla="*/ 143 w 631"/>
              <a:gd name="T7" fmla="*/ 487 h 487"/>
              <a:gd name="T8" fmla="*/ 631 w 631"/>
              <a:gd name="T9" fmla="*/ 342 h 487"/>
              <a:gd name="T10" fmla="*/ 569 w 631"/>
              <a:gd name="T11" fmla="*/ 0 h 487"/>
            </a:gdLst>
            <a:ahLst/>
            <a:cxnLst>
              <a:cxn ang="0">
                <a:pos x="T0" y="T1"/>
              </a:cxn>
              <a:cxn ang="0">
                <a:pos x="T2" y="T3"/>
              </a:cxn>
              <a:cxn ang="0">
                <a:pos x="T4" y="T5"/>
              </a:cxn>
              <a:cxn ang="0">
                <a:pos x="T6" y="T7"/>
              </a:cxn>
              <a:cxn ang="0">
                <a:pos x="T8" y="T9"/>
              </a:cxn>
              <a:cxn ang="0">
                <a:pos x="T10" y="T11"/>
              </a:cxn>
            </a:cxnLst>
            <a:rect l="0" t="0" r="r" b="b"/>
            <a:pathLst>
              <a:path w="631" h="487">
                <a:moveTo>
                  <a:pt x="569" y="0"/>
                </a:moveTo>
                <a:lnTo>
                  <a:pt x="0" y="42"/>
                </a:lnTo>
                <a:lnTo>
                  <a:pt x="9" y="367"/>
                </a:lnTo>
                <a:lnTo>
                  <a:pt x="143" y="487"/>
                </a:lnTo>
                <a:lnTo>
                  <a:pt x="631" y="342"/>
                </a:lnTo>
                <a:lnTo>
                  <a:pt x="569" y="0"/>
                </a:lnTo>
                <a:close/>
              </a:path>
            </a:pathLst>
          </a:custGeom>
          <a:gradFill flip="none" rotWithShape="1">
            <a:gsLst>
              <a:gs pos="0">
                <a:schemeClr val="accent1"/>
              </a:gs>
              <a:gs pos="94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fr-FR"/>
          </a:p>
        </p:txBody>
      </p:sp>
      <p:sp>
        <p:nvSpPr>
          <p:cNvPr id="2" name="Espace réservé du titre 1"/>
          <p:cNvSpPr>
            <a:spLocks noGrp="1"/>
          </p:cNvSpPr>
          <p:nvPr>
            <p:ph type="title"/>
          </p:nvPr>
        </p:nvSpPr>
        <p:spPr>
          <a:xfrm>
            <a:off x="865798" y="494995"/>
            <a:ext cx="7297236" cy="362946"/>
          </a:xfrm>
          <a:prstGeom prst="rect">
            <a:avLst/>
          </a:prstGeom>
        </p:spPr>
        <p:txBody>
          <a:bodyPr vert="horz" lIns="91440" tIns="45720" rIns="91440" bIns="45720" rtlCol="0" anchor="t">
            <a:noAutofit/>
          </a:bodyPr>
          <a:lstStyle/>
          <a:p>
            <a:r>
              <a:rPr lang="fr-FR" dirty="0"/>
              <a:t>Titre sur 1 ou 2 lignes</a:t>
            </a:r>
          </a:p>
        </p:txBody>
      </p:sp>
      <p:sp>
        <p:nvSpPr>
          <p:cNvPr id="3" name="Espace réservé du texte 2"/>
          <p:cNvSpPr>
            <a:spLocks noGrp="1"/>
          </p:cNvSpPr>
          <p:nvPr>
            <p:ph type="body" idx="1"/>
          </p:nvPr>
        </p:nvSpPr>
        <p:spPr>
          <a:xfrm>
            <a:off x="865798" y="1352241"/>
            <a:ext cx="7316286" cy="4574092"/>
          </a:xfrm>
          <a:prstGeom prst="rect">
            <a:avLst/>
          </a:prstGeom>
          <a:ln>
            <a:noFill/>
          </a:ln>
        </p:spPr>
        <p:txBody>
          <a:bodyPr vert="horz" lIns="108000" tIns="45720" rIns="91440" bIns="45720" rtlCol="0">
            <a:noAutofit/>
          </a:bodyPr>
          <a:lstStyle/>
          <a:p>
            <a:pPr lvl="0"/>
            <a:r>
              <a:rPr lang="fr-FR" dirty="0"/>
              <a:t>Modifiez les styles du texte du masque</a:t>
            </a:r>
          </a:p>
          <a:p>
            <a:pPr lvl="1"/>
            <a:r>
              <a:rPr lang="fr-FR" dirty="0"/>
              <a:t>Deuxième niveau</a:t>
            </a:r>
          </a:p>
          <a:p>
            <a:pPr lvl="2"/>
            <a:r>
              <a:rPr lang="fr-FR" dirty="0" smtClean="0"/>
              <a:t> Troisième </a:t>
            </a:r>
            <a:r>
              <a:rPr lang="fr-FR" dirty="0"/>
              <a:t>niveau</a:t>
            </a:r>
          </a:p>
          <a:p>
            <a:pPr lvl="3"/>
            <a:r>
              <a:rPr lang="fr-FR" dirty="0"/>
              <a:t>Quatrième niveau</a:t>
            </a:r>
          </a:p>
          <a:p>
            <a:pPr lvl="4"/>
            <a:r>
              <a:rPr lang="fr-FR" dirty="0"/>
              <a:t>Cinquième niveau</a:t>
            </a:r>
          </a:p>
        </p:txBody>
      </p:sp>
      <p:cxnSp>
        <p:nvCxnSpPr>
          <p:cNvPr id="9" name="Connecteur droit 8"/>
          <p:cNvCxnSpPr/>
          <p:nvPr/>
        </p:nvCxnSpPr>
        <p:spPr>
          <a:xfrm>
            <a:off x="485172" y="6210300"/>
            <a:ext cx="811835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AutoShape 3"/>
          <p:cNvSpPr>
            <a:spLocks noChangeAspect="1" noChangeArrowheads="1" noTextEdit="1"/>
          </p:cNvSpPr>
          <p:nvPr/>
        </p:nvSpPr>
        <p:spPr bwMode="auto">
          <a:xfrm>
            <a:off x="3941763" y="2787650"/>
            <a:ext cx="1260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 name="Espace réservé du numéro de diapositive 7"/>
          <p:cNvSpPr>
            <a:spLocks noGrp="1"/>
          </p:cNvSpPr>
          <p:nvPr>
            <p:ph type="sldNum" sz="quarter" idx="4"/>
          </p:nvPr>
        </p:nvSpPr>
        <p:spPr>
          <a:xfrm>
            <a:off x="8228534" y="6189431"/>
            <a:ext cx="471020" cy="365125"/>
          </a:xfrm>
          <a:prstGeom prst="rect">
            <a:avLst/>
          </a:prstGeom>
        </p:spPr>
        <p:txBody>
          <a:bodyPr vert="horz" lIns="91440" tIns="45720" rIns="91440" bIns="45720" rtlCol="0" anchor="ctr"/>
          <a:lstStyle>
            <a:lvl1pPr marL="0" algn="ctr" defTabSz="914400" rtl="0" eaLnBrk="1" latinLnBrk="0" hangingPunct="1">
              <a:lnSpc>
                <a:spcPct val="87000"/>
              </a:lnSpc>
              <a:defRPr lang="fr-FR" sz="1050" b="1" kern="1200" smtClean="0">
                <a:solidFill>
                  <a:schemeClr val="bg1"/>
                </a:solidFill>
                <a:latin typeface="Arial" panose="020B0604020202020204" pitchFamily="34" charset="0"/>
                <a:ea typeface="+mn-ea"/>
                <a:cs typeface="+mn-cs"/>
              </a:defRPr>
            </a:lvl1pPr>
          </a:lstStyle>
          <a:p>
            <a:fld id="{BFDCCF6A-CD24-4809-A0CF-2C58009B08AC}" type="slidenum">
              <a:rPr lang="fr-FR" smtClean="0"/>
              <a:pPr/>
              <a:t>‹N°›</a:t>
            </a:fld>
            <a:endParaRPr lang="fr-FR" dirty="0"/>
          </a:p>
        </p:txBody>
      </p:sp>
      <p:grpSp>
        <p:nvGrpSpPr>
          <p:cNvPr id="70" name="Groupe 69"/>
          <p:cNvGrpSpPr/>
          <p:nvPr/>
        </p:nvGrpSpPr>
        <p:grpSpPr>
          <a:xfrm>
            <a:off x="489069" y="6271513"/>
            <a:ext cx="454948" cy="213108"/>
            <a:chOff x="-102471" y="6111390"/>
            <a:chExt cx="558709" cy="261711"/>
          </a:xfrm>
        </p:grpSpPr>
        <p:sp>
          <p:nvSpPr>
            <p:cNvPr id="72" name="Rectangle 69"/>
            <p:cNvSpPr>
              <a:spLocks noChangeArrowheads="1"/>
            </p:cNvSpPr>
            <p:nvPr userDrawn="1"/>
          </p:nvSpPr>
          <p:spPr bwMode="auto">
            <a:xfrm>
              <a:off x="-102471" y="6119232"/>
              <a:ext cx="48356" cy="245375"/>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 name="Freeform 70"/>
            <p:cNvSpPr>
              <a:spLocks/>
            </p:cNvSpPr>
            <p:nvPr userDrawn="1"/>
          </p:nvSpPr>
          <p:spPr bwMode="auto">
            <a:xfrm>
              <a:off x="264121" y="6111390"/>
              <a:ext cx="192117" cy="26171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Freeform 71"/>
            <p:cNvSpPr>
              <a:spLocks/>
            </p:cNvSpPr>
            <p:nvPr userDrawn="1"/>
          </p:nvSpPr>
          <p:spPr bwMode="auto">
            <a:xfrm>
              <a:off x="-16541" y="6111390"/>
              <a:ext cx="224464" cy="26171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Freeform 72"/>
            <p:cNvSpPr>
              <a:spLocks/>
            </p:cNvSpPr>
            <p:nvPr userDrawn="1"/>
          </p:nvSpPr>
          <p:spPr bwMode="auto">
            <a:xfrm>
              <a:off x="68736" y="6207122"/>
              <a:ext cx="153237" cy="78742"/>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5" name="Espace réservé de la date 3"/>
          <p:cNvSpPr>
            <a:spLocks noGrp="1"/>
          </p:cNvSpPr>
          <p:nvPr>
            <p:ph type="dt" sz="half" idx="2"/>
          </p:nvPr>
        </p:nvSpPr>
        <p:spPr>
          <a:xfrm>
            <a:off x="4566365" y="6250710"/>
            <a:ext cx="883317" cy="232006"/>
          </a:xfrm>
          <a:prstGeom prst="rect">
            <a:avLst/>
          </a:prstGeom>
        </p:spPr>
        <p:txBody>
          <a:bodyPr vert="horz" lIns="108000" tIns="45720" rIns="91440" bIns="45720" rtlCol="0" anchor="ctr">
            <a:noAutofit/>
          </a:bodyPr>
          <a:lstStyle>
            <a:lvl1pPr algn="l">
              <a:lnSpc>
                <a:spcPct val="87000"/>
              </a:lnSpc>
              <a:defRPr sz="1050">
                <a:solidFill>
                  <a:schemeClr val="tx1">
                    <a:lumMod val="75000"/>
                    <a:lumOff val="25000"/>
                  </a:schemeClr>
                </a:solidFill>
                <a:latin typeface="Arial" panose="020B0604020202020204" pitchFamily="34" charset="0"/>
              </a:defRPr>
            </a:lvl1pPr>
          </a:lstStyle>
          <a:p>
            <a:fld id="{F9C73877-E9AF-452A-9591-76ED2B42301C}" type="datetime1">
              <a:rPr lang="fr-FR" smtClean="0"/>
              <a:t>08/01/2020</a:t>
            </a:fld>
            <a:endParaRPr lang="fr-FR" dirty="0"/>
          </a:p>
        </p:txBody>
      </p:sp>
    </p:spTree>
    <p:extLst>
      <p:ext uri="{BB962C8B-B14F-4D97-AF65-F5344CB8AC3E}">
        <p14:creationId xmlns:p14="http://schemas.microsoft.com/office/powerpoint/2010/main" val="246831833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60" r:id="rId7"/>
    <p:sldLayoutId id="2147483758" r:id="rId8"/>
    <p:sldLayoutId id="2147483735" r:id="rId9"/>
    <p:sldLayoutId id="2147483724" r:id="rId10"/>
    <p:sldLayoutId id="2147483759" r:id="rId11"/>
  </p:sldLayoutIdLst>
  <p:timing>
    <p:tnLst>
      <p:par>
        <p:cTn id="1" dur="indefinite" restart="never" nodeType="tmRoot"/>
      </p:par>
    </p:tnLst>
  </p:timing>
  <p:hf hdr="0"/>
  <p:txStyles>
    <p:titleStyle>
      <a:lvl1pPr algn="l" defTabSz="685800" rtl="0" eaLnBrk="1" latinLnBrk="0" hangingPunct="1">
        <a:lnSpc>
          <a:spcPct val="87000"/>
        </a:lnSpc>
        <a:spcBef>
          <a:spcPct val="0"/>
        </a:spcBef>
        <a:buNone/>
        <a:defRPr sz="2400" b="0" kern="1200" cap="all" baseline="0">
          <a:solidFill>
            <a:schemeClr val="accent2">
              <a:lumMod val="75000"/>
            </a:schemeClr>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87000"/>
        </a:lnSpc>
        <a:spcBef>
          <a:spcPts val="750"/>
        </a:spcBef>
        <a:spcAft>
          <a:spcPts val="1200"/>
        </a:spcAft>
        <a:buFont typeface="Calibri" panose="020F0502020204030204" pitchFamily="34" charset="0"/>
        <a:buChar char="​"/>
        <a:defRPr sz="2000" kern="1200" cap="none" baseline="0">
          <a:solidFill>
            <a:schemeClr val="accent2">
              <a:lumMod val="75000"/>
            </a:schemeClr>
          </a:solidFill>
          <a:latin typeface="Arial" panose="020B0604020202020204" pitchFamily="34" charset="0"/>
          <a:ea typeface="+mn-ea"/>
          <a:cs typeface="Arial" panose="020B0604020202020204" pitchFamily="34" charset="0"/>
        </a:defRPr>
      </a:lvl1pPr>
      <a:lvl2pPr marL="0" indent="0" algn="l" defTabSz="685800" rtl="0" eaLnBrk="1" latinLnBrk="0" hangingPunct="1">
        <a:lnSpc>
          <a:spcPct val="100000"/>
        </a:lnSpc>
        <a:spcBef>
          <a:spcPts val="400"/>
        </a:spcBef>
        <a:spcAft>
          <a:spcPts val="1400"/>
        </a:spcAft>
        <a:buClr>
          <a:schemeClr val="accent2">
            <a:lumMod val="50000"/>
          </a:schemeClr>
        </a:buClr>
        <a:buFont typeface="Calibri" panose="020F0502020204030204" pitchFamily="34" charset="0"/>
        <a:buChar char="​"/>
        <a:defRPr lang="fr-FR" sz="1600" b="1" kern="1200" dirty="0">
          <a:solidFill>
            <a:schemeClr val="accent2">
              <a:lumMod val="75000"/>
            </a:schemeClr>
          </a:solidFill>
          <a:latin typeface="Arial" panose="020B0604020202020204" pitchFamily="34" charset="0"/>
          <a:ea typeface="+mn-ea"/>
          <a:cs typeface="Arial" panose="020B0604020202020204" pitchFamily="34" charset="0"/>
        </a:defRPr>
      </a:lvl2pPr>
      <a:lvl3pPr marL="360000" indent="-144000" algn="l" defTabSz="685800" rtl="0" eaLnBrk="1" latinLnBrk="0" hangingPunct="1">
        <a:lnSpc>
          <a:spcPct val="100000"/>
        </a:lnSpc>
        <a:spcBef>
          <a:spcPts val="600"/>
        </a:spcBef>
        <a:spcAft>
          <a:spcPts val="1200"/>
        </a:spcAft>
        <a:buClr>
          <a:schemeClr val="accent2">
            <a:lumMod val="50000"/>
          </a:schemeClr>
        </a:buClr>
        <a:buSzPct val="100000"/>
        <a:buFont typeface="Wingdings" panose="05000000000000000000" pitchFamily="2" charset="2"/>
        <a:buChar char="Ø"/>
        <a:defRPr sz="1400" b="0" kern="1200">
          <a:solidFill>
            <a:schemeClr val="accent2">
              <a:lumMod val="50000"/>
            </a:schemeClr>
          </a:solidFill>
          <a:latin typeface="Arial" panose="020B0604020202020204" pitchFamily="34" charset="0"/>
          <a:ea typeface="+mn-ea"/>
          <a:cs typeface="Arial" panose="020B0604020202020204" pitchFamily="34" charset="0"/>
        </a:defRPr>
      </a:lvl3pPr>
      <a:lvl4pPr marL="288925" indent="-72000" algn="l" defTabSz="685800" rtl="0" eaLnBrk="1" latinLnBrk="0" hangingPunct="1">
        <a:lnSpc>
          <a:spcPct val="100000"/>
        </a:lnSpc>
        <a:spcBef>
          <a:spcPts val="500"/>
        </a:spcBef>
        <a:buClr>
          <a:schemeClr val="accent2">
            <a:lumMod val="50000"/>
          </a:schemeClr>
        </a:buClr>
        <a:buSzPct val="80000"/>
        <a:buFont typeface="Arial" panose="020B0604020202020204" pitchFamily="34" charset="0"/>
        <a:buChar char="•"/>
        <a:defRPr sz="1200" b="0" i="0" kern="1200">
          <a:solidFill>
            <a:schemeClr val="accent2">
              <a:lumMod val="50000"/>
            </a:schemeClr>
          </a:solidFill>
          <a:latin typeface="Arial" panose="020B0604020202020204" pitchFamily="34" charset="0"/>
          <a:ea typeface="+mn-ea"/>
          <a:cs typeface="Arial" panose="020B0604020202020204" pitchFamily="34" charset="0"/>
        </a:defRPr>
      </a:lvl4pPr>
      <a:lvl5pPr marL="288000" indent="0" algn="l" defTabSz="685800" rtl="0" eaLnBrk="1" latinLnBrk="0" hangingPunct="1">
        <a:lnSpc>
          <a:spcPct val="100000"/>
        </a:lnSpc>
        <a:spcBef>
          <a:spcPts val="0"/>
        </a:spcBef>
        <a:buClr>
          <a:schemeClr val="accent2">
            <a:lumMod val="50000"/>
          </a:schemeClr>
        </a:buClr>
        <a:buSzPct val="80000"/>
        <a:buFont typeface="Calibri" panose="020F0502020204030204" pitchFamily="34" charset="0"/>
        <a:buChar char="​"/>
        <a:defRPr sz="1200" i="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42">
          <p15:clr>
            <a:srgbClr val="F26B43"/>
          </p15:clr>
        </p15:guide>
        <p15:guide id="2" pos="107">
          <p15:clr>
            <a:srgbClr val="F26B43"/>
          </p15:clr>
        </p15:guide>
        <p15:guide id="3" orient="horz" pos="4178">
          <p15:clr>
            <a:srgbClr val="F26B43"/>
          </p15:clr>
        </p15:guide>
        <p15:guide id="4" pos="5653">
          <p15:clr>
            <a:srgbClr val="F26B43"/>
          </p15:clr>
        </p15:guide>
        <p15:guide id="5" pos="165">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lesjoiesducode.fr/git-merge-2"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lesjoiesducode.fr/quand-je-fais-mon-dernier-git-push-avant-les-vacance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lab.com/adresse"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766781" y="986024"/>
            <a:ext cx="3835021" cy="1197451"/>
          </a:xfrm>
        </p:spPr>
        <p:txBody>
          <a:bodyPr/>
          <a:lstStyle/>
          <a:p>
            <a:r>
              <a:rPr lang="fr-FR" dirty="0" smtClean="0"/>
              <a:t>GIT – </a:t>
            </a:r>
            <a:r>
              <a:rPr lang="fr-FR" dirty="0" err="1" smtClean="0"/>
              <a:t>GitLab</a:t>
            </a:r>
            <a:endParaRPr lang="fr-FR" dirty="0" smtClean="0"/>
          </a:p>
          <a:p>
            <a:endParaRPr lang="fr-FR" dirty="0"/>
          </a:p>
        </p:txBody>
      </p:sp>
      <p:sp>
        <p:nvSpPr>
          <p:cNvPr id="4" name="Espace réservé du texte 3"/>
          <p:cNvSpPr>
            <a:spLocks noGrp="1"/>
          </p:cNvSpPr>
          <p:nvPr>
            <p:ph type="body" sz="quarter" idx="12"/>
          </p:nvPr>
        </p:nvSpPr>
        <p:spPr>
          <a:xfrm>
            <a:off x="5334000" y="2149914"/>
            <a:ext cx="2316480" cy="486606"/>
          </a:xfrm>
        </p:spPr>
        <p:txBody>
          <a:bodyPr/>
          <a:lstStyle/>
          <a:p>
            <a:pPr algn="ctr"/>
            <a:r>
              <a:rPr lang="fr-FR" sz="2800" b="1" dirty="0" smtClean="0"/>
              <a:t>CC-TSI</a:t>
            </a:r>
          </a:p>
          <a:p>
            <a:pPr algn="ctr"/>
            <a:endParaRPr lang="fr-FR" b="1" dirty="0"/>
          </a:p>
        </p:txBody>
      </p:sp>
      <p:pic>
        <p:nvPicPr>
          <p:cNvPr id="5" name="Imag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2"/>
          </a:xfrm>
          <a:prstGeom prst="rect">
            <a:avLst/>
          </a:prstGeom>
        </p:spPr>
      </p:pic>
    </p:spTree>
    <p:extLst>
      <p:ext uri="{BB962C8B-B14F-4D97-AF65-F5344CB8AC3E}">
        <p14:creationId xmlns:p14="http://schemas.microsoft.com/office/powerpoint/2010/main" val="260548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Nouvelle solution : serveur décentralisé</a:t>
            </a:r>
            <a:endParaRPr lang="fr-FR" dirty="0"/>
          </a:p>
        </p:txBody>
      </p:sp>
      <p:sp>
        <p:nvSpPr>
          <p:cNvPr id="3" name="Espace réservé du texte 2"/>
          <p:cNvSpPr>
            <a:spLocks noGrp="1"/>
          </p:cNvSpPr>
          <p:nvPr>
            <p:ph type="body" sz="quarter" idx="13"/>
          </p:nvPr>
        </p:nvSpPr>
        <p:spPr>
          <a:xfrm>
            <a:off x="437189" y="1537297"/>
            <a:ext cx="7737820" cy="4569815"/>
          </a:xfrm>
        </p:spPr>
        <p:txBody>
          <a:bodyPr/>
          <a:lstStyle/>
          <a:p>
            <a:r>
              <a:rPr lang="fr-FR" sz="1800" dirty="0" smtClean="0"/>
              <a:t>Pour éviter ce genre de situation il existe des logiciel de gestion de version décentralisé. </a:t>
            </a:r>
            <a:endParaRPr lang="fr-FR" sz="1800" dirty="0"/>
          </a:p>
          <a:p>
            <a:r>
              <a:rPr lang="fr-FR" sz="1800" dirty="0" smtClean="0"/>
              <a:t>Ce sont des logiciels qui reposent sur des serveurs décentralisé :</a:t>
            </a:r>
          </a:p>
          <a:p>
            <a:pPr marL="702900" lvl="2" indent="-342900">
              <a:buFont typeface="Arial" pitchFamily="34" charset="0"/>
              <a:buChar char="•"/>
            </a:pPr>
            <a:r>
              <a:rPr lang="fr-FR" dirty="0"/>
              <a:t>Chaque développeur dépose ses modifications sur le serveur, on dit que le développeur « pousse » ses modifications</a:t>
            </a:r>
          </a:p>
          <a:p>
            <a:pPr marL="702900" lvl="2" indent="-342900">
              <a:buFont typeface="Arial" pitchFamily="34" charset="0"/>
              <a:buChar char="•"/>
            </a:pPr>
            <a:r>
              <a:rPr lang="fr-FR" dirty="0"/>
              <a:t>Chaque développeur peut récupérer les modifications des autres, tout en gardant ses ajouts personnels. On dit que le développeur « tire » les sources</a:t>
            </a:r>
            <a:r>
              <a:rPr lang="fr-FR" dirty="0" smtClean="0"/>
              <a:t>.</a:t>
            </a:r>
          </a:p>
          <a:p>
            <a:r>
              <a:rPr lang="fr-FR" sz="1800" dirty="0" smtClean="0"/>
              <a:t>Plusieurs logiciels existent :</a:t>
            </a:r>
          </a:p>
          <a:p>
            <a:pPr marL="702900" lvl="2" indent="-342900">
              <a:buFont typeface="Arial" pitchFamily="34" charset="0"/>
              <a:buChar char="•"/>
            </a:pPr>
            <a:r>
              <a:rPr lang="fr-FR" dirty="0" smtClean="0"/>
              <a:t>SVN</a:t>
            </a:r>
          </a:p>
          <a:p>
            <a:pPr marL="702900" lvl="2" indent="-342900">
              <a:buFont typeface="Arial" pitchFamily="34" charset="0"/>
              <a:buChar char="•"/>
            </a:pPr>
            <a:r>
              <a:rPr lang="fr-FR" dirty="0" err="1" smtClean="0"/>
              <a:t>Mercurial</a:t>
            </a:r>
            <a:endParaRPr lang="fr-FR" dirty="0" smtClean="0"/>
          </a:p>
          <a:p>
            <a:pPr lvl="2" indent="0">
              <a:buNone/>
            </a:pPr>
            <a:endParaRPr lang="fr-FR" dirty="0" smtClean="0"/>
          </a:p>
        </p:txBody>
      </p:sp>
      <p:sp>
        <p:nvSpPr>
          <p:cNvPr id="4" name="ZoneTexte 3"/>
          <p:cNvSpPr txBox="1"/>
          <p:nvPr/>
        </p:nvSpPr>
        <p:spPr>
          <a:xfrm>
            <a:off x="3398293" y="5260791"/>
            <a:ext cx="1037463" cy="923330"/>
          </a:xfrm>
          <a:prstGeom prst="rect">
            <a:avLst/>
          </a:prstGeom>
          <a:noFill/>
        </p:spPr>
        <p:txBody>
          <a:bodyPr wrap="none" rtlCol="0">
            <a:spAutoFit/>
          </a:bodyPr>
          <a:lstStyle/>
          <a:p>
            <a:pPr marL="285750" indent="-285750">
              <a:buFont typeface="Arial" pitchFamily="34" charset="0"/>
              <a:buChar char="•"/>
            </a:pPr>
            <a:r>
              <a:rPr lang="fr-FR" dirty="0" smtClean="0"/>
              <a:t>Git</a:t>
            </a:r>
          </a:p>
          <a:p>
            <a:pPr marL="285750" indent="-285750">
              <a:buFont typeface="Arial" pitchFamily="34" charset="0"/>
              <a:buChar char="•"/>
            </a:pPr>
            <a:endParaRPr lang="fr-FR" dirty="0"/>
          </a:p>
          <a:p>
            <a:pPr marL="285750" indent="-285750">
              <a:buFont typeface="Arial" pitchFamily="34" charset="0"/>
              <a:buChar char="•"/>
            </a:pPr>
            <a:r>
              <a:rPr lang="fr-FR" dirty="0" smtClean="0"/>
              <a:t>Etc…</a:t>
            </a:r>
            <a:endParaRPr lang="fr-FR" dirty="0"/>
          </a:p>
        </p:txBody>
      </p:sp>
    </p:spTree>
    <p:extLst>
      <p:ext uri="{BB962C8B-B14F-4D97-AF65-F5344CB8AC3E}">
        <p14:creationId xmlns:p14="http://schemas.microsoft.com/office/powerpoint/2010/main" val="3567754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Nouvelle solution : serveur décentralisé</a:t>
            </a:r>
            <a:endParaRPr lang="fr-FR" dirty="0"/>
          </a:p>
        </p:txBody>
      </p:sp>
      <p:sp>
        <p:nvSpPr>
          <p:cNvPr id="3" name="Espace réservé du texte 2"/>
          <p:cNvSpPr>
            <a:spLocks noGrp="1"/>
          </p:cNvSpPr>
          <p:nvPr>
            <p:ph type="body" sz="quarter" idx="13"/>
          </p:nvPr>
        </p:nvSpPr>
        <p:spPr>
          <a:xfrm>
            <a:off x="437189" y="1537297"/>
            <a:ext cx="7737820" cy="4569815"/>
          </a:xfrm>
        </p:spPr>
        <p:txBody>
          <a:bodyPr/>
          <a:lstStyle/>
          <a:p>
            <a:r>
              <a:rPr lang="fr-FR" sz="1800" dirty="0" smtClean="0"/>
              <a:t>Différentes versions du code peuvent coexister sur ce serveur.</a:t>
            </a:r>
          </a:p>
          <a:p>
            <a:r>
              <a:rPr lang="fr-FR" sz="1800" dirty="0" smtClean="0"/>
              <a:t>En principe, un développeur va développer une seule fonctionnalité à la fois, et donc créer sa propre version de code.</a:t>
            </a:r>
          </a:p>
          <a:p>
            <a:r>
              <a:rPr lang="fr-FR" sz="1800" dirty="0" smtClean="0"/>
              <a:t>Les développeurs possèdent donc leur propre version de code sur ce serveur, sans impacter les versions des autres, c’est ce qu’on appelle des branches.</a:t>
            </a:r>
          </a:p>
          <a:p>
            <a:r>
              <a:rPr lang="fr-FR" sz="1800" dirty="0" smtClean="0"/>
              <a:t>Il est ensuite possible de fusionner les différentes branches du projet afin de tout mettre en commun.</a:t>
            </a:r>
          </a:p>
          <a:p>
            <a:r>
              <a:rPr lang="fr-FR" sz="1800" dirty="0" smtClean="0"/>
              <a:t>De plus, quand on tire les sources, on récupère toutes les versions du code sur notre machine, ce qui permet de passer de l’une à l’autre simplement.</a:t>
            </a:r>
          </a:p>
          <a:p>
            <a:pPr lvl="2" indent="0">
              <a:buNone/>
            </a:pPr>
            <a:endParaRPr lang="fr-FR" dirty="0" smtClean="0"/>
          </a:p>
        </p:txBody>
      </p:sp>
    </p:spTree>
    <p:extLst>
      <p:ext uri="{BB962C8B-B14F-4D97-AF65-F5344CB8AC3E}">
        <p14:creationId xmlns:p14="http://schemas.microsoft.com/office/powerpoint/2010/main" val="195915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817" y="475123"/>
            <a:ext cx="6280987" cy="5925675"/>
          </a:xfrm>
          <a:prstGeom prst="rect">
            <a:avLst/>
          </a:prstGeom>
        </p:spPr>
      </p:pic>
    </p:spTree>
    <p:extLst>
      <p:ext uri="{BB962C8B-B14F-4D97-AF65-F5344CB8AC3E}">
        <p14:creationId xmlns:p14="http://schemas.microsoft.com/office/powerpoint/2010/main" val="2484685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76619" y="0"/>
            <a:ext cx="5590761" cy="6858000"/>
          </a:xfrm>
          <a:prstGeom prst="rect">
            <a:avLst/>
          </a:prstGeom>
        </p:spPr>
      </p:pic>
    </p:spTree>
    <p:extLst>
      <p:ext uri="{BB962C8B-B14F-4D97-AF65-F5344CB8AC3E}">
        <p14:creationId xmlns:p14="http://schemas.microsoft.com/office/powerpoint/2010/main" val="3408383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Dépôt (</a:t>
            </a:r>
            <a:r>
              <a:rPr lang="fr-FR" dirty="0" err="1" smtClean="0"/>
              <a:t>Repository</a:t>
            </a:r>
            <a:r>
              <a:rPr lang="fr-FR" dirty="0" smtClean="0"/>
              <a:t>)</a:t>
            </a:r>
          </a:p>
          <a:p>
            <a:pPr lvl="2"/>
            <a:r>
              <a:rPr lang="fr-FR" dirty="0"/>
              <a:t> </a:t>
            </a:r>
            <a:r>
              <a:rPr lang="fr-FR" sz="1600" dirty="0"/>
              <a:t>Un dépôt (ou </a:t>
            </a:r>
            <a:r>
              <a:rPr lang="fr-FR" sz="1600" dirty="0" err="1"/>
              <a:t>repository</a:t>
            </a:r>
            <a:r>
              <a:rPr lang="fr-FR" sz="1600" dirty="0"/>
              <a:t> en anglais) est ce qu’on peut concevoir comme un dossier ou un emplacement où vont cohabiter les différentes versions du code d’un même projet</a:t>
            </a:r>
            <a:r>
              <a:rPr lang="fr-FR" sz="1600" dirty="0" smtClean="0"/>
              <a:t>.</a:t>
            </a:r>
          </a:p>
          <a:p>
            <a:r>
              <a:rPr lang="fr-FR" dirty="0" smtClean="0"/>
              <a:t>Branche (</a:t>
            </a:r>
            <a:r>
              <a:rPr lang="fr-FR" dirty="0" err="1" smtClean="0"/>
              <a:t>Branch</a:t>
            </a:r>
            <a:r>
              <a:rPr lang="fr-FR" dirty="0" smtClean="0"/>
              <a:t>)</a:t>
            </a:r>
          </a:p>
          <a:p>
            <a:pPr lvl="2"/>
            <a:r>
              <a:rPr lang="fr-FR" dirty="0"/>
              <a:t> </a:t>
            </a:r>
            <a:r>
              <a:rPr lang="fr-FR" sz="1600" dirty="0" smtClean="0"/>
              <a:t>Une branche est une version du code. Chaque branche contient la totalité des fichiers du projets, plus ceux qui ont pu être ajoutés par le développeur. Dans les bonnes pratiques, on </a:t>
            </a:r>
            <a:r>
              <a:rPr lang="fr-FR" sz="1600" dirty="0"/>
              <a:t>crée </a:t>
            </a:r>
            <a:r>
              <a:rPr lang="fr-FR" sz="1600" dirty="0" smtClean="0"/>
              <a:t>une branche </a:t>
            </a:r>
            <a:r>
              <a:rPr lang="fr-FR" sz="1600" dirty="0"/>
              <a:t>pour développer une </a:t>
            </a:r>
            <a:r>
              <a:rPr lang="fr-FR" sz="1600" dirty="0" smtClean="0"/>
              <a:t>fonctionnalité.</a:t>
            </a:r>
          </a:p>
          <a:p>
            <a:pPr lvl="2"/>
            <a:r>
              <a:rPr lang="fr-FR" sz="1600" dirty="0"/>
              <a:t> </a:t>
            </a:r>
            <a:r>
              <a:rPr lang="fr-FR" sz="1600" dirty="0" smtClean="0"/>
              <a:t>Par défaut, lors de la création d’un dépôt, une unique branche existe, il s’agit de la branche Master (voir après).</a:t>
            </a:r>
          </a:p>
          <a:p>
            <a:pPr lvl="2"/>
            <a:r>
              <a:rPr lang="fr-FR" sz="1600" dirty="0"/>
              <a:t> </a:t>
            </a:r>
            <a:r>
              <a:rPr lang="fr-FR" sz="1600" dirty="0" smtClean="0"/>
              <a:t>Une fois les développements terminés sur une branche, il est possible fusionner les branches entre elles. La plupart du temps, on fusionne nos branches avec la branche master.</a:t>
            </a:r>
          </a:p>
          <a:p>
            <a:pPr lvl="2"/>
            <a:r>
              <a:rPr lang="fr-FR" sz="1600" dirty="0" smtClean="0"/>
              <a:t>Une branche doit avoir un nom unique</a:t>
            </a:r>
            <a:r>
              <a:rPr lang="fr-FR" dirty="0" smtClean="0"/>
              <a:t>.</a:t>
            </a:r>
          </a:p>
          <a:p>
            <a:pPr lvl="2"/>
            <a:r>
              <a:rPr lang="fr-FR" dirty="0"/>
              <a:t> </a:t>
            </a:r>
            <a:r>
              <a:rPr lang="fr-FR" sz="1600" dirty="0" smtClean="0"/>
              <a:t>Il faut aussi sauvegarder nos branches sur le serveur décentralisé.</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14</a:t>
            </a:fld>
            <a:endParaRPr lang="fr-FR" dirty="0"/>
          </a:p>
        </p:txBody>
      </p:sp>
    </p:spTree>
    <p:extLst>
      <p:ext uri="{BB962C8B-B14F-4D97-AF65-F5344CB8AC3E}">
        <p14:creationId xmlns:p14="http://schemas.microsoft.com/office/powerpoint/2010/main" val="2970213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a:t>La branche Master</a:t>
            </a:r>
          </a:p>
          <a:p>
            <a:pPr lvl="2"/>
            <a:r>
              <a:rPr lang="fr-FR" dirty="0"/>
              <a:t> </a:t>
            </a:r>
            <a:r>
              <a:rPr lang="fr-FR" sz="1600" dirty="0"/>
              <a:t>Il s’agit de la branche qui doit être stable. C’est-à-dire, une version du code qui tourne toujours quoiqu’il arrive. La plupart du temps on crée les nouvelles branches à partir de la branche master pour être sûr de partir d’une version stable.</a:t>
            </a:r>
          </a:p>
          <a:p>
            <a:pPr lvl="2"/>
            <a:r>
              <a:rPr lang="fr-FR" sz="1600" dirty="0"/>
              <a:t> Il peut arriver que la branche master présente un bug. Dans ce cas, on crée une nouvelle </a:t>
            </a:r>
            <a:r>
              <a:rPr lang="fr-FR" sz="1600" dirty="0" smtClean="0"/>
              <a:t>branche pour corriger ce bug, puis on la fusionne avec la branche master une fois le bug corrigé.</a:t>
            </a:r>
          </a:p>
          <a:p>
            <a:pPr lvl="2"/>
            <a:r>
              <a:rPr lang="fr-FR" sz="1600" dirty="0"/>
              <a:t> </a:t>
            </a:r>
            <a:r>
              <a:rPr lang="fr-FR" sz="1600" dirty="0" smtClean="0"/>
              <a:t>Très souvent, la branche master est protégée : tout le monde ne peut pas fusionner sa branche avec la branche master. Ce ne sera pas le cas aujourd’hui.</a:t>
            </a:r>
            <a:endParaRPr lang="fr-FR" sz="1600"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15</a:t>
            </a:fld>
            <a:endParaRPr lang="fr-FR" dirty="0"/>
          </a:p>
        </p:txBody>
      </p:sp>
    </p:spTree>
    <p:extLst>
      <p:ext uri="{BB962C8B-B14F-4D97-AF65-F5344CB8AC3E}">
        <p14:creationId xmlns:p14="http://schemas.microsoft.com/office/powerpoint/2010/main" val="3545885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La fusion de branches (</a:t>
            </a:r>
            <a:r>
              <a:rPr lang="fr-FR" dirty="0" err="1" smtClean="0"/>
              <a:t>merge</a:t>
            </a:r>
            <a:r>
              <a:rPr lang="fr-FR" dirty="0" smtClean="0"/>
              <a:t>)</a:t>
            </a:r>
          </a:p>
          <a:p>
            <a:pPr lvl="2"/>
            <a:r>
              <a:rPr lang="fr-FR" sz="1600" dirty="0" smtClean="0"/>
              <a:t> </a:t>
            </a:r>
            <a:r>
              <a:rPr lang="fr-FR" sz="1600" dirty="0"/>
              <a:t>Lorsqu’on fusionne des branches entre elles, on parle de </a:t>
            </a:r>
            <a:r>
              <a:rPr lang="fr-FR" sz="1600" b="1" dirty="0" err="1"/>
              <a:t>merge</a:t>
            </a:r>
            <a:r>
              <a:rPr lang="fr-FR" sz="1600" dirty="0"/>
              <a:t>.</a:t>
            </a:r>
          </a:p>
          <a:p>
            <a:pPr lvl="2"/>
            <a:r>
              <a:rPr lang="fr-FR" sz="1600" b="1" dirty="0"/>
              <a:t> </a:t>
            </a:r>
            <a:r>
              <a:rPr lang="fr-FR" sz="1600" dirty="0"/>
              <a:t>Le </a:t>
            </a:r>
            <a:r>
              <a:rPr lang="fr-FR" sz="1600" dirty="0" err="1"/>
              <a:t>merge</a:t>
            </a:r>
            <a:r>
              <a:rPr lang="fr-FR" sz="1600" dirty="0"/>
              <a:t> est une fonctionnalité margeur de GIT : cela permet d’ajouter nos modifications dans la branche master.</a:t>
            </a:r>
          </a:p>
          <a:p>
            <a:pPr lvl="2"/>
            <a:r>
              <a:rPr lang="fr-FR" sz="1600" b="1" dirty="0"/>
              <a:t> </a:t>
            </a:r>
            <a:r>
              <a:rPr lang="fr-FR" sz="1600" dirty="0"/>
              <a:t>Une fois qu’une branche est </a:t>
            </a:r>
            <a:r>
              <a:rPr lang="fr-FR" sz="1600" dirty="0" err="1"/>
              <a:t>mergée</a:t>
            </a:r>
            <a:r>
              <a:rPr lang="fr-FR" sz="1600" dirty="0"/>
              <a:t>, on la supprime du dépôt d’origine</a:t>
            </a:r>
            <a:r>
              <a:rPr lang="fr-FR" sz="1600" dirty="0" smtClean="0"/>
              <a:t>.</a:t>
            </a:r>
          </a:p>
          <a:p>
            <a:pPr lvl="2"/>
            <a:r>
              <a:rPr lang="fr-FR" dirty="0" smtClean="0">
                <a:hlinkClick r:id="rId2"/>
              </a:rPr>
              <a:t> https</a:t>
            </a:r>
            <a:r>
              <a:rPr lang="fr-FR" dirty="0">
                <a:hlinkClick r:id="rId2"/>
              </a:rPr>
              <a:t>://lesjoiesducode.fr/git-merge-2</a:t>
            </a:r>
            <a:endParaRPr lang="fr-FR" dirty="0" smtClean="0"/>
          </a:p>
          <a:p>
            <a:r>
              <a:rPr lang="fr-FR" dirty="0" err="1" smtClean="0"/>
              <a:t>GitLab</a:t>
            </a:r>
            <a:endParaRPr lang="fr-FR" dirty="0" smtClean="0"/>
          </a:p>
          <a:p>
            <a:pPr lvl="2"/>
            <a:r>
              <a:rPr lang="fr-FR" sz="1600" dirty="0"/>
              <a:t> </a:t>
            </a:r>
            <a:r>
              <a:rPr lang="fr-FR" sz="1600" dirty="0" err="1" smtClean="0"/>
              <a:t>GitLab</a:t>
            </a:r>
            <a:r>
              <a:rPr lang="fr-FR" sz="1600" dirty="0" smtClean="0"/>
              <a:t> est une plateforme web pour gérer nos différents projets.</a:t>
            </a:r>
          </a:p>
          <a:p>
            <a:pPr lvl="2"/>
            <a:r>
              <a:rPr lang="fr-FR" sz="1600" dirty="0"/>
              <a:t> </a:t>
            </a:r>
            <a:r>
              <a:rPr lang="fr-FR" sz="1600" dirty="0" smtClean="0"/>
              <a:t>On peut y visualiser nos différentes branches et consulter le code en ligne.</a:t>
            </a:r>
          </a:p>
          <a:p>
            <a:pPr lvl="2"/>
            <a:r>
              <a:rPr lang="fr-FR" sz="1600" dirty="0"/>
              <a:t> </a:t>
            </a:r>
            <a:r>
              <a:rPr lang="fr-FR" sz="1600" dirty="0" smtClean="0"/>
              <a:t>C’est sur cette plateforme que l’on crée les dépôt. Il sera ensuite possible de les cloner ou de les </a:t>
            </a:r>
            <a:r>
              <a:rPr lang="fr-FR" sz="1600" dirty="0" err="1" smtClean="0"/>
              <a:t>forker</a:t>
            </a:r>
            <a:r>
              <a:rPr lang="fr-FR" sz="1600" dirty="0" smtClean="0"/>
              <a:t>. </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16</a:t>
            </a:fld>
            <a:endParaRPr lang="fr-FR" dirty="0"/>
          </a:p>
        </p:txBody>
      </p:sp>
    </p:spTree>
    <p:extLst>
      <p:ext uri="{BB962C8B-B14F-4D97-AF65-F5344CB8AC3E}">
        <p14:creationId xmlns:p14="http://schemas.microsoft.com/office/powerpoint/2010/main" val="1470349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Le </a:t>
            </a:r>
            <a:r>
              <a:rPr lang="fr-FR" dirty="0" err="1" smtClean="0"/>
              <a:t>fork</a:t>
            </a:r>
            <a:endParaRPr lang="fr-FR" dirty="0"/>
          </a:p>
          <a:p>
            <a:pPr lvl="2"/>
            <a:r>
              <a:rPr lang="fr-FR" sz="1600" dirty="0"/>
              <a:t>Lorsque vous vous êtes créé un compte sur </a:t>
            </a:r>
            <a:r>
              <a:rPr lang="fr-FR" sz="1600" dirty="0" err="1"/>
              <a:t>GitLab</a:t>
            </a:r>
            <a:r>
              <a:rPr lang="fr-FR" sz="1600" dirty="0"/>
              <a:t>, vous avez un espace personnel dans lequel vous pouvez créer vos propres projets, mais aussi de dupliquer un projet existant venant d’un espace d’un autre utilisateur. Dans le cas de la duplication, on parle de </a:t>
            </a:r>
            <a:r>
              <a:rPr lang="fr-FR" sz="1600" dirty="0" err="1"/>
              <a:t>fork</a:t>
            </a:r>
            <a:r>
              <a:rPr lang="fr-FR" sz="1600" dirty="0"/>
              <a:t>.</a:t>
            </a:r>
          </a:p>
          <a:p>
            <a:pPr lvl="2"/>
            <a:r>
              <a:rPr lang="fr-FR" sz="1600" dirty="0"/>
              <a:t> Le </a:t>
            </a:r>
            <a:r>
              <a:rPr lang="fr-FR" sz="1600" dirty="0" err="1"/>
              <a:t>fork</a:t>
            </a:r>
            <a:r>
              <a:rPr lang="fr-FR" sz="1600" dirty="0"/>
              <a:t> se fait depuis la plateforme </a:t>
            </a:r>
            <a:r>
              <a:rPr lang="fr-FR" sz="1600" dirty="0" err="1"/>
              <a:t>GitLab</a:t>
            </a:r>
            <a:r>
              <a:rPr lang="fr-FR" sz="1600" dirty="0"/>
              <a:t>.</a:t>
            </a:r>
          </a:p>
          <a:p>
            <a:pPr lvl="2"/>
            <a:r>
              <a:rPr lang="fr-FR" sz="1600" dirty="0"/>
              <a:t> Les développeurs pourront alors travailler soit sur le dépôt d’origine, soit sur le dépôt dupliqué. Attention, le dépôt dupliquer devient un nouveau projet à part entière</a:t>
            </a:r>
            <a:r>
              <a:rPr lang="fr-FR" sz="1600" dirty="0" smtClean="0"/>
              <a:t>.</a:t>
            </a:r>
            <a:endParaRPr lang="fr-FR" dirty="0" smtClean="0"/>
          </a:p>
          <a:p>
            <a:r>
              <a:rPr lang="fr-FR" dirty="0" smtClean="0"/>
              <a:t>Le Clone</a:t>
            </a:r>
            <a:endParaRPr lang="fr-FR" dirty="0"/>
          </a:p>
          <a:p>
            <a:pPr lvl="2"/>
            <a:r>
              <a:rPr lang="fr-FR" sz="1600" dirty="0"/>
              <a:t> </a:t>
            </a:r>
            <a:r>
              <a:rPr lang="fr-FR" sz="1600" dirty="0" smtClean="0"/>
              <a:t>Cloner </a:t>
            </a:r>
            <a:r>
              <a:rPr lang="fr-FR" sz="1600" dirty="0" smtClean="0"/>
              <a:t>un dépôt revient à copier ce dépôt sur notre ordinateur en local.</a:t>
            </a:r>
          </a:p>
          <a:p>
            <a:pPr lvl="2"/>
            <a:r>
              <a:rPr lang="fr-FR" sz="1600" dirty="0"/>
              <a:t> </a:t>
            </a:r>
            <a:r>
              <a:rPr lang="fr-FR" sz="1600" dirty="0" smtClean="0"/>
              <a:t>C’est à </a:t>
            </a:r>
            <a:r>
              <a:rPr lang="fr-FR" sz="1600" dirty="0" smtClean="0"/>
              <a:t>partir </a:t>
            </a:r>
            <a:r>
              <a:rPr lang="fr-FR" sz="1600" dirty="0" smtClean="0"/>
              <a:t>de ce clone que nous allons pouvoir créer de nouvelle branche et développer.</a:t>
            </a:r>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17</a:t>
            </a:fld>
            <a:endParaRPr lang="fr-FR" dirty="0"/>
          </a:p>
        </p:txBody>
      </p:sp>
    </p:spTree>
    <p:extLst>
      <p:ext uri="{BB962C8B-B14F-4D97-AF65-F5344CB8AC3E}">
        <p14:creationId xmlns:p14="http://schemas.microsoft.com/office/powerpoint/2010/main" val="4033245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Tirer le code source depuis le serveur (pull)</a:t>
            </a:r>
            <a:endParaRPr lang="fr-FR" dirty="0"/>
          </a:p>
          <a:p>
            <a:pPr lvl="2"/>
            <a:r>
              <a:rPr lang="fr-FR" sz="1600" dirty="0" smtClean="0"/>
              <a:t> Il faut comprendre que plus il y a de développeurs, plus il y aura de branches, et plus il y a aura de mises à jour sur le serveur décentralisé. Il faut donc constamment mettre à jour le dépôt que nous avons cloné sur notre machine local, pour ne pas manquer les nouvelles fonctionnalités. Plus on attend, plus la fusion d’une branche avec la branche master sera difficile.</a:t>
            </a:r>
          </a:p>
          <a:p>
            <a:pPr lvl="2"/>
            <a:r>
              <a:rPr lang="fr-FR" sz="1600" dirty="0" smtClean="0"/>
              <a:t>Pour tirer les sources, on fait ce qu’on appelle un pull.</a:t>
            </a:r>
            <a:endParaRPr lang="fr-FR" dirty="0" smtClean="0"/>
          </a:p>
          <a:p>
            <a:r>
              <a:rPr lang="fr-FR" dirty="0" smtClean="0"/>
              <a:t>Pousser les modifications sur le serveur (push)</a:t>
            </a:r>
          </a:p>
          <a:p>
            <a:pPr lvl="2"/>
            <a:r>
              <a:rPr lang="fr-FR" sz="1600" dirty="0" smtClean="0"/>
              <a:t> Une fois que nous avons fini de coder notre fonctionnalité, il est possible de pousser nos modifications (ou nos branches) sur le serveur décentralisé. On fait ce qu’on appelle un push.</a:t>
            </a:r>
          </a:p>
          <a:p>
            <a:pPr lvl="2"/>
            <a:r>
              <a:rPr lang="fr-FR" sz="1600" dirty="0" smtClean="0"/>
              <a:t> </a:t>
            </a:r>
            <a:r>
              <a:rPr lang="fr-FR" sz="1600" dirty="0">
                <a:hlinkClick r:id="rId2"/>
              </a:rPr>
              <a:t>https://lesjoiesducode.fr/quand-je-fais-mon-dernier-git-push-avant-les-vacances</a:t>
            </a:r>
            <a:endParaRPr lang="fr-FR" sz="1600" dirty="0" smtClean="0"/>
          </a:p>
          <a:p>
            <a:pPr marL="216000" lvl="2" indent="0">
              <a:buNone/>
            </a:pPr>
            <a:r>
              <a:rPr lang="fr-FR" sz="2000" b="1" dirty="0" smtClean="0">
                <a:solidFill>
                  <a:srgbClr val="FF0000"/>
                </a:solidFill>
              </a:rPr>
              <a:t>Attention</a:t>
            </a:r>
            <a:r>
              <a:rPr lang="fr-FR" sz="2000" dirty="0" smtClean="0">
                <a:solidFill>
                  <a:srgbClr val="FF0000"/>
                </a:solidFill>
              </a:rPr>
              <a:t> : Avant de faire un pull ou un push, il est obligatoire de faire un </a:t>
            </a:r>
            <a:r>
              <a:rPr lang="fr-FR" sz="2000" b="1" dirty="0" smtClean="0">
                <a:solidFill>
                  <a:srgbClr val="FF0000"/>
                </a:solidFill>
              </a:rPr>
              <a:t>commit</a:t>
            </a:r>
            <a:r>
              <a:rPr lang="fr-FR" sz="2000" dirty="0" smtClean="0">
                <a:solidFill>
                  <a:srgbClr val="FF0000"/>
                </a:solidFill>
              </a:rPr>
              <a:t> !</a:t>
            </a:r>
            <a:endParaRPr lang="fr-FR" sz="2000" dirty="0">
              <a:solidFill>
                <a:srgbClr val="FF0000"/>
              </a:solidFill>
            </a:endParaRP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18</a:t>
            </a:fld>
            <a:endParaRPr lang="fr-FR" dirty="0"/>
          </a:p>
        </p:txBody>
      </p:sp>
    </p:spTree>
    <p:extLst>
      <p:ext uri="{BB962C8B-B14F-4D97-AF65-F5344CB8AC3E}">
        <p14:creationId xmlns:p14="http://schemas.microsoft.com/office/powerpoint/2010/main" val="4257405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Un commit</a:t>
            </a:r>
            <a:endParaRPr lang="fr-FR" dirty="0"/>
          </a:p>
          <a:p>
            <a:pPr lvl="2"/>
            <a:r>
              <a:rPr lang="fr-FR" sz="1600" dirty="0" smtClean="0"/>
              <a:t> Notion primordiale de GIT !</a:t>
            </a:r>
          </a:p>
          <a:p>
            <a:pPr lvl="2"/>
            <a:r>
              <a:rPr lang="fr-FR" sz="1600" dirty="0" smtClean="0"/>
              <a:t> Un commit désigne l’enregistrement d’une modification sur une branche.</a:t>
            </a:r>
          </a:p>
          <a:p>
            <a:pPr lvl="2"/>
            <a:r>
              <a:rPr lang="fr-FR" sz="1600" dirty="0" smtClean="0"/>
              <a:t> Si vous ne </a:t>
            </a:r>
            <a:r>
              <a:rPr lang="fr-FR" sz="1600" dirty="0" err="1" smtClean="0"/>
              <a:t>commitez</a:t>
            </a:r>
            <a:r>
              <a:rPr lang="fr-FR" sz="1600" dirty="0" smtClean="0"/>
              <a:t> pas avant de faire un pull, vous risquez d’écraser toutes vos modifications faites en local.</a:t>
            </a:r>
          </a:p>
          <a:p>
            <a:pPr lvl="2"/>
            <a:r>
              <a:rPr lang="fr-FR" sz="1600" dirty="0"/>
              <a:t> </a:t>
            </a:r>
            <a:r>
              <a:rPr lang="fr-FR" sz="1600" dirty="0" smtClean="0"/>
              <a:t>Si vous ne </a:t>
            </a:r>
            <a:r>
              <a:rPr lang="fr-FR" sz="1600" dirty="0" err="1" smtClean="0"/>
              <a:t>commitez</a:t>
            </a:r>
            <a:r>
              <a:rPr lang="fr-FR" sz="1600" dirty="0" smtClean="0"/>
              <a:t> pas avant de faire un push, vous ne pousserez rien sur le serveur distant.</a:t>
            </a:r>
          </a:p>
          <a:p>
            <a:pPr lvl="2"/>
            <a:r>
              <a:rPr lang="fr-FR" sz="1600" dirty="0"/>
              <a:t> </a:t>
            </a:r>
            <a:r>
              <a:rPr lang="fr-FR" sz="1600" dirty="0" smtClean="0"/>
              <a:t>Un commit est toujours accompagné d’un message qui explique les modifications apportées.</a:t>
            </a:r>
          </a:p>
          <a:p>
            <a:pPr lvl="2"/>
            <a:r>
              <a:rPr lang="fr-FR" sz="1600" dirty="0" smtClean="0"/>
              <a:t>Pour une fonctionnalité </a:t>
            </a:r>
            <a:r>
              <a:rPr lang="fr-FR" sz="1600" dirty="0" smtClean="0"/>
              <a:t>ajoutée, </a:t>
            </a:r>
            <a:r>
              <a:rPr lang="fr-FR" sz="1600" dirty="0" smtClean="0"/>
              <a:t>un bug corrigé (etc.), il est possible de faire plusieurs commit.</a:t>
            </a:r>
          </a:p>
          <a:p>
            <a:pPr lvl="2"/>
            <a:r>
              <a:rPr lang="fr-FR" sz="1600" dirty="0" smtClean="0"/>
              <a:t>Les </a:t>
            </a:r>
            <a:r>
              <a:rPr lang="fr-FR" sz="1600" dirty="0" err="1" smtClean="0"/>
              <a:t>commits</a:t>
            </a:r>
            <a:r>
              <a:rPr lang="fr-FR" sz="1600" dirty="0" smtClean="0"/>
              <a:t> permettent de revenir en arrière si besoin. </a:t>
            </a:r>
            <a:r>
              <a:rPr lang="fr-FR" sz="1600" dirty="0" smtClean="0"/>
              <a:t>Une </a:t>
            </a:r>
            <a:r>
              <a:rPr lang="fr-FR" sz="1600" dirty="0" smtClean="0"/>
              <a:t>fois que l’on a poussé notre code sur </a:t>
            </a:r>
            <a:r>
              <a:rPr lang="fr-FR" sz="1600" dirty="0" err="1" smtClean="0"/>
              <a:t>GitLab</a:t>
            </a:r>
            <a:r>
              <a:rPr lang="fr-FR" sz="1600" dirty="0" smtClean="0"/>
              <a:t>, les </a:t>
            </a:r>
            <a:r>
              <a:rPr lang="fr-FR" sz="1600" dirty="0" err="1" smtClean="0"/>
              <a:t>commits</a:t>
            </a:r>
            <a:r>
              <a:rPr lang="fr-FR" sz="1600" dirty="0" smtClean="0"/>
              <a:t> sont enregistrés, il est donc possible de revenir sur une version antérieure.</a:t>
            </a:r>
            <a:endParaRPr lang="fr-FR" dirty="0" smtClean="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19</a:t>
            </a:fld>
            <a:endParaRPr lang="fr-FR" dirty="0"/>
          </a:p>
        </p:txBody>
      </p:sp>
    </p:spTree>
    <p:extLst>
      <p:ext uri="{BB962C8B-B14F-4D97-AF65-F5344CB8AC3E}">
        <p14:creationId xmlns:p14="http://schemas.microsoft.com/office/powerpoint/2010/main" val="2318566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situation</a:t>
            </a:r>
            <a:endParaRPr lang="fr-FR" dirty="0"/>
          </a:p>
        </p:txBody>
      </p:sp>
      <p:sp>
        <p:nvSpPr>
          <p:cNvPr id="3" name="Espace réservé du texte 2"/>
          <p:cNvSpPr>
            <a:spLocks noGrp="1"/>
          </p:cNvSpPr>
          <p:nvPr>
            <p:ph type="body" sz="quarter" idx="13"/>
          </p:nvPr>
        </p:nvSpPr>
        <p:spPr/>
        <p:txBody>
          <a:bodyPr/>
          <a:lstStyle/>
          <a:p>
            <a:r>
              <a:rPr lang="fr-FR" dirty="0" smtClean="0"/>
              <a:t>Le projet  de développement TRETA est lancé au sein d’une entreprise.</a:t>
            </a:r>
          </a:p>
          <a:p>
            <a:r>
              <a:rPr lang="fr-FR" dirty="0" smtClean="0"/>
              <a:t>4 développeurs sont affectés à sa réalisation :</a:t>
            </a:r>
          </a:p>
          <a:p>
            <a:pPr marL="342900" indent="-342900">
              <a:buFont typeface="Arial" pitchFamily="34" charset="0"/>
              <a:buChar char="•"/>
            </a:pPr>
            <a:r>
              <a:rPr lang="fr-FR" sz="1800" dirty="0" smtClean="0"/>
              <a:t>Vincent</a:t>
            </a:r>
            <a:endParaRPr lang="fr-FR" sz="1800" dirty="0" smtClean="0"/>
          </a:p>
          <a:p>
            <a:pPr marL="342900" indent="-342900">
              <a:buFont typeface="Arial" pitchFamily="34" charset="0"/>
              <a:buChar char="•"/>
            </a:pPr>
            <a:r>
              <a:rPr lang="fr-FR" sz="1800" dirty="0" smtClean="0"/>
              <a:t>Arthur</a:t>
            </a:r>
          </a:p>
          <a:p>
            <a:pPr marL="342900" indent="-342900">
              <a:buFont typeface="Arial" pitchFamily="34" charset="0"/>
              <a:buChar char="•"/>
            </a:pPr>
            <a:r>
              <a:rPr lang="fr-FR" sz="1800" dirty="0" smtClean="0"/>
              <a:t>Evelyne</a:t>
            </a:r>
          </a:p>
          <a:p>
            <a:pPr marL="342900" indent="-342900">
              <a:buFont typeface="Arial" pitchFamily="34" charset="0"/>
              <a:buChar char="•"/>
            </a:pPr>
            <a:r>
              <a:rPr lang="fr-FR" sz="1800" dirty="0" smtClean="0"/>
              <a:t>Victor</a:t>
            </a:r>
          </a:p>
          <a:p>
            <a:pPr>
              <a:buNone/>
            </a:pPr>
            <a:r>
              <a:rPr lang="fr-FR" sz="2400" dirty="0" smtClean="0">
                <a:solidFill>
                  <a:srgbClr val="FF0000"/>
                </a:solidFill>
              </a:rPr>
              <a:t>Problème : Ils travaillent à distance. Comment vont-ils échanger leurs développement sur le projet ?</a:t>
            </a:r>
          </a:p>
          <a:p>
            <a:pPr>
              <a:buNone/>
            </a:pPr>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a:t>
            </a:fld>
            <a:endParaRPr lang="fr-FR" dirty="0"/>
          </a:p>
        </p:txBody>
      </p:sp>
    </p:spTree>
    <p:extLst>
      <p:ext uri="{BB962C8B-B14F-4D97-AF65-F5344CB8AC3E}">
        <p14:creationId xmlns:p14="http://schemas.microsoft.com/office/powerpoint/2010/main" val="2217248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Gestion des conflits</a:t>
            </a:r>
            <a:endParaRPr lang="fr-FR" dirty="0"/>
          </a:p>
          <a:p>
            <a:pPr lvl="2"/>
            <a:r>
              <a:rPr lang="fr-FR" sz="1600" dirty="0" smtClean="0"/>
              <a:t> Il est tout a fait possible que plusieurs développeurs travaillent sur les mêmes fichiers, voire les mêmes lignes de ces fichiers.</a:t>
            </a:r>
          </a:p>
          <a:p>
            <a:pPr lvl="2"/>
            <a:r>
              <a:rPr lang="fr-FR" sz="1600" dirty="0"/>
              <a:t> </a:t>
            </a:r>
            <a:r>
              <a:rPr lang="fr-FR" sz="1600" dirty="0" smtClean="0"/>
              <a:t>Lorsque l’on veut tirer les source ou </a:t>
            </a:r>
            <a:r>
              <a:rPr lang="fr-FR" sz="1600" dirty="0" err="1" smtClean="0"/>
              <a:t>merger</a:t>
            </a:r>
            <a:r>
              <a:rPr lang="fr-FR" sz="1600" dirty="0" smtClean="0"/>
              <a:t> des branches, il risque donc d’y avoir des conflits. Git le signalera et il faudra alors les gérer à la main : c’est-à-dire garder nos modifications et celles des autres développeurs !</a:t>
            </a:r>
          </a:p>
          <a:p>
            <a:pPr lvl="2"/>
            <a:r>
              <a:rPr lang="fr-FR" sz="1600" dirty="0"/>
              <a:t> </a:t>
            </a:r>
            <a:r>
              <a:rPr lang="fr-FR" sz="1600" dirty="0" smtClean="0"/>
              <a:t>Ce genre d’opération est délicate, et c’est souvent à ce moment là qu’on fait n’importe quoi ! </a:t>
            </a:r>
          </a:p>
          <a:p>
            <a:pPr lvl="2"/>
            <a:r>
              <a:rPr lang="fr-FR" sz="1600" dirty="0"/>
              <a:t> </a:t>
            </a:r>
            <a:r>
              <a:rPr lang="fr-FR" sz="1600" dirty="0" smtClean="0"/>
              <a:t>Il est possible d’utiliser un éditeur de texte pour gérer les conflits, mais il est encore mieux d’utiliser un outil </a:t>
            </a:r>
            <a:r>
              <a:rPr lang="fr-FR" sz="1600" dirty="0" smtClean="0"/>
              <a:t>adapté </a:t>
            </a:r>
            <a:r>
              <a:rPr lang="fr-FR" sz="1600" dirty="0" smtClean="0"/>
              <a:t>(comme </a:t>
            </a:r>
            <a:r>
              <a:rPr lang="fr-FR" sz="1600" dirty="0" err="1" smtClean="0"/>
              <a:t>smartgit</a:t>
            </a:r>
            <a:r>
              <a:rPr lang="fr-FR" sz="1600" dirty="0" smtClean="0"/>
              <a:t>, voir la fiche donnée sur ce logiciel)</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20</a:t>
            </a:fld>
            <a:endParaRPr lang="fr-FR" dirty="0"/>
          </a:p>
        </p:txBody>
      </p:sp>
    </p:spTree>
    <p:extLst>
      <p:ext uri="{BB962C8B-B14F-4D97-AF65-F5344CB8AC3E}">
        <p14:creationId xmlns:p14="http://schemas.microsoft.com/office/powerpoint/2010/main" val="2657741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endParaRPr lang="fr-FR"/>
          </a:p>
        </p:txBody>
      </p:sp>
      <p:sp>
        <p:nvSpPr>
          <p:cNvPr id="7" name="Espace réservé du texte 6"/>
          <p:cNvSpPr>
            <a:spLocks noGrp="1"/>
          </p:cNvSpPr>
          <p:nvPr>
            <p:ph type="body" sz="quarter" idx="13"/>
          </p:nvPr>
        </p:nvSpPr>
        <p:spPr/>
        <p:txBody>
          <a:bodyPr/>
          <a:lstStyle/>
          <a:p>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68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J’ai poussé une modification foireuse… Comment faire ?</a:t>
            </a:r>
            <a:endParaRPr lang="fr-FR" dirty="0"/>
          </a:p>
          <a:p>
            <a:pPr lvl="2"/>
            <a:r>
              <a:rPr lang="fr-FR" sz="1600" dirty="0" smtClean="0"/>
              <a:t> Pas de panique, il est possible de revenir en arrière avec un git </a:t>
            </a:r>
            <a:r>
              <a:rPr lang="fr-FR" sz="1600" dirty="0" err="1" smtClean="0"/>
              <a:t>revert</a:t>
            </a:r>
            <a:r>
              <a:rPr lang="fr-FR" sz="1600" dirty="0" smtClean="0"/>
              <a:t>.</a:t>
            </a:r>
          </a:p>
          <a:p>
            <a:pPr lvl="2"/>
            <a:r>
              <a:rPr lang="fr-FR" sz="1600" dirty="0" smtClean="0"/>
              <a:t> Attention, un git </a:t>
            </a:r>
            <a:r>
              <a:rPr lang="fr-FR" sz="1600" dirty="0" err="1" smtClean="0"/>
              <a:t>revert</a:t>
            </a:r>
            <a:r>
              <a:rPr lang="fr-FR" sz="1600" dirty="0" smtClean="0"/>
              <a:t> va effacer le dernier commit et toutes les modifications qui vont avec, votre code sera donc perdu et à refaire.</a:t>
            </a:r>
          </a:p>
          <a:p>
            <a:pPr lvl="2"/>
            <a:r>
              <a:rPr lang="fr-FR" sz="1600" dirty="0"/>
              <a:t> </a:t>
            </a:r>
            <a:r>
              <a:rPr lang="fr-FR" sz="1600" dirty="0" smtClean="0"/>
              <a:t>Un conseil : ne pousser jamais de modifications foireuses sur le serveur ! Pensez toujours à tester le code avant ! ;)</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22</a:t>
            </a:fld>
            <a:endParaRPr lang="fr-FR" dirty="0"/>
          </a:p>
        </p:txBody>
      </p:sp>
    </p:spTree>
    <p:extLst>
      <p:ext uri="{BB962C8B-B14F-4D97-AF65-F5344CB8AC3E}">
        <p14:creationId xmlns:p14="http://schemas.microsoft.com/office/powerpoint/2010/main" val="371856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Tout peut se faire en ligne de commande, mais tout peut aussi se faire avec des logiciels comme </a:t>
            </a:r>
            <a:r>
              <a:rPr lang="fr-FR" dirty="0" err="1" smtClean="0"/>
              <a:t>smartgit</a:t>
            </a:r>
            <a:r>
              <a:rPr lang="fr-FR" dirty="0" smtClean="0"/>
              <a:t>.</a:t>
            </a:r>
          </a:p>
          <a:p>
            <a:r>
              <a:rPr lang="fr-FR" dirty="0" smtClean="0"/>
              <a:t>Dans ce cours nous verrons les lignes de commande ! Il nous faudra donc un terminal (et un terminal Linux de préférence car Git est natif sous Linux, et non sous Windows).</a:t>
            </a:r>
          </a:p>
          <a:p>
            <a:r>
              <a:rPr lang="fr-FR" dirty="0" smtClean="0"/>
              <a:t>Cloner un dépôt</a:t>
            </a:r>
            <a:endParaRPr lang="fr-FR" dirty="0"/>
          </a:p>
          <a:p>
            <a:pPr lvl="2"/>
            <a:r>
              <a:rPr lang="fr-FR" sz="1600" dirty="0" smtClean="0"/>
              <a:t> Depuis un terminal, placez-vous dans le répertoire où vous souhaitez cloner le dépôt distant (rappel : pour se positionner dans un répertoire depuis un terminal linux, il faut utiliser la commande cd)</a:t>
            </a:r>
          </a:p>
          <a:p>
            <a:pPr lvl="2"/>
            <a:r>
              <a:rPr lang="fr-FR" sz="1600" dirty="0"/>
              <a:t> </a:t>
            </a:r>
            <a:r>
              <a:rPr lang="fr-FR" sz="1600" dirty="0" smtClean="0"/>
              <a:t>Récupérer l’adresse du dépôt git (« https://gitlab.com/adresse_complète/… »)</a:t>
            </a:r>
          </a:p>
          <a:p>
            <a:pPr lvl="2"/>
            <a:r>
              <a:rPr lang="fr-FR" sz="1600" dirty="0" smtClean="0"/>
              <a:t> Lancer la commande : </a:t>
            </a:r>
            <a:r>
              <a:rPr lang="fr-FR" sz="1600" b="1" dirty="0" smtClean="0"/>
              <a:t>git clone </a:t>
            </a:r>
            <a:r>
              <a:rPr lang="fr-FR" sz="1600" b="1" dirty="0" smtClean="0">
                <a:hlinkClick r:id="rId2"/>
              </a:rPr>
              <a:t>https://gitlab.com/adresse</a:t>
            </a:r>
            <a:r>
              <a:rPr lang="fr-FR" sz="1600" b="1" dirty="0" smtClean="0"/>
              <a:t>...</a:t>
            </a:r>
          </a:p>
          <a:p>
            <a:pPr lvl="2"/>
            <a:r>
              <a:rPr lang="fr-FR" sz="1600" dirty="0"/>
              <a:t> </a:t>
            </a:r>
            <a:r>
              <a:rPr lang="fr-FR" sz="1600" dirty="0" err="1" smtClean="0"/>
              <a:t>Easy</a:t>
            </a:r>
            <a:r>
              <a:rPr lang="fr-FR" sz="1600" dirty="0" smtClean="0"/>
              <a:t> !</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23</a:t>
            </a:fld>
            <a:endParaRPr lang="fr-FR" dirty="0"/>
          </a:p>
        </p:txBody>
      </p:sp>
    </p:spTree>
    <p:extLst>
      <p:ext uri="{BB962C8B-B14F-4D97-AF65-F5344CB8AC3E}">
        <p14:creationId xmlns:p14="http://schemas.microsoft.com/office/powerpoint/2010/main" val="3819664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Autres commandes</a:t>
            </a:r>
            <a:endParaRPr lang="fr-FR" dirty="0"/>
          </a:p>
          <a:p>
            <a:pPr lvl="2"/>
            <a:r>
              <a:rPr lang="fr-FR" sz="1600" dirty="0" smtClean="0"/>
              <a:t> Une fois le dépôt cloné, </a:t>
            </a:r>
            <a:r>
              <a:rPr lang="fr-FR" sz="1600" dirty="0" smtClean="0"/>
              <a:t>placez-vous </a:t>
            </a:r>
            <a:r>
              <a:rPr lang="fr-FR" sz="1600" dirty="0" smtClean="0"/>
              <a:t>dans le dossier </a:t>
            </a:r>
            <a:r>
              <a:rPr lang="fr-FR" sz="1600" dirty="0" smtClean="0"/>
              <a:t>créé </a:t>
            </a:r>
            <a:r>
              <a:rPr lang="fr-FR" sz="1600" dirty="0" smtClean="0"/>
              <a:t>après clonage. Toutes les commandes qui vont suivre se feront depuis ce dossier.</a:t>
            </a:r>
          </a:p>
          <a:p>
            <a:pPr lvl="2"/>
            <a:r>
              <a:rPr lang="fr-FR" sz="1600" dirty="0" smtClean="0"/>
              <a:t> Tirer les sources depuis le serveur délocalisé pour être à jour :</a:t>
            </a:r>
          </a:p>
          <a:p>
            <a:pPr lvl="5"/>
            <a:r>
              <a:rPr lang="fr-FR" sz="1400" b="1" dirty="0"/>
              <a:t>g</a:t>
            </a:r>
            <a:r>
              <a:rPr lang="fr-FR" sz="1400" b="1" dirty="0" smtClean="0"/>
              <a:t>it pull</a:t>
            </a:r>
          </a:p>
          <a:p>
            <a:pPr lvl="2"/>
            <a:r>
              <a:rPr lang="fr-FR" sz="1600" dirty="0"/>
              <a:t> </a:t>
            </a:r>
            <a:r>
              <a:rPr lang="fr-FR" sz="1600" dirty="0" smtClean="0"/>
              <a:t>Pousser les modifications sur </a:t>
            </a:r>
            <a:r>
              <a:rPr lang="fr-FR" sz="1600" dirty="0" smtClean="0"/>
              <a:t>le </a:t>
            </a:r>
            <a:r>
              <a:rPr lang="fr-FR" sz="1600" dirty="0" smtClean="0"/>
              <a:t>serveur délocalisé :</a:t>
            </a:r>
          </a:p>
          <a:p>
            <a:pPr lvl="5"/>
            <a:r>
              <a:rPr lang="fr-FR" sz="1400" b="1" dirty="0" smtClean="0"/>
              <a:t>git push</a:t>
            </a:r>
          </a:p>
          <a:p>
            <a:pPr lvl="2"/>
            <a:r>
              <a:rPr lang="fr-FR" sz="1600" dirty="0" smtClean="0"/>
              <a:t>Créer une Branche :</a:t>
            </a:r>
          </a:p>
          <a:p>
            <a:pPr lvl="5"/>
            <a:r>
              <a:rPr lang="fr-FR" sz="1400" b="1" dirty="0" smtClean="0"/>
              <a:t>git </a:t>
            </a:r>
            <a:r>
              <a:rPr lang="fr-FR" sz="1400" b="1" dirty="0" err="1" smtClean="0"/>
              <a:t>checkout</a:t>
            </a:r>
            <a:r>
              <a:rPr lang="fr-FR" sz="1400" b="1" dirty="0" smtClean="0"/>
              <a:t> </a:t>
            </a:r>
            <a:r>
              <a:rPr lang="fr-FR" sz="1400" b="1" dirty="0" smtClean="0"/>
              <a:t>-b </a:t>
            </a:r>
            <a:r>
              <a:rPr lang="fr-FR" sz="1400" b="1" dirty="0" smtClean="0"/>
              <a:t>[</a:t>
            </a:r>
            <a:r>
              <a:rPr lang="fr-FR" sz="1400" b="1" dirty="0" err="1" smtClean="0"/>
              <a:t>name_of_your_new_branch</a:t>
            </a:r>
            <a:r>
              <a:rPr lang="fr-FR" sz="1150" dirty="0" smtClean="0"/>
              <a:t>]</a:t>
            </a:r>
          </a:p>
          <a:p>
            <a:pPr lvl="2"/>
            <a:r>
              <a:rPr lang="fr-FR" sz="1600" dirty="0"/>
              <a:t> </a:t>
            </a:r>
            <a:r>
              <a:rPr lang="fr-FR" sz="1600" dirty="0" smtClean="0"/>
              <a:t>Se placer sur une branche existante en local :</a:t>
            </a:r>
          </a:p>
          <a:p>
            <a:pPr lvl="5"/>
            <a:r>
              <a:rPr lang="fr-FR" sz="1400" b="1" dirty="0" smtClean="0"/>
              <a:t>git </a:t>
            </a:r>
            <a:r>
              <a:rPr lang="fr-FR" sz="1400" b="1" dirty="0" err="1" smtClean="0"/>
              <a:t>checkout</a:t>
            </a:r>
            <a:r>
              <a:rPr lang="fr-FR" sz="1400" b="1" dirty="0" smtClean="0"/>
              <a:t> [</a:t>
            </a:r>
            <a:r>
              <a:rPr lang="fr-FR" sz="1400" b="1" dirty="0" err="1" smtClean="0"/>
              <a:t>name_of_the_branch</a:t>
            </a:r>
            <a:r>
              <a:rPr lang="fr-FR" sz="1400" b="1" dirty="0" smtClean="0"/>
              <a:t>]</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24</a:t>
            </a:fld>
            <a:endParaRPr lang="fr-FR" dirty="0"/>
          </a:p>
        </p:txBody>
      </p:sp>
    </p:spTree>
    <p:extLst>
      <p:ext uri="{BB962C8B-B14F-4D97-AF65-F5344CB8AC3E}">
        <p14:creationId xmlns:p14="http://schemas.microsoft.com/office/powerpoint/2010/main" val="3135672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Faire un commit</a:t>
            </a:r>
            <a:endParaRPr lang="fr-FR" dirty="0"/>
          </a:p>
          <a:p>
            <a:pPr lvl="2"/>
            <a:r>
              <a:rPr lang="fr-FR" sz="1600" dirty="0" smtClean="0"/>
              <a:t> Avant de </a:t>
            </a:r>
            <a:r>
              <a:rPr lang="fr-FR" sz="1600" dirty="0" err="1" smtClean="0"/>
              <a:t>commiter</a:t>
            </a:r>
            <a:r>
              <a:rPr lang="fr-FR" sz="1600" dirty="0" smtClean="0"/>
              <a:t> vous pouvez voir les fichiers qui ont été modifiés avec :</a:t>
            </a:r>
          </a:p>
          <a:p>
            <a:pPr lvl="5"/>
            <a:r>
              <a:rPr lang="fr-FR" sz="1400" b="1" dirty="0" smtClean="0"/>
              <a:t>git </a:t>
            </a:r>
            <a:r>
              <a:rPr lang="fr-FR" sz="1400" b="1" dirty="0" err="1" smtClean="0"/>
              <a:t>status</a:t>
            </a:r>
            <a:endParaRPr lang="fr-FR" sz="1400" b="1" dirty="0" smtClean="0"/>
          </a:p>
          <a:p>
            <a:pPr lvl="2"/>
            <a:r>
              <a:rPr lang="fr-FR" sz="1600" dirty="0" smtClean="0"/>
              <a:t> Il faut ensuite indexer les fichiers modifiés avec :</a:t>
            </a:r>
          </a:p>
          <a:p>
            <a:pPr lvl="5"/>
            <a:r>
              <a:rPr lang="fr-FR" sz="1400" b="1" dirty="0"/>
              <a:t>g</a:t>
            </a:r>
            <a:r>
              <a:rPr lang="fr-FR" sz="1400" b="1" dirty="0" smtClean="0"/>
              <a:t>it </a:t>
            </a:r>
            <a:r>
              <a:rPr lang="fr-FR" sz="1400" b="1" dirty="0" err="1" smtClean="0"/>
              <a:t>add</a:t>
            </a:r>
            <a:r>
              <a:rPr lang="fr-FR" sz="1400" b="1" dirty="0" smtClean="0"/>
              <a:t> [</a:t>
            </a:r>
            <a:r>
              <a:rPr lang="fr-FR" sz="1400" b="1" dirty="0" err="1" smtClean="0"/>
              <a:t>nom_du_fichier</a:t>
            </a:r>
            <a:r>
              <a:rPr lang="fr-FR" sz="1400" b="1" dirty="0" smtClean="0"/>
              <a:t>]     //</a:t>
            </a:r>
            <a:r>
              <a:rPr lang="fr-FR" sz="1400" dirty="0" smtClean="0">
                <a:sym typeface="Wingdings" pitchFamily="2" charset="2"/>
              </a:rPr>
              <a:t></a:t>
            </a:r>
            <a:r>
              <a:rPr lang="fr-FR" sz="1400" dirty="0" smtClean="0"/>
              <a:t> Pour un indexer un seul fichier</a:t>
            </a:r>
          </a:p>
          <a:p>
            <a:pPr lvl="5"/>
            <a:r>
              <a:rPr lang="fr-FR" sz="1400" b="1" dirty="0" smtClean="0"/>
              <a:t>git </a:t>
            </a:r>
            <a:r>
              <a:rPr lang="fr-FR" sz="1400" b="1" dirty="0" err="1" smtClean="0"/>
              <a:t>add</a:t>
            </a:r>
            <a:r>
              <a:rPr lang="fr-FR" sz="1400" b="1" dirty="0" smtClean="0"/>
              <a:t> .     </a:t>
            </a:r>
            <a:r>
              <a:rPr lang="fr-FR" sz="1400" dirty="0" smtClean="0"/>
              <a:t>//</a:t>
            </a:r>
            <a:r>
              <a:rPr lang="fr-FR" sz="1400" dirty="0" smtClean="0">
                <a:sym typeface="Wingdings" pitchFamily="2" charset="2"/>
              </a:rPr>
              <a:t> Pour indexer tous les fichiers modifiés</a:t>
            </a:r>
            <a:endParaRPr lang="fr-FR" sz="1400" dirty="0" smtClean="0"/>
          </a:p>
          <a:p>
            <a:pPr lvl="2"/>
            <a:r>
              <a:rPr lang="fr-FR" sz="1600" dirty="0"/>
              <a:t> </a:t>
            </a:r>
            <a:r>
              <a:rPr lang="fr-FR" sz="1600" dirty="0" smtClean="0"/>
              <a:t>Pour </a:t>
            </a:r>
            <a:r>
              <a:rPr lang="fr-FR" sz="1600" dirty="0" err="1" smtClean="0"/>
              <a:t>commiter</a:t>
            </a:r>
            <a:r>
              <a:rPr lang="fr-FR" sz="1600" dirty="0" smtClean="0"/>
              <a:t> les modifications :</a:t>
            </a:r>
          </a:p>
          <a:p>
            <a:pPr lvl="5"/>
            <a:r>
              <a:rPr lang="fr-FR" sz="1400" b="1" dirty="0" smtClean="0"/>
              <a:t>git commit </a:t>
            </a:r>
            <a:r>
              <a:rPr lang="fr-FR" sz="1400" b="1" dirty="0" smtClean="0"/>
              <a:t>-m </a:t>
            </a:r>
            <a:r>
              <a:rPr lang="fr-FR" sz="1400" b="1" dirty="0" smtClean="0"/>
              <a:t>«message du commit»</a:t>
            </a:r>
          </a:p>
          <a:p>
            <a:pPr lvl="2"/>
            <a:r>
              <a:rPr lang="fr-FR" sz="1600" dirty="0" smtClean="0"/>
              <a:t>Il sera ensuite possible de pousser vos modifications avec un git push, mais vous ne pousserez les modifications de votre branche seulement.</a:t>
            </a:r>
          </a:p>
          <a:p>
            <a:pPr lvl="2"/>
            <a:r>
              <a:rPr lang="fr-FR" sz="1600" dirty="0"/>
              <a:t> </a:t>
            </a:r>
            <a:r>
              <a:rPr lang="fr-FR" sz="1600" dirty="0" smtClean="0"/>
              <a:t>Pour </a:t>
            </a:r>
            <a:r>
              <a:rPr lang="fr-FR" sz="1600" dirty="0" err="1" smtClean="0"/>
              <a:t>merger</a:t>
            </a:r>
            <a:r>
              <a:rPr lang="fr-FR" sz="1600" dirty="0" smtClean="0"/>
              <a:t> votre branche avec la branche Master :</a:t>
            </a:r>
          </a:p>
          <a:p>
            <a:pPr lvl="5"/>
            <a:r>
              <a:rPr lang="fr-FR" sz="1400" b="1" dirty="0" smtClean="0"/>
              <a:t>git </a:t>
            </a:r>
            <a:r>
              <a:rPr lang="fr-FR" sz="1400" b="1" dirty="0" err="1" smtClean="0"/>
              <a:t>checkout</a:t>
            </a:r>
            <a:r>
              <a:rPr lang="fr-FR" sz="1400" b="1" dirty="0" smtClean="0"/>
              <a:t> master  </a:t>
            </a:r>
            <a:r>
              <a:rPr lang="fr-FR" sz="1150" dirty="0" smtClean="0"/>
              <a:t>//</a:t>
            </a:r>
            <a:r>
              <a:rPr lang="fr-FR" sz="1150" dirty="0" smtClean="0">
                <a:sym typeface="Wingdings" pitchFamily="2" charset="2"/>
              </a:rPr>
              <a:t> Pour se placer sur la branche master</a:t>
            </a:r>
          </a:p>
          <a:p>
            <a:pPr lvl="5"/>
            <a:r>
              <a:rPr lang="fr-FR" sz="1400" b="1" dirty="0">
                <a:sym typeface="Wingdings" pitchFamily="2" charset="2"/>
              </a:rPr>
              <a:t>g</a:t>
            </a:r>
            <a:r>
              <a:rPr lang="fr-FR" sz="1400" b="1" dirty="0" smtClean="0">
                <a:sym typeface="Wingdings" pitchFamily="2" charset="2"/>
              </a:rPr>
              <a:t>it </a:t>
            </a:r>
            <a:r>
              <a:rPr lang="fr-FR" sz="1400" b="1" dirty="0" err="1" smtClean="0">
                <a:sym typeface="Wingdings" pitchFamily="2" charset="2"/>
              </a:rPr>
              <a:t>merge</a:t>
            </a:r>
            <a:r>
              <a:rPr lang="fr-FR" sz="1400" b="1" dirty="0" smtClean="0">
                <a:sym typeface="Wingdings" pitchFamily="2" charset="2"/>
              </a:rPr>
              <a:t> [</a:t>
            </a:r>
            <a:r>
              <a:rPr lang="fr-FR" sz="1400" b="1" dirty="0" err="1" smtClean="0">
                <a:sym typeface="Wingdings" pitchFamily="2" charset="2"/>
              </a:rPr>
              <a:t>nom_de_la_branche_à_merger</a:t>
            </a:r>
            <a:r>
              <a:rPr lang="fr-FR" sz="1400" b="1" dirty="0" smtClean="0">
                <a:sym typeface="Wingdings" pitchFamily="2" charset="2"/>
              </a:rPr>
              <a:t>]</a:t>
            </a:r>
            <a:endParaRPr lang="fr-FR" sz="1400" b="1" dirty="0" smtClean="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25</a:t>
            </a:fld>
            <a:endParaRPr lang="fr-FR" dirty="0"/>
          </a:p>
        </p:txBody>
      </p:sp>
    </p:spTree>
    <p:extLst>
      <p:ext uri="{BB962C8B-B14F-4D97-AF65-F5344CB8AC3E}">
        <p14:creationId xmlns:p14="http://schemas.microsoft.com/office/powerpoint/2010/main" val="3001692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Bonne pratique :</a:t>
            </a:r>
            <a:endParaRPr lang="fr-FR" dirty="0"/>
          </a:p>
          <a:p>
            <a:pPr lvl="2"/>
            <a:r>
              <a:rPr lang="fr-FR" sz="1600" dirty="0" smtClean="0"/>
              <a:t> Pour pousser vos modifications sur la branche master du serveur délocalisé, il est préconisé de faire les commandes dans l’ordre suivant :</a:t>
            </a:r>
          </a:p>
          <a:p>
            <a:pPr lvl="2"/>
            <a:endParaRPr lang="fr-FR" sz="1600" dirty="0" smtClean="0"/>
          </a:p>
          <a:p>
            <a:pPr lvl="5"/>
            <a:r>
              <a:rPr lang="fr-FR" sz="1400" b="1" dirty="0"/>
              <a:t>Git </a:t>
            </a:r>
            <a:r>
              <a:rPr lang="fr-FR" sz="1400" b="1" dirty="0" err="1"/>
              <a:t>add</a:t>
            </a:r>
            <a:r>
              <a:rPr lang="fr-FR" sz="1400" b="1" dirty="0"/>
              <a:t> .           </a:t>
            </a:r>
            <a:r>
              <a:rPr lang="fr-FR" sz="1400" dirty="0"/>
              <a:t>//</a:t>
            </a:r>
            <a:r>
              <a:rPr lang="fr-FR" sz="1400" dirty="0">
                <a:sym typeface="Wingdings" pitchFamily="2" charset="2"/>
              </a:rPr>
              <a:t> Indexer les modifications</a:t>
            </a:r>
            <a:endParaRPr lang="fr-FR" sz="1400" dirty="0"/>
          </a:p>
          <a:p>
            <a:pPr lvl="5"/>
            <a:r>
              <a:rPr lang="fr-FR" sz="1400" b="1" dirty="0"/>
              <a:t>Git commit </a:t>
            </a:r>
            <a:r>
              <a:rPr lang="fr-FR" sz="1400" b="1" dirty="0" smtClean="0"/>
              <a:t>-m </a:t>
            </a:r>
            <a:r>
              <a:rPr lang="fr-FR" sz="1400" b="1" dirty="0"/>
              <a:t>«message»              </a:t>
            </a:r>
            <a:r>
              <a:rPr lang="fr-FR" sz="1400" dirty="0"/>
              <a:t>//-&gt; Commit avec message</a:t>
            </a:r>
          </a:p>
          <a:p>
            <a:pPr lvl="5"/>
            <a:r>
              <a:rPr lang="fr-FR" sz="1400" b="1" dirty="0"/>
              <a:t>Git pull                     </a:t>
            </a:r>
            <a:r>
              <a:rPr lang="fr-FR" sz="1400" dirty="0"/>
              <a:t>//</a:t>
            </a:r>
            <a:r>
              <a:rPr lang="fr-FR" sz="1400" dirty="0">
                <a:sym typeface="Wingdings" pitchFamily="2" charset="2"/>
              </a:rPr>
              <a:t> tirer les sources du serveur</a:t>
            </a:r>
            <a:endParaRPr lang="fr-FR" sz="1400" dirty="0"/>
          </a:p>
          <a:p>
            <a:pPr lvl="5"/>
            <a:r>
              <a:rPr lang="fr-FR" sz="1400" b="1" dirty="0"/>
              <a:t>Git </a:t>
            </a:r>
            <a:r>
              <a:rPr lang="fr-FR" sz="1400" b="1" dirty="0" err="1"/>
              <a:t>checkout</a:t>
            </a:r>
            <a:r>
              <a:rPr lang="fr-FR" sz="1400" b="1" dirty="0"/>
              <a:t> master                  </a:t>
            </a:r>
            <a:r>
              <a:rPr lang="fr-FR" sz="1400" dirty="0"/>
              <a:t>//</a:t>
            </a:r>
            <a:r>
              <a:rPr lang="fr-FR" sz="1400" dirty="0">
                <a:sym typeface="Wingdings" pitchFamily="2" charset="2"/>
              </a:rPr>
              <a:t> Se placer sur la branche master</a:t>
            </a:r>
            <a:endParaRPr lang="fr-FR" sz="1400" dirty="0"/>
          </a:p>
          <a:p>
            <a:pPr lvl="5"/>
            <a:r>
              <a:rPr lang="fr-FR" sz="1400" b="1" dirty="0"/>
              <a:t>Git </a:t>
            </a:r>
            <a:r>
              <a:rPr lang="fr-FR" sz="1400" b="1" dirty="0" err="1"/>
              <a:t>merge</a:t>
            </a:r>
            <a:r>
              <a:rPr lang="fr-FR" sz="1400" b="1" dirty="0"/>
              <a:t> [</a:t>
            </a:r>
            <a:r>
              <a:rPr lang="fr-FR" sz="1400" b="1" dirty="0" err="1"/>
              <a:t>branche_a_merger</a:t>
            </a:r>
            <a:r>
              <a:rPr lang="fr-FR" sz="1400" b="1" dirty="0"/>
              <a:t>]         </a:t>
            </a:r>
            <a:r>
              <a:rPr lang="fr-FR" sz="1400" dirty="0" smtClean="0"/>
              <a:t>//</a:t>
            </a:r>
            <a:r>
              <a:rPr lang="fr-FR" sz="1400" dirty="0" smtClean="0">
                <a:sym typeface="Wingdings" pitchFamily="2" charset="2"/>
              </a:rPr>
              <a:t></a:t>
            </a:r>
            <a:r>
              <a:rPr lang="fr-FR" sz="1400" dirty="0" smtClean="0"/>
              <a:t> </a:t>
            </a:r>
            <a:r>
              <a:rPr lang="fr-FR" sz="1400" dirty="0"/>
              <a:t>Fusion de notre branche avec master</a:t>
            </a:r>
          </a:p>
          <a:p>
            <a:pPr lvl="5"/>
            <a:r>
              <a:rPr lang="fr-FR" sz="1400" b="1" dirty="0"/>
              <a:t>Git push </a:t>
            </a:r>
            <a:r>
              <a:rPr lang="fr-FR" sz="1400" dirty="0"/>
              <a:t>ou</a:t>
            </a:r>
            <a:r>
              <a:rPr lang="fr-FR" sz="1400" b="1" dirty="0"/>
              <a:t> git force push            </a:t>
            </a:r>
            <a:r>
              <a:rPr lang="fr-FR" sz="1400" dirty="0" smtClean="0"/>
              <a:t>//</a:t>
            </a:r>
            <a:r>
              <a:rPr lang="fr-FR" sz="1400" dirty="0" smtClean="0">
                <a:sym typeface="Wingdings" pitchFamily="2" charset="2"/>
              </a:rPr>
              <a:t></a:t>
            </a:r>
            <a:r>
              <a:rPr lang="fr-FR" sz="1400" dirty="0" smtClean="0"/>
              <a:t> </a:t>
            </a:r>
            <a:r>
              <a:rPr lang="fr-FR" sz="1400" dirty="0"/>
              <a:t>Pour </a:t>
            </a:r>
            <a:r>
              <a:rPr lang="fr-FR" sz="1400" dirty="0" smtClean="0"/>
              <a:t>pousser notre </a:t>
            </a:r>
            <a:r>
              <a:rPr lang="fr-FR" sz="1400" dirty="0"/>
              <a:t>branche master sur le serveur</a:t>
            </a:r>
          </a:p>
          <a:p>
            <a:pPr lvl="2"/>
            <a:endParaRPr lang="fr-FR" sz="1600" dirty="0" smtClean="0"/>
          </a:p>
          <a:p>
            <a:pPr lvl="2"/>
            <a:r>
              <a:rPr lang="fr-FR" sz="1600" b="1" dirty="0" smtClean="0">
                <a:solidFill>
                  <a:srgbClr val="FF0000"/>
                </a:solidFill>
              </a:rPr>
              <a:t>Attention : au moment du </a:t>
            </a:r>
            <a:r>
              <a:rPr lang="fr-FR" sz="1600" b="1" dirty="0" err="1" smtClean="0">
                <a:solidFill>
                  <a:srgbClr val="FF0000"/>
                </a:solidFill>
              </a:rPr>
              <a:t>merge</a:t>
            </a:r>
            <a:r>
              <a:rPr lang="fr-FR" sz="1600" b="1" dirty="0" smtClean="0">
                <a:solidFill>
                  <a:srgbClr val="FF0000"/>
                </a:solidFill>
              </a:rPr>
              <a:t>, vous allez probablement avoir des conflits qu’il faudra gérer avec un éditeur de texte ou </a:t>
            </a:r>
            <a:r>
              <a:rPr lang="fr-FR" sz="1600" b="1" dirty="0" err="1" smtClean="0">
                <a:solidFill>
                  <a:srgbClr val="FF0000"/>
                </a:solidFill>
              </a:rPr>
              <a:t>smartgit</a:t>
            </a:r>
            <a:r>
              <a:rPr lang="fr-FR" sz="1600" b="1" dirty="0" smtClean="0">
                <a:solidFill>
                  <a:srgbClr val="FF0000"/>
                </a:solidFill>
              </a:rPr>
              <a:t> !!!</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26</a:t>
            </a:fld>
            <a:endParaRPr lang="fr-FR" dirty="0"/>
          </a:p>
        </p:txBody>
      </p:sp>
    </p:spTree>
    <p:extLst>
      <p:ext uri="{BB962C8B-B14F-4D97-AF65-F5344CB8AC3E}">
        <p14:creationId xmlns:p14="http://schemas.microsoft.com/office/powerpoint/2010/main" val="1210524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lstStyle/>
          <a:p>
            <a:r>
              <a:rPr lang="fr-FR" dirty="0" smtClean="0"/>
              <a:t>Merci de votre attention</a:t>
            </a:r>
            <a:endParaRPr lang="fr-FR" dirty="0"/>
          </a:p>
        </p:txBody>
      </p:sp>
      <p:sp>
        <p:nvSpPr>
          <p:cNvPr id="6" name="Espace réservé du texte 5"/>
          <p:cNvSpPr>
            <a:spLocks noGrp="1"/>
          </p:cNvSpPr>
          <p:nvPr>
            <p:ph type="body" sz="quarter" idx="12"/>
          </p:nvPr>
        </p:nvSpPr>
        <p:spPr/>
        <p:txBody>
          <a:bodyPr/>
          <a:lstStyle/>
          <a:p>
            <a:r>
              <a:rPr lang="fr-FR" dirty="0"/>
              <a:t>i</a:t>
            </a:r>
            <a:r>
              <a:rPr lang="fr-FR" dirty="0" smtClean="0"/>
              <a:t>gn.fr</a:t>
            </a:r>
            <a:endParaRPr lang="fr-FR" dirty="0"/>
          </a:p>
        </p:txBody>
      </p:sp>
    </p:spTree>
    <p:extLst>
      <p:ext uri="{BB962C8B-B14F-4D97-AF65-F5344CB8AC3E}">
        <p14:creationId xmlns:p14="http://schemas.microsoft.com/office/powerpoint/2010/main" val="3683257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r>
              <a:rPr lang="fr-FR" dirty="0" smtClean="0"/>
              <a:t>Première idée : l’échange de mail !</a:t>
            </a:r>
          </a:p>
          <a:p>
            <a:r>
              <a:rPr lang="fr-FR" dirty="0" smtClean="0"/>
              <a:t>Voilà ce que ça peut donner :</a:t>
            </a:r>
          </a:p>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3</a:t>
            </a:fld>
            <a:endParaRPr lang="fr-FR" dirty="0"/>
          </a:p>
        </p:txBody>
      </p:sp>
    </p:spTree>
    <p:extLst>
      <p:ext uri="{BB962C8B-B14F-4D97-AF65-F5344CB8AC3E}">
        <p14:creationId xmlns:p14="http://schemas.microsoft.com/office/powerpoint/2010/main" val="3152136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4</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3128964"/>
          </a:xfrm>
          <a:prstGeom prst="rect">
            <a:avLst/>
          </a:prstGeom>
        </p:spPr>
      </p:pic>
      <p:sp>
        <p:nvSpPr>
          <p:cNvPr id="7" name="Rectangle 6"/>
          <p:cNvSpPr/>
          <p:nvPr/>
        </p:nvSpPr>
        <p:spPr>
          <a:xfrm>
            <a:off x="634621" y="1350834"/>
            <a:ext cx="2790967" cy="1877437"/>
          </a:xfrm>
          <a:prstGeom prst="rect">
            <a:avLst/>
          </a:prstGeom>
        </p:spPr>
        <p:txBody>
          <a:bodyPr wrap="square">
            <a:spAutoFit/>
          </a:bodyPr>
          <a:lstStyle/>
          <a:p>
            <a:r>
              <a:rPr lang="fr-FR" sz="1000" dirty="0"/>
              <a:t>Salut Vincent,</a:t>
            </a:r>
          </a:p>
          <a:p>
            <a:endParaRPr lang="fr-FR" sz="1000" dirty="0"/>
          </a:p>
          <a:p>
            <a:r>
              <a:rPr lang="fr-FR" sz="1000" dirty="0"/>
              <a:t>Tu vas bien ?</a:t>
            </a:r>
          </a:p>
          <a:p>
            <a:r>
              <a:rPr lang="fr-FR" sz="1000" dirty="0"/>
              <a:t>Dans le fichier </a:t>
            </a:r>
            <a:r>
              <a:rPr lang="fr-FR" sz="1000" dirty="0" smtClean="0"/>
              <a:t>carto.py </a:t>
            </a:r>
            <a:r>
              <a:rPr lang="fr-FR" sz="1000" dirty="0"/>
              <a:t>peux-tu insérer les lignes suivantes en fin de fichier ? (je viens de le coder, ça fonctionne et ça cartonne </a:t>
            </a:r>
            <a:r>
              <a:rPr lang="fr-FR" sz="1100" dirty="0" smtClean="0"/>
              <a:t>!)</a:t>
            </a:r>
          </a:p>
          <a:p>
            <a:endParaRPr lang="fr-FR" sz="1100" dirty="0"/>
          </a:p>
          <a:p>
            <a:r>
              <a:rPr lang="fr-FR" sz="1100" i="1" dirty="0" err="1" smtClean="0"/>
              <a:t>def</a:t>
            </a:r>
            <a:r>
              <a:rPr lang="fr-FR" sz="1100" i="1" dirty="0" smtClean="0"/>
              <a:t> </a:t>
            </a:r>
            <a:r>
              <a:rPr lang="fr-FR" sz="1100" i="1" dirty="0" err="1" smtClean="0"/>
              <a:t>setParams</a:t>
            </a:r>
            <a:r>
              <a:rPr lang="fr-FR" sz="1100" i="1" dirty="0" smtClean="0"/>
              <a:t>():</a:t>
            </a:r>
          </a:p>
          <a:p>
            <a:r>
              <a:rPr lang="fr-FR" sz="1100" i="1" dirty="0" smtClean="0"/>
              <a:t>    </a:t>
            </a:r>
            <a:r>
              <a:rPr lang="fr-FR" sz="1100" i="1" dirty="0" err="1" smtClean="0"/>
              <a:t>teta</a:t>
            </a:r>
            <a:r>
              <a:rPr lang="fr-FR" sz="1100" i="1" dirty="0" smtClean="0"/>
              <a:t> = input(« Insérer votre valeur : »)</a:t>
            </a:r>
          </a:p>
          <a:p>
            <a:r>
              <a:rPr lang="fr-FR" sz="1100" i="1" dirty="0"/>
              <a:t> </a:t>
            </a:r>
            <a:r>
              <a:rPr lang="fr-FR" sz="1100" i="1" dirty="0" smtClean="0"/>
              <a:t>   </a:t>
            </a:r>
            <a:r>
              <a:rPr lang="fr-FR" sz="1100" i="1" dirty="0" err="1" smtClean="0"/>
              <a:t>tetaRad</a:t>
            </a:r>
            <a:r>
              <a:rPr lang="fr-FR" sz="1100" i="1" dirty="0" smtClean="0"/>
              <a:t> = </a:t>
            </a:r>
            <a:r>
              <a:rPr lang="fr-FR" sz="1100" i="1" dirty="0" err="1" smtClean="0"/>
              <a:t>teta</a:t>
            </a:r>
            <a:r>
              <a:rPr lang="fr-FR" sz="1100" i="1" dirty="0" smtClean="0"/>
              <a:t> * </a:t>
            </a:r>
            <a:r>
              <a:rPr lang="fr-FR" sz="1100" i="1" dirty="0" err="1" smtClean="0"/>
              <a:t>rpt.PI</a:t>
            </a:r>
            <a:r>
              <a:rPr lang="fr-FR" sz="1100" i="1" dirty="0" smtClean="0"/>
              <a:t>() / 360</a:t>
            </a:r>
          </a:p>
          <a:p>
            <a:r>
              <a:rPr lang="fr-FR" sz="1100" i="1" dirty="0"/>
              <a:t> </a:t>
            </a:r>
            <a:r>
              <a:rPr lang="fr-FR" sz="1100" i="1" dirty="0" smtClean="0"/>
              <a:t>   return </a:t>
            </a:r>
            <a:r>
              <a:rPr lang="fr-FR" sz="1100" i="1" dirty="0" err="1" smtClean="0"/>
              <a:t>tetaRad</a:t>
            </a:r>
            <a:r>
              <a:rPr lang="fr-FR" sz="1100" dirty="0" smtClean="0"/>
              <a:t>    </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275548"/>
            <a:ext cx="3409666" cy="3565691"/>
          </a:xfrm>
          <a:prstGeom prst="rect">
            <a:avLst/>
          </a:prstGeom>
          <a:scene3d>
            <a:camera prst="orthographicFront">
              <a:rot lat="0" lon="21599994" rev="0"/>
            </a:camera>
            <a:lightRig rig="threePt" dir="t"/>
          </a:scene3d>
        </p:spPr>
      </p:pic>
      <p:sp>
        <p:nvSpPr>
          <p:cNvPr id="9" name="Rectangle 8"/>
          <p:cNvSpPr/>
          <p:nvPr/>
        </p:nvSpPr>
        <p:spPr>
          <a:xfrm>
            <a:off x="4463955" y="2514558"/>
            <a:ext cx="2784142" cy="1446550"/>
          </a:xfrm>
          <a:prstGeom prst="rect">
            <a:avLst/>
          </a:prstGeom>
        </p:spPr>
        <p:txBody>
          <a:bodyPr wrap="square">
            <a:spAutoFit/>
          </a:bodyPr>
          <a:lstStyle/>
          <a:p>
            <a:r>
              <a:rPr lang="fr-FR" sz="1100" dirty="0" smtClean="0"/>
              <a:t>Salut Victor,</a:t>
            </a:r>
          </a:p>
          <a:p>
            <a:endParaRPr lang="fr-FR" sz="1100" dirty="0" smtClean="0"/>
          </a:p>
          <a:p>
            <a:r>
              <a:rPr lang="fr-FR" sz="1100" dirty="0" smtClean="0"/>
              <a:t>Bien et toi ?</a:t>
            </a:r>
          </a:p>
          <a:p>
            <a:endParaRPr lang="fr-FR" sz="1100" dirty="0"/>
          </a:p>
          <a:p>
            <a:r>
              <a:rPr lang="fr-FR" sz="1100" dirty="0" smtClean="0"/>
              <a:t>Hum… Ca ne marche pas du tout ton truc… Ca fait planter direct mon script !</a:t>
            </a:r>
          </a:p>
          <a:p>
            <a:endParaRPr lang="fr-FR" sz="1100" dirty="0"/>
          </a:p>
          <a:p>
            <a:r>
              <a:rPr lang="fr-FR" sz="1100" dirty="0" err="1" smtClean="0"/>
              <a:t>Rpt</a:t>
            </a:r>
            <a:r>
              <a:rPr lang="fr-FR" sz="1100" dirty="0" smtClean="0"/>
              <a:t> n’est pas reconnu.</a:t>
            </a:r>
          </a:p>
        </p:txBody>
      </p:sp>
      <p:sp>
        <p:nvSpPr>
          <p:cNvPr id="10" name="ZoneTexte 9"/>
          <p:cNvSpPr txBox="1"/>
          <p:nvPr/>
        </p:nvSpPr>
        <p:spPr>
          <a:xfrm>
            <a:off x="634621" y="4230807"/>
            <a:ext cx="770404" cy="369332"/>
          </a:xfrm>
          <a:prstGeom prst="rect">
            <a:avLst/>
          </a:prstGeom>
          <a:noFill/>
        </p:spPr>
        <p:txBody>
          <a:bodyPr wrap="none" rtlCol="0">
            <a:spAutoFit/>
          </a:bodyPr>
          <a:lstStyle/>
          <a:p>
            <a:r>
              <a:rPr lang="fr-FR" dirty="0" smtClean="0"/>
              <a:t>Victor</a:t>
            </a:r>
            <a:endParaRPr lang="fr-FR" dirty="0"/>
          </a:p>
        </p:txBody>
      </p:sp>
      <p:sp>
        <p:nvSpPr>
          <p:cNvPr id="11" name="ZoneTexte 10"/>
          <p:cNvSpPr txBox="1"/>
          <p:nvPr/>
        </p:nvSpPr>
        <p:spPr>
          <a:xfrm>
            <a:off x="6632812" y="5841239"/>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63700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5</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3128964"/>
          </a:xfrm>
          <a:prstGeom prst="rect">
            <a:avLst/>
          </a:prstGeom>
        </p:spPr>
      </p:pic>
      <p:sp>
        <p:nvSpPr>
          <p:cNvPr id="7" name="Rectangle 6"/>
          <p:cNvSpPr/>
          <p:nvPr/>
        </p:nvSpPr>
        <p:spPr>
          <a:xfrm>
            <a:off x="634621" y="1350834"/>
            <a:ext cx="2790967" cy="1338828"/>
          </a:xfrm>
          <a:prstGeom prst="rect">
            <a:avLst/>
          </a:prstGeom>
        </p:spPr>
        <p:txBody>
          <a:bodyPr wrap="square">
            <a:spAutoFit/>
          </a:bodyPr>
          <a:lstStyle/>
          <a:p>
            <a:r>
              <a:rPr lang="fr-FR" sz="1000" dirty="0" smtClean="0"/>
              <a:t>Ah ouais désolé, j’avais oublié ce petit détail ! ;)</a:t>
            </a:r>
          </a:p>
          <a:p>
            <a:endParaRPr lang="fr-FR" sz="1000" dirty="0"/>
          </a:p>
          <a:p>
            <a:r>
              <a:rPr lang="fr-FR" sz="1000" dirty="0" smtClean="0"/>
              <a:t>En début de fichier, ajoute :</a:t>
            </a:r>
          </a:p>
          <a:p>
            <a:endParaRPr lang="fr-FR" sz="1000" dirty="0"/>
          </a:p>
          <a:p>
            <a:r>
              <a:rPr lang="fr-FR" sz="1000" dirty="0" smtClean="0"/>
              <a:t>Import ruptures as </a:t>
            </a:r>
            <a:r>
              <a:rPr lang="fr-FR" sz="1000" dirty="0" err="1" smtClean="0"/>
              <a:t>rpt</a:t>
            </a:r>
            <a:endParaRPr lang="fr-FR" sz="1000" dirty="0" smtClean="0"/>
          </a:p>
          <a:p>
            <a:endParaRPr lang="fr-FR" sz="1000" dirty="0"/>
          </a:p>
          <a:p>
            <a:r>
              <a:rPr lang="fr-FR" sz="1000" dirty="0" smtClean="0"/>
              <a:t>Ca devrait aller un peu mieux</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275548"/>
            <a:ext cx="3409666" cy="3565691"/>
          </a:xfrm>
          <a:prstGeom prst="rect">
            <a:avLst/>
          </a:prstGeom>
          <a:scene3d>
            <a:camera prst="orthographicFront">
              <a:rot lat="0" lon="21599994" rev="0"/>
            </a:camera>
            <a:lightRig rig="threePt" dir="t"/>
          </a:scene3d>
        </p:spPr>
      </p:pic>
      <p:sp>
        <p:nvSpPr>
          <p:cNvPr id="9" name="Rectangle 8"/>
          <p:cNvSpPr/>
          <p:nvPr/>
        </p:nvSpPr>
        <p:spPr>
          <a:xfrm>
            <a:off x="4463955" y="2514558"/>
            <a:ext cx="2784142" cy="2123658"/>
          </a:xfrm>
          <a:prstGeom prst="rect">
            <a:avLst/>
          </a:prstGeom>
        </p:spPr>
        <p:txBody>
          <a:bodyPr wrap="square">
            <a:spAutoFit/>
          </a:bodyPr>
          <a:lstStyle/>
          <a:p>
            <a:r>
              <a:rPr lang="fr-FR" sz="1100" dirty="0" smtClean="0"/>
              <a:t>En effet ! </a:t>
            </a:r>
          </a:p>
          <a:p>
            <a:endParaRPr lang="fr-FR" sz="1100" dirty="0"/>
          </a:p>
          <a:p>
            <a:r>
              <a:rPr lang="fr-FR" sz="1100" dirty="0" smtClean="0"/>
              <a:t>Ca marche merci, c’est cool !</a:t>
            </a:r>
          </a:p>
          <a:p>
            <a:endParaRPr lang="fr-FR" sz="1100" dirty="0"/>
          </a:p>
          <a:p>
            <a:r>
              <a:rPr lang="fr-FR" sz="1100" dirty="0" smtClean="0"/>
              <a:t>Pendant qu’on y est, tu peux ajouter ça dans le fichier drag.py (ligne 182) :</a:t>
            </a:r>
          </a:p>
          <a:p>
            <a:endParaRPr lang="fr-FR" sz="1100" dirty="0"/>
          </a:p>
          <a:p>
            <a:r>
              <a:rPr lang="fr-FR" sz="1100" dirty="0" err="1" smtClean="0"/>
              <a:t>Def</a:t>
            </a:r>
            <a:r>
              <a:rPr lang="fr-FR" sz="1100" dirty="0" smtClean="0"/>
              <a:t> </a:t>
            </a:r>
            <a:r>
              <a:rPr lang="fr-FR" sz="1100" dirty="0" err="1" smtClean="0"/>
              <a:t>ajoutMarge</a:t>
            </a:r>
            <a:r>
              <a:rPr lang="fr-FR" sz="1100" dirty="0" smtClean="0"/>
              <a:t>(</a:t>
            </a:r>
            <a:r>
              <a:rPr lang="fr-FR" sz="1100" dirty="0" err="1" smtClean="0"/>
              <a:t>x,y</a:t>
            </a:r>
            <a:r>
              <a:rPr lang="fr-FR" sz="1100" dirty="0" smtClean="0"/>
              <a:t>):</a:t>
            </a:r>
          </a:p>
          <a:p>
            <a:r>
              <a:rPr lang="fr-FR" sz="1100" dirty="0"/>
              <a:t> </a:t>
            </a:r>
            <a:r>
              <a:rPr lang="fr-FR" sz="1100" dirty="0" smtClean="0"/>
              <a:t>   </a:t>
            </a:r>
            <a:r>
              <a:rPr lang="fr-FR" sz="1100" dirty="0" err="1" smtClean="0"/>
              <a:t>left</a:t>
            </a:r>
            <a:r>
              <a:rPr lang="fr-FR" sz="1100" dirty="0" smtClean="0"/>
              <a:t> = x + 30</a:t>
            </a:r>
          </a:p>
          <a:p>
            <a:r>
              <a:rPr lang="fr-FR" sz="1100" dirty="0"/>
              <a:t> </a:t>
            </a:r>
            <a:r>
              <a:rPr lang="fr-FR" sz="1100" dirty="0" smtClean="0"/>
              <a:t>   top = y + 50</a:t>
            </a:r>
          </a:p>
          <a:p>
            <a:endParaRPr lang="fr-FR" sz="1100" dirty="0"/>
          </a:p>
          <a:p>
            <a:r>
              <a:rPr lang="fr-FR" sz="1100" dirty="0" smtClean="0"/>
              <a:t>C’est pour ajouter des petites marges !</a:t>
            </a:r>
          </a:p>
        </p:txBody>
      </p:sp>
      <p:sp>
        <p:nvSpPr>
          <p:cNvPr id="11" name="ZoneTexte 10"/>
          <p:cNvSpPr txBox="1"/>
          <p:nvPr/>
        </p:nvSpPr>
        <p:spPr>
          <a:xfrm>
            <a:off x="634621" y="4230807"/>
            <a:ext cx="770404" cy="369332"/>
          </a:xfrm>
          <a:prstGeom prst="rect">
            <a:avLst/>
          </a:prstGeom>
          <a:noFill/>
        </p:spPr>
        <p:txBody>
          <a:bodyPr wrap="none" rtlCol="0">
            <a:spAutoFit/>
          </a:bodyPr>
          <a:lstStyle/>
          <a:p>
            <a:r>
              <a:rPr lang="fr-FR" dirty="0" smtClean="0"/>
              <a:t>Victor</a:t>
            </a:r>
            <a:endParaRPr lang="fr-FR" dirty="0"/>
          </a:p>
        </p:txBody>
      </p:sp>
      <p:sp>
        <p:nvSpPr>
          <p:cNvPr id="12" name="ZoneTexte 11"/>
          <p:cNvSpPr txBox="1"/>
          <p:nvPr/>
        </p:nvSpPr>
        <p:spPr>
          <a:xfrm>
            <a:off x="6632812" y="5841239"/>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164470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6</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1682300"/>
          </a:xfrm>
          <a:prstGeom prst="rect">
            <a:avLst/>
          </a:prstGeom>
        </p:spPr>
      </p:pic>
      <p:sp>
        <p:nvSpPr>
          <p:cNvPr id="7" name="Rectangle 6"/>
          <p:cNvSpPr/>
          <p:nvPr/>
        </p:nvSpPr>
        <p:spPr>
          <a:xfrm>
            <a:off x="634621" y="1350834"/>
            <a:ext cx="2790967" cy="707886"/>
          </a:xfrm>
          <a:prstGeom prst="rect">
            <a:avLst/>
          </a:prstGeom>
        </p:spPr>
        <p:txBody>
          <a:bodyPr wrap="square">
            <a:spAutoFit/>
          </a:bodyPr>
          <a:lstStyle/>
          <a:p>
            <a:r>
              <a:rPr lang="fr-FR" sz="1000" dirty="0" smtClean="0"/>
              <a:t>Hum…</a:t>
            </a:r>
          </a:p>
          <a:p>
            <a:endParaRPr lang="fr-FR" sz="1000" dirty="0"/>
          </a:p>
          <a:p>
            <a:r>
              <a:rPr lang="fr-FR" sz="1000" dirty="0" smtClean="0"/>
              <a:t>C’est bizarre, ligne 182 je suis en plein dans une fonction. T’es sûr de ton coup ?</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058720"/>
            <a:ext cx="3409666" cy="2951545"/>
          </a:xfrm>
          <a:prstGeom prst="rect">
            <a:avLst/>
          </a:prstGeom>
          <a:scene3d>
            <a:camera prst="orthographicFront">
              <a:rot lat="0" lon="21599994" rev="0"/>
            </a:camera>
            <a:lightRig rig="threePt" dir="t"/>
          </a:scene3d>
        </p:spPr>
      </p:pic>
      <p:sp>
        <p:nvSpPr>
          <p:cNvPr id="9" name="Rectangle 8"/>
          <p:cNvSpPr/>
          <p:nvPr/>
        </p:nvSpPr>
        <p:spPr>
          <a:xfrm>
            <a:off x="4463955" y="2297730"/>
            <a:ext cx="2784142" cy="1785104"/>
          </a:xfrm>
          <a:prstGeom prst="rect">
            <a:avLst/>
          </a:prstGeom>
        </p:spPr>
        <p:txBody>
          <a:bodyPr wrap="square">
            <a:spAutoFit/>
          </a:bodyPr>
          <a:lstStyle/>
          <a:p>
            <a:r>
              <a:rPr lang="fr-FR" sz="1100" dirty="0" smtClean="0"/>
              <a:t>Ah oui certain !</a:t>
            </a:r>
          </a:p>
          <a:p>
            <a:r>
              <a:rPr lang="fr-FR" sz="1100" dirty="0" smtClean="0"/>
              <a:t>T’as pas ajouté des lignes de codes avant par hasard ?</a:t>
            </a:r>
          </a:p>
          <a:p>
            <a:endParaRPr lang="fr-FR" sz="1100" dirty="0"/>
          </a:p>
          <a:p>
            <a:r>
              <a:rPr lang="fr-FR" sz="1100" dirty="0" smtClean="0"/>
              <a:t>Il faut l’insérer entre les lignes </a:t>
            </a:r>
          </a:p>
          <a:p>
            <a:r>
              <a:rPr lang="fr-FR" sz="1100" dirty="0"/>
              <a:t> </a:t>
            </a:r>
            <a:r>
              <a:rPr lang="fr-FR" sz="1100" dirty="0" smtClean="0"/>
              <a:t>   </a:t>
            </a:r>
            <a:r>
              <a:rPr lang="fr-FR" sz="1100" i="1" dirty="0" smtClean="0"/>
              <a:t>return </a:t>
            </a:r>
            <a:r>
              <a:rPr lang="fr-FR" sz="1100" i="1" dirty="0" err="1" smtClean="0"/>
              <a:t>alphMega</a:t>
            </a:r>
            <a:endParaRPr lang="fr-FR" sz="1100" i="1" dirty="0" smtClean="0"/>
          </a:p>
          <a:p>
            <a:r>
              <a:rPr lang="fr-FR" sz="1100" dirty="0" smtClean="0"/>
              <a:t>Et </a:t>
            </a:r>
          </a:p>
          <a:p>
            <a:r>
              <a:rPr lang="fr-FR" sz="1100" dirty="0"/>
              <a:t> </a:t>
            </a:r>
            <a:r>
              <a:rPr lang="fr-FR" sz="1100" dirty="0" smtClean="0"/>
              <a:t>   </a:t>
            </a:r>
            <a:r>
              <a:rPr lang="fr-FR" sz="1100" i="1" dirty="0" err="1" smtClean="0"/>
              <a:t>def</a:t>
            </a:r>
            <a:r>
              <a:rPr lang="fr-FR" sz="1100" i="1" dirty="0" smtClean="0"/>
              <a:t> </a:t>
            </a:r>
            <a:r>
              <a:rPr lang="fr-FR" sz="1100" i="1" dirty="0" err="1" smtClean="0"/>
              <a:t>myTest</a:t>
            </a:r>
            <a:r>
              <a:rPr lang="fr-FR" sz="1100" i="1" dirty="0" smtClean="0"/>
              <a:t>()</a:t>
            </a:r>
          </a:p>
          <a:p>
            <a:endParaRPr lang="fr-FR" sz="1100" i="1" dirty="0"/>
          </a:p>
          <a:p>
            <a:r>
              <a:rPr lang="fr-FR" sz="1100" dirty="0" smtClean="0"/>
              <a:t>Tu vois le truc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9" y="4313015"/>
            <a:ext cx="3418978" cy="1814830"/>
          </a:xfrm>
          <a:prstGeom prst="rect">
            <a:avLst/>
          </a:prstGeom>
        </p:spPr>
      </p:pic>
      <p:sp>
        <p:nvSpPr>
          <p:cNvPr id="11" name="Rectangle 10"/>
          <p:cNvSpPr/>
          <p:nvPr/>
        </p:nvSpPr>
        <p:spPr>
          <a:xfrm>
            <a:off x="787021" y="4494739"/>
            <a:ext cx="2790967" cy="1031051"/>
          </a:xfrm>
          <a:prstGeom prst="rect">
            <a:avLst/>
          </a:prstGeom>
        </p:spPr>
        <p:txBody>
          <a:bodyPr wrap="square">
            <a:spAutoFit/>
          </a:bodyPr>
          <a:lstStyle/>
          <a:p>
            <a:r>
              <a:rPr lang="fr-FR" sz="1000" dirty="0" smtClean="0"/>
              <a:t>Ah mais oui, c’est vrai, j’avais rajouté une fonction de test il y a un mois, ça m’a tout décalé… Je l’avais pas partagé en me disant que c’était pas nécessaire… Complètement zappé, désolé.</a:t>
            </a:r>
          </a:p>
          <a:p>
            <a:r>
              <a:rPr lang="fr-FR" sz="1000" dirty="0" smtClean="0"/>
              <a:t>Ca marche mieux ! </a:t>
            </a:r>
            <a:r>
              <a:rPr lang="fr-FR" sz="1000" dirty="0" err="1" smtClean="0"/>
              <a:t>héhé</a:t>
            </a:r>
            <a:endParaRPr lang="fr-FR" sz="1100" dirty="0"/>
          </a:p>
        </p:txBody>
      </p:sp>
      <p:sp>
        <p:nvSpPr>
          <p:cNvPr id="12" name="ZoneTexte 11"/>
          <p:cNvSpPr txBox="1"/>
          <p:nvPr/>
        </p:nvSpPr>
        <p:spPr>
          <a:xfrm>
            <a:off x="472909" y="2599477"/>
            <a:ext cx="770404" cy="369332"/>
          </a:xfrm>
          <a:prstGeom prst="rect">
            <a:avLst/>
          </a:prstGeom>
          <a:noFill/>
        </p:spPr>
        <p:txBody>
          <a:bodyPr wrap="none" rtlCol="0">
            <a:spAutoFit/>
          </a:bodyPr>
          <a:lstStyle/>
          <a:p>
            <a:r>
              <a:rPr lang="fr-FR" dirty="0" smtClean="0"/>
              <a:t>Victor</a:t>
            </a:r>
            <a:endParaRPr lang="fr-FR" dirty="0"/>
          </a:p>
        </p:txBody>
      </p:sp>
      <p:sp>
        <p:nvSpPr>
          <p:cNvPr id="13" name="ZoneTexte 12"/>
          <p:cNvSpPr txBox="1"/>
          <p:nvPr/>
        </p:nvSpPr>
        <p:spPr>
          <a:xfrm>
            <a:off x="501571" y="5772162"/>
            <a:ext cx="770404" cy="369332"/>
          </a:xfrm>
          <a:prstGeom prst="rect">
            <a:avLst/>
          </a:prstGeom>
          <a:noFill/>
        </p:spPr>
        <p:txBody>
          <a:bodyPr wrap="none" rtlCol="0">
            <a:spAutoFit/>
          </a:bodyPr>
          <a:lstStyle/>
          <a:p>
            <a:r>
              <a:rPr lang="fr-FR" dirty="0" smtClean="0"/>
              <a:t>Victor</a:t>
            </a:r>
            <a:endParaRPr lang="fr-FR" dirty="0"/>
          </a:p>
        </p:txBody>
      </p:sp>
      <p:sp>
        <p:nvSpPr>
          <p:cNvPr id="14" name="ZoneTexte 13"/>
          <p:cNvSpPr txBox="1"/>
          <p:nvPr/>
        </p:nvSpPr>
        <p:spPr>
          <a:xfrm>
            <a:off x="6632812" y="4825598"/>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2911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7</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1682300"/>
          </a:xfrm>
          <a:prstGeom prst="rect">
            <a:avLst/>
          </a:prstGeom>
        </p:spPr>
      </p:pic>
      <p:sp>
        <p:nvSpPr>
          <p:cNvPr id="7" name="Rectangle 6"/>
          <p:cNvSpPr/>
          <p:nvPr/>
        </p:nvSpPr>
        <p:spPr>
          <a:xfrm>
            <a:off x="634621" y="1350834"/>
            <a:ext cx="2790967" cy="723275"/>
          </a:xfrm>
          <a:prstGeom prst="rect">
            <a:avLst/>
          </a:prstGeom>
        </p:spPr>
        <p:txBody>
          <a:bodyPr wrap="square">
            <a:spAutoFit/>
          </a:bodyPr>
          <a:lstStyle/>
          <a:p>
            <a:r>
              <a:rPr lang="fr-FR" sz="1000" dirty="0" smtClean="0"/>
              <a:t>Salut les gars,</a:t>
            </a:r>
          </a:p>
          <a:p>
            <a:endParaRPr lang="fr-FR" sz="1000" dirty="0"/>
          </a:p>
          <a:p>
            <a:r>
              <a:rPr lang="fr-FR" sz="1000" dirty="0" smtClean="0"/>
              <a:t>Je reviens de deux semaines de congé !</a:t>
            </a:r>
          </a:p>
          <a:p>
            <a:r>
              <a:rPr lang="fr-FR" sz="1000" dirty="0" smtClean="0"/>
              <a:t>Qu’est-ce que j’ai loupé ?</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058720"/>
            <a:ext cx="3409666" cy="2951545"/>
          </a:xfrm>
          <a:prstGeom prst="rect">
            <a:avLst/>
          </a:prstGeom>
          <a:scene3d>
            <a:camera prst="orthographicFront">
              <a:rot lat="0" lon="21599994" rev="0"/>
            </a:camera>
            <a:lightRig rig="threePt" dir="t"/>
          </a:scene3d>
        </p:spPr>
      </p:pic>
      <p:sp>
        <p:nvSpPr>
          <p:cNvPr id="9" name="Rectangle 8"/>
          <p:cNvSpPr/>
          <p:nvPr/>
        </p:nvSpPr>
        <p:spPr>
          <a:xfrm>
            <a:off x="4463955" y="2297730"/>
            <a:ext cx="2784142" cy="1446550"/>
          </a:xfrm>
          <a:prstGeom prst="rect">
            <a:avLst/>
          </a:prstGeom>
        </p:spPr>
        <p:txBody>
          <a:bodyPr wrap="square">
            <a:spAutoFit/>
          </a:bodyPr>
          <a:lstStyle/>
          <a:p>
            <a:r>
              <a:rPr lang="fr-FR" sz="1100" dirty="0" smtClean="0"/>
              <a:t>Hello Arthur,</a:t>
            </a:r>
          </a:p>
          <a:p>
            <a:endParaRPr lang="fr-FR" sz="1100" dirty="0"/>
          </a:p>
          <a:p>
            <a:r>
              <a:rPr lang="fr-FR" sz="1100" dirty="0" smtClean="0"/>
              <a:t>On a pas mal avancé avec Victor. Check tes mails, on a échangé sur les différents codes qu’on a ajouté, tu devrais tout y trouver !</a:t>
            </a:r>
          </a:p>
          <a:p>
            <a:endParaRPr lang="fr-FR" sz="1100" dirty="0"/>
          </a:p>
          <a:p>
            <a:r>
              <a:rPr lang="fr-FR" sz="1100" dirty="0" smtClean="0"/>
              <a:t>Bon courage</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9" y="4313015"/>
            <a:ext cx="3418978" cy="1814830"/>
          </a:xfrm>
          <a:prstGeom prst="rect">
            <a:avLst/>
          </a:prstGeom>
        </p:spPr>
      </p:pic>
      <p:sp>
        <p:nvSpPr>
          <p:cNvPr id="11" name="Rectangle 10"/>
          <p:cNvSpPr/>
          <p:nvPr/>
        </p:nvSpPr>
        <p:spPr>
          <a:xfrm>
            <a:off x="787021" y="4494739"/>
            <a:ext cx="2790967" cy="1015663"/>
          </a:xfrm>
          <a:prstGeom prst="rect">
            <a:avLst/>
          </a:prstGeom>
        </p:spPr>
        <p:txBody>
          <a:bodyPr wrap="square">
            <a:spAutoFit/>
          </a:bodyPr>
          <a:lstStyle/>
          <a:p>
            <a:r>
              <a:rPr lang="fr-FR" sz="1000" dirty="0" smtClean="0"/>
              <a:t>Merci Vincent !</a:t>
            </a:r>
          </a:p>
          <a:p>
            <a:endParaRPr lang="fr-FR" sz="1000" dirty="0"/>
          </a:p>
          <a:p>
            <a:r>
              <a:rPr lang="fr-FR" sz="1000" dirty="0" smtClean="0"/>
              <a:t>Alors, comment dire,,, je pense que vous ne m’avez pas forcément mis en copie de tous les mails, j’ai ajouté ce dont vous aviez parlé, mais tout est </a:t>
            </a:r>
            <a:r>
              <a:rPr lang="fr-FR" sz="1000" dirty="0" err="1" smtClean="0"/>
              <a:t>buggé</a:t>
            </a:r>
            <a:r>
              <a:rPr lang="fr-FR" sz="1000" dirty="0" smtClean="0"/>
              <a:t> là…</a:t>
            </a:r>
            <a:endParaRPr lang="fr-FR" sz="1100" dirty="0"/>
          </a:p>
        </p:txBody>
      </p:sp>
      <p:sp>
        <p:nvSpPr>
          <p:cNvPr id="12" name="ZoneTexte 11"/>
          <p:cNvSpPr txBox="1"/>
          <p:nvPr/>
        </p:nvSpPr>
        <p:spPr>
          <a:xfrm>
            <a:off x="472909" y="2599477"/>
            <a:ext cx="813043" cy="369332"/>
          </a:xfrm>
          <a:prstGeom prst="rect">
            <a:avLst/>
          </a:prstGeom>
          <a:noFill/>
        </p:spPr>
        <p:txBody>
          <a:bodyPr wrap="none" rtlCol="0">
            <a:spAutoFit/>
          </a:bodyPr>
          <a:lstStyle/>
          <a:p>
            <a:r>
              <a:rPr lang="fr-FR" dirty="0" smtClean="0"/>
              <a:t>Arthur</a:t>
            </a:r>
            <a:endParaRPr lang="fr-FR" dirty="0"/>
          </a:p>
        </p:txBody>
      </p:sp>
      <p:sp>
        <p:nvSpPr>
          <p:cNvPr id="13" name="ZoneTexte 12"/>
          <p:cNvSpPr txBox="1"/>
          <p:nvPr/>
        </p:nvSpPr>
        <p:spPr>
          <a:xfrm>
            <a:off x="501571" y="5772162"/>
            <a:ext cx="813043" cy="369332"/>
          </a:xfrm>
          <a:prstGeom prst="rect">
            <a:avLst/>
          </a:prstGeom>
          <a:noFill/>
        </p:spPr>
        <p:txBody>
          <a:bodyPr wrap="none" rtlCol="0">
            <a:spAutoFit/>
          </a:bodyPr>
          <a:lstStyle/>
          <a:p>
            <a:r>
              <a:rPr lang="fr-FR" dirty="0" smtClean="0"/>
              <a:t>Arthur</a:t>
            </a:r>
            <a:endParaRPr lang="fr-FR" dirty="0"/>
          </a:p>
        </p:txBody>
      </p:sp>
      <p:sp>
        <p:nvSpPr>
          <p:cNvPr id="14" name="ZoneTexte 13"/>
          <p:cNvSpPr txBox="1"/>
          <p:nvPr/>
        </p:nvSpPr>
        <p:spPr>
          <a:xfrm>
            <a:off x="6632812" y="4825598"/>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186820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8</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1866966"/>
          </a:xfrm>
          <a:prstGeom prst="rect">
            <a:avLst/>
          </a:prstGeom>
        </p:spPr>
      </p:pic>
      <p:sp>
        <p:nvSpPr>
          <p:cNvPr id="7" name="Rectangle 6"/>
          <p:cNvSpPr/>
          <p:nvPr/>
        </p:nvSpPr>
        <p:spPr>
          <a:xfrm>
            <a:off x="634621" y="1350834"/>
            <a:ext cx="2790967" cy="1015663"/>
          </a:xfrm>
          <a:prstGeom prst="rect">
            <a:avLst/>
          </a:prstGeom>
        </p:spPr>
        <p:txBody>
          <a:bodyPr wrap="square">
            <a:spAutoFit/>
          </a:bodyPr>
          <a:lstStyle/>
          <a:p>
            <a:r>
              <a:rPr lang="fr-FR" sz="1000" dirty="0" smtClean="0"/>
              <a:t>Ah non mince !</a:t>
            </a:r>
          </a:p>
          <a:p>
            <a:r>
              <a:rPr lang="fr-FR" sz="1000" dirty="0" smtClean="0"/>
              <a:t>C’est de ma faute, j’ai oublié de te mettre en copie à chaque fois, désolé.</a:t>
            </a:r>
          </a:p>
          <a:p>
            <a:endParaRPr lang="fr-FR" sz="1000" dirty="0"/>
          </a:p>
          <a:p>
            <a:r>
              <a:rPr lang="fr-FR" sz="1000" dirty="0" smtClean="0"/>
              <a:t>J’en profite pour ajouter Evelyne que j’ai zappé à chaque fois aussi.</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058721"/>
            <a:ext cx="3409666" cy="1475772"/>
          </a:xfrm>
          <a:prstGeom prst="rect">
            <a:avLst/>
          </a:prstGeom>
          <a:scene3d>
            <a:camera prst="orthographicFront">
              <a:rot lat="0" lon="21599994" rev="0"/>
            </a:camera>
            <a:lightRig rig="threePt" dir="t"/>
          </a:scene3d>
        </p:spPr>
      </p:pic>
      <p:sp>
        <p:nvSpPr>
          <p:cNvPr id="9" name="Rectangle 8"/>
          <p:cNvSpPr/>
          <p:nvPr/>
        </p:nvSpPr>
        <p:spPr>
          <a:xfrm>
            <a:off x="4463955" y="2297730"/>
            <a:ext cx="2784142" cy="600164"/>
          </a:xfrm>
          <a:prstGeom prst="rect">
            <a:avLst/>
          </a:prstGeom>
        </p:spPr>
        <p:txBody>
          <a:bodyPr wrap="square">
            <a:spAutoFit/>
          </a:bodyPr>
          <a:lstStyle/>
          <a:p>
            <a:r>
              <a:rPr lang="fr-FR" sz="1100" dirty="0" smtClean="0"/>
              <a:t>Bravo Victor,</a:t>
            </a:r>
          </a:p>
          <a:p>
            <a:endParaRPr lang="fr-FR" sz="1100" dirty="0"/>
          </a:p>
          <a:p>
            <a:r>
              <a:rPr lang="fr-FR" sz="1100" dirty="0" smtClean="0"/>
              <a:t>T’es un champion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15" y="3147119"/>
            <a:ext cx="3418978" cy="1165574"/>
          </a:xfrm>
          <a:prstGeom prst="rect">
            <a:avLst/>
          </a:prstGeom>
        </p:spPr>
      </p:pic>
      <p:sp>
        <p:nvSpPr>
          <p:cNvPr id="12" name="ZoneTexte 11"/>
          <p:cNvSpPr txBox="1"/>
          <p:nvPr/>
        </p:nvSpPr>
        <p:spPr>
          <a:xfrm>
            <a:off x="472909" y="2599477"/>
            <a:ext cx="770404" cy="369332"/>
          </a:xfrm>
          <a:prstGeom prst="rect">
            <a:avLst/>
          </a:prstGeom>
          <a:noFill/>
        </p:spPr>
        <p:txBody>
          <a:bodyPr wrap="none" rtlCol="0">
            <a:spAutoFit/>
          </a:bodyPr>
          <a:lstStyle/>
          <a:p>
            <a:r>
              <a:rPr lang="fr-FR" dirty="0" smtClean="0"/>
              <a:t>Victor</a:t>
            </a:r>
            <a:endParaRPr lang="fr-FR" dirty="0"/>
          </a:p>
        </p:txBody>
      </p:sp>
      <p:sp>
        <p:nvSpPr>
          <p:cNvPr id="13" name="ZoneTexte 12"/>
          <p:cNvSpPr txBox="1"/>
          <p:nvPr/>
        </p:nvSpPr>
        <p:spPr>
          <a:xfrm>
            <a:off x="501571" y="4141675"/>
            <a:ext cx="770404" cy="369332"/>
          </a:xfrm>
          <a:prstGeom prst="rect">
            <a:avLst/>
          </a:prstGeom>
          <a:noFill/>
        </p:spPr>
        <p:txBody>
          <a:bodyPr wrap="none" rtlCol="0">
            <a:spAutoFit/>
          </a:bodyPr>
          <a:lstStyle/>
          <a:p>
            <a:r>
              <a:rPr lang="fr-FR" dirty="0" smtClean="0"/>
              <a:t>Victor</a:t>
            </a:r>
            <a:endParaRPr lang="fr-FR" dirty="0"/>
          </a:p>
        </p:txBody>
      </p:sp>
      <p:sp>
        <p:nvSpPr>
          <p:cNvPr id="14" name="ZoneTexte 13"/>
          <p:cNvSpPr txBox="1"/>
          <p:nvPr/>
        </p:nvSpPr>
        <p:spPr>
          <a:xfrm>
            <a:off x="6632812" y="3349827"/>
            <a:ext cx="949940" cy="369332"/>
          </a:xfrm>
          <a:prstGeom prst="rect">
            <a:avLst/>
          </a:prstGeom>
          <a:noFill/>
        </p:spPr>
        <p:txBody>
          <a:bodyPr wrap="none" rtlCol="0">
            <a:spAutoFit/>
          </a:bodyPr>
          <a:lstStyle/>
          <a:p>
            <a:r>
              <a:rPr lang="fr-FR" dirty="0" smtClean="0"/>
              <a:t>Vincent</a:t>
            </a:r>
            <a:endParaRPr lang="fr-FR" dirty="0"/>
          </a:p>
        </p:txBody>
      </p:sp>
      <p:sp>
        <p:nvSpPr>
          <p:cNvPr id="15" name="Rectangle 14"/>
          <p:cNvSpPr/>
          <p:nvPr/>
        </p:nvSpPr>
        <p:spPr>
          <a:xfrm>
            <a:off x="634514" y="3340805"/>
            <a:ext cx="2790967" cy="400110"/>
          </a:xfrm>
          <a:prstGeom prst="rect">
            <a:avLst/>
          </a:prstGeom>
        </p:spPr>
        <p:txBody>
          <a:bodyPr wrap="square">
            <a:spAutoFit/>
          </a:bodyPr>
          <a:lstStyle/>
          <a:p>
            <a:r>
              <a:rPr lang="fr-FR" sz="1000" dirty="0" smtClean="0"/>
              <a:t>Ah ça va, tu n’avais rien remarqué non plus je te signale !</a:t>
            </a:r>
            <a:endParaRPr lang="fr-FR" sz="1100"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303593" y="4141675"/>
            <a:ext cx="3409666" cy="1276486"/>
          </a:xfrm>
          <a:prstGeom prst="rect">
            <a:avLst/>
          </a:prstGeom>
          <a:scene3d>
            <a:camera prst="orthographicFront">
              <a:rot lat="0" lon="21599994" rev="0"/>
            </a:camera>
            <a:lightRig rig="threePt" dir="t"/>
          </a:scene3d>
        </p:spPr>
      </p:pic>
      <p:sp>
        <p:nvSpPr>
          <p:cNvPr id="17" name="Rectangle 16"/>
          <p:cNvSpPr/>
          <p:nvPr/>
        </p:nvSpPr>
        <p:spPr>
          <a:xfrm>
            <a:off x="4616355" y="4326341"/>
            <a:ext cx="2784142" cy="600164"/>
          </a:xfrm>
          <a:prstGeom prst="rect">
            <a:avLst/>
          </a:prstGeom>
        </p:spPr>
        <p:txBody>
          <a:bodyPr wrap="square">
            <a:spAutoFit/>
          </a:bodyPr>
          <a:lstStyle/>
          <a:p>
            <a:r>
              <a:rPr lang="fr-FR" sz="1100" dirty="0" smtClean="0"/>
              <a:t>Je voudrais pas vous foutre la pression, mais je vous rappelle qu’on fait une présentation au client DEMAIN 9h00 !!!!</a:t>
            </a:r>
          </a:p>
        </p:txBody>
      </p:sp>
      <p:sp>
        <p:nvSpPr>
          <p:cNvPr id="18" name="ZoneTexte 17"/>
          <p:cNvSpPr txBox="1"/>
          <p:nvPr/>
        </p:nvSpPr>
        <p:spPr>
          <a:xfrm>
            <a:off x="6798859" y="5233495"/>
            <a:ext cx="1005403" cy="369332"/>
          </a:xfrm>
          <a:prstGeom prst="rect">
            <a:avLst/>
          </a:prstGeom>
          <a:noFill/>
        </p:spPr>
        <p:txBody>
          <a:bodyPr wrap="none" rtlCol="0">
            <a:spAutoFit/>
          </a:bodyPr>
          <a:lstStyle/>
          <a:p>
            <a:r>
              <a:rPr lang="fr-FR" dirty="0" smtClean="0"/>
              <a:t>Evelyne</a:t>
            </a:r>
            <a:endParaRPr lang="fr-FR" dirty="0"/>
          </a:p>
        </p:txBody>
      </p:sp>
      <p:pic>
        <p:nvPicPr>
          <p:cNvPr id="19" name="Imag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8" y="4663407"/>
            <a:ext cx="3418978" cy="994556"/>
          </a:xfrm>
          <a:prstGeom prst="rect">
            <a:avLst/>
          </a:prstGeom>
        </p:spPr>
      </p:pic>
      <p:sp>
        <p:nvSpPr>
          <p:cNvPr id="20" name="ZoneTexte 19"/>
          <p:cNvSpPr txBox="1"/>
          <p:nvPr/>
        </p:nvSpPr>
        <p:spPr>
          <a:xfrm>
            <a:off x="653864" y="5602827"/>
            <a:ext cx="813043" cy="369332"/>
          </a:xfrm>
          <a:prstGeom prst="rect">
            <a:avLst/>
          </a:prstGeom>
          <a:noFill/>
        </p:spPr>
        <p:txBody>
          <a:bodyPr wrap="none" rtlCol="0">
            <a:spAutoFit/>
          </a:bodyPr>
          <a:lstStyle/>
          <a:p>
            <a:r>
              <a:rPr lang="fr-FR" dirty="0" smtClean="0"/>
              <a:t>Arthur</a:t>
            </a:r>
            <a:endParaRPr lang="fr-FR" dirty="0"/>
          </a:p>
        </p:txBody>
      </p:sp>
      <p:sp>
        <p:nvSpPr>
          <p:cNvPr id="21" name="Rectangle 20"/>
          <p:cNvSpPr/>
          <p:nvPr/>
        </p:nvSpPr>
        <p:spPr>
          <a:xfrm>
            <a:off x="786807" y="4857093"/>
            <a:ext cx="2790967" cy="246221"/>
          </a:xfrm>
          <a:prstGeom prst="rect">
            <a:avLst/>
          </a:prstGeom>
        </p:spPr>
        <p:txBody>
          <a:bodyPr wrap="square">
            <a:spAutoFit/>
          </a:bodyPr>
          <a:lstStyle/>
          <a:p>
            <a:r>
              <a:rPr lang="fr-FR" sz="1000" dirty="0" smtClean="0"/>
              <a:t>C’est chaud, ça sent la nuit blanche encore…</a:t>
            </a:r>
            <a:endParaRPr lang="fr-FR" sz="1100" dirty="0"/>
          </a:p>
        </p:txBody>
      </p:sp>
    </p:spTree>
    <p:extLst>
      <p:ext uri="{BB962C8B-B14F-4D97-AF65-F5344CB8AC3E}">
        <p14:creationId xmlns:p14="http://schemas.microsoft.com/office/powerpoint/2010/main" val="11864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P spid="14" grpId="0"/>
      <p:bldP spid="15" grpId="0"/>
      <p:bldP spid="17" grpId="0"/>
      <p:bldP spid="18"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a:t>
            </a:r>
            <a:r>
              <a:rPr lang="fr-FR" dirty="0" smtClean="0"/>
              <a:t>situation – Conclusion </a:t>
            </a:r>
            <a:endParaRPr lang="fr-FR" dirty="0"/>
          </a:p>
        </p:txBody>
      </p:sp>
      <p:sp>
        <p:nvSpPr>
          <p:cNvPr id="3" name="Espace réservé du texte 2"/>
          <p:cNvSpPr>
            <a:spLocks noGrp="1"/>
          </p:cNvSpPr>
          <p:nvPr>
            <p:ph type="body" sz="quarter" idx="13"/>
          </p:nvPr>
        </p:nvSpPr>
        <p:spPr/>
        <p:txBody>
          <a:bodyPr/>
          <a:lstStyle/>
          <a:p>
            <a:r>
              <a:rPr lang="fr-FR" dirty="0" smtClean="0"/>
              <a:t>Bien entendu, rien n’a marché le jour de la présentation</a:t>
            </a:r>
          </a:p>
          <a:p>
            <a:r>
              <a:rPr lang="fr-FR" dirty="0" smtClean="0"/>
              <a:t>Le client s’est rétracté</a:t>
            </a:r>
          </a:p>
          <a:p>
            <a:r>
              <a:rPr lang="fr-FR" dirty="0" smtClean="0"/>
              <a:t>Le projet est tombé à l’eau</a:t>
            </a:r>
          </a:p>
          <a:p>
            <a:r>
              <a:rPr lang="fr-FR" dirty="0" smtClean="0"/>
              <a:t>L’équipe de développement s’est faite </a:t>
            </a:r>
            <a:r>
              <a:rPr lang="fr-FR" dirty="0" err="1" smtClean="0"/>
              <a:t>sermoner</a:t>
            </a:r>
            <a:r>
              <a:rPr lang="fr-FR" dirty="0" smtClean="0"/>
              <a:t>.</a:t>
            </a:r>
          </a:p>
          <a:p>
            <a:endParaRPr lang="fr-FR" dirty="0"/>
          </a:p>
          <a:p>
            <a:r>
              <a:rPr lang="fr-FR" dirty="0" smtClean="0">
                <a:sym typeface="Wingdings" pitchFamily="2" charset="2"/>
              </a:rPr>
              <a:t> Echange par mails ou clés USB sont donc à proscrire !</a:t>
            </a:r>
            <a:endParaRPr lang="fr-FR" dirty="0"/>
          </a:p>
        </p:txBody>
      </p:sp>
    </p:spTree>
    <p:extLst>
      <p:ext uri="{BB962C8B-B14F-4D97-AF65-F5344CB8AC3E}">
        <p14:creationId xmlns:p14="http://schemas.microsoft.com/office/powerpoint/2010/main" val="954343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QUE IGN VERT">
  <a:themeElements>
    <a:clrScheme name="Personnalisé 2">
      <a:dk1>
        <a:srgbClr val="231F20"/>
      </a:dk1>
      <a:lt1>
        <a:sysClr val="window" lastClr="FFFFFF"/>
      </a:lt1>
      <a:dk2>
        <a:srgbClr val="0AB99B"/>
      </a:dk2>
      <a:lt2>
        <a:srgbClr val="00BEF0"/>
      </a:lt2>
      <a:accent1>
        <a:srgbClr val="709216"/>
      </a:accent1>
      <a:accent2>
        <a:srgbClr val="009146"/>
      </a:accent2>
      <a:accent3>
        <a:srgbClr val="FA9B1E"/>
      </a:accent3>
      <a:accent4>
        <a:srgbClr val="C83728"/>
      </a:accent4>
      <a:accent5>
        <a:srgbClr val="D71478"/>
      </a:accent5>
      <a:accent6>
        <a:srgbClr val="5A287D"/>
      </a:accent6>
      <a:hlink>
        <a:srgbClr val="000000"/>
      </a:hlink>
      <a:folHlink>
        <a:srgbClr val="7030A0"/>
      </a:folHlink>
    </a:clrScheme>
    <a:fontScheme name="AUSTRALIE - 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DT_AUSTRALIE_MASQUE_IGN_V06.pptx" id="{D5DE042C-D723-44E0-AFEA-3E6B437F267A}" vid="{9A020044-FC93-4823-A3EC-FC852C8DBF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redacteur xmlns="a1322699-2fbb-4cce-8aba-176c4fa97253">
      <UserInfo>
        <DisplayName>Thierry Blouin</DisplayName>
        <AccountId>758</AccountId>
        <AccountType/>
      </UserInfo>
    </redacteur>
    <Language xmlns="http://schemas.microsoft.com/sharepoint/v3">Français (France)</Language>
    <_Source xmlns="http://schemas.microsoft.com/sharepoint/v3/fields" xsi:nil="true"/>
    <Version_IGN xmlns="a1322699-2fbb-4cce-8aba-176c4fa97253">0.1</Version_IGN>
    <p17c2b7c625547a3b70510fd871aaba1 xmlns="a1322699-2fbb-4cce-8aba-176c4fa97253">
      <Terms xmlns="http://schemas.microsoft.com/office/infopath/2007/PartnerControls"/>
    </p17c2b7c625547a3b70510fd871aaba1>
    <Autres_redacteurs xmlns="a1322699-2fbb-4cce-8aba-176c4fa97253" xsi:nil="true"/>
    <_DCDateModified xmlns="http://schemas.microsoft.com/sharepoint/v3/fields" xsi:nil="true"/>
    <_Publisher xmlns="http://schemas.microsoft.com/sharepoint/v3/fields" xsi:nil="true"/>
    <Gestionnaire xmlns="a1322699-2fbb-4cce-8aba-176c4fa97253">
      <UserInfo>
        <DisplayName>Christine Bataille</DisplayName>
        <AccountId>755</AccountId>
        <AccountType/>
      </UserInfo>
    </Gestionnaire>
    <Identifiant_IGN xmlns="a1322699-2fbb-4cce-8aba-176c4fa97253">ENR_pleniere_datac_majec_2019-12-02</Identifiant_IGN>
    <_Relation xmlns="http://schemas.microsoft.com/sharepoint/v3/fields" xsi:nil="true"/>
    <o062e75b76fd4c2ab45f41497e4c179e xmlns="a1322699-2fbb-4cce-8aba-176c4fa97253">
      <Terms xmlns="http://schemas.microsoft.com/office/infopath/2007/PartnerControls"/>
    </o062e75b76fd4c2ab45f41497e4c179e>
    <c1cc88710d9c4c84af372a6a51dc9d60 xmlns="a1322699-2fbb-4cce-8aba-176c4fa97253">
      <Terms xmlns="http://schemas.microsoft.com/office/infopath/2007/PartnerControls"/>
    </c1cc88710d9c4c84af372a6a51dc9d60>
    <TaxCatchAll xmlns="a1322699-2fbb-4cce-8aba-176c4fa97253"/>
    <Diffusion xmlns="a1322699-2fbb-4cce-8aba-176c4fa97253">Interne</Diffusion>
    <Approbateur xmlns="a1322699-2fbb-4cce-8aba-176c4fa97253">
      <UserInfo>
        <DisplayName/>
        <AccountId xsi:nil="true"/>
        <AccountType/>
      </UserInfo>
    </Approbateur>
    <_Contributor xmlns="http://schemas.microsoft.com/sharepoint/v3/fields" xsi:nil="true"/>
    <_Format xmlns="http://schemas.microsoft.com/sharepoint/v3/fields" xsi:nil="true"/>
    <bb80de6026714cfbab5aa06ad8fd5f59 xmlns="a1322699-2fbb-4cce-8aba-176c4fa97253">
      <Terms xmlns="http://schemas.microsoft.com/office/infopath/2007/PartnerControls"/>
    </bb80de6026714cfbab5aa06ad8fd5f59>
    <_Coverage xmlns="http://schemas.microsoft.com/sharepoint/v3/fields" xsi:nil="true"/>
    <Date_approbation xmlns="a1322699-2fbb-4cce-8aba-176c4fa97253">2019-12-01T23:00:00+00:00</Date_approbation>
    <_Identifier xmlns="http://schemas.microsoft.com/sharepoint/v3/fields">DIRNO-2019-P-316</_Identifier>
    <_ResourceType xmlns="http://schemas.microsoft.com/sharepoint/v3/fields" xsi:nil="true"/>
    <_RightsManagement xmlns="http://schemas.microsoft.com/sharepoint/v3/fields" xsi:nil="true"/>
    <Relecteur xmlns="a1322699-2fbb-4cce-8aba-176c4fa97253">
      <UserInfo>
        <DisplayName/>
        <AccountId xsi:nil="true"/>
        <AccountType/>
      </UserInfo>
    </Relecteur>
    <Typologie xmlns="a1322699-2fbb-4cce-8aba-176c4fa97253">Enregistrement</Typologie>
    <Statut xmlns="a1322699-2fbb-4cce-8aba-176c4fa97253">Validé</Statut>
    <Alias_IGN xmlns="a1322699-2fbb-4cce-8aba-176c4fa97253">pleniere_datac_majec_2019-12-02</Alias_IGN>
    <Ancienne_référence xmlns="a1322699-2fbb-4cce-8aba-176c4fa97253" xsi:nil="true"/>
    <Code_typologie xmlns="a1322699-2fbb-4cce-8aba-176c4fa97253" xsi:nil="true"/>
    <_DCDateCreated xmlns="http://schemas.microsoft.com/sharepoint/v3/fields">2019-12-01T23:00:00+00:00</_DCDateCreated>
    <Date_fin_validite xmlns="a1322699-2fbb-4cce-8aba-176c4fa97253" xsi:nil="true"/>
    <_dlc_DocId xmlns="f0ff482e-aa3b-417e-9d65-5f4cb2656651">UYVM5YNHQ4HK-78-316</_dlc_DocId>
    <_dlc_DocIdUrl xmlns="f0ff482e-aa3b-417e-9d65-5f4cb2656651">
      <Url>http://intradoc.ign.fr/ged/DG/DIRNO/_layouts/DocIdRedir.aspx?ID=UYVM5YNHQ4HK-78-316</Url>
      <Description>UYVM5YNHQ4HK-78-316</Description>
    </_dlc_DocIdUrl>
  </documentManagement>
</p:properties>
</file>

<file path=customXml/item4.xml><?xml version="1.0" encoding="utf-8"?>
<?mso-contentType ?>
<SharedContentType xmlns="Microsoft.SharePoint.Taxonomy.ContentTypeSync" SourceId="11ad8b72-dc11-4d56-b05b-950e088cc514" ContentTypeId="0x01010B0081A137466272CF4BAC585A26022CFF140C" PreviousValue="false"/>
</file>

<file path=customXml/item5.xml><?xml version="1.0" encoding="utf-8"?>
<ct:contentTypeSchema xmlns:ct="http://schemas.microsoft.com/office/2006/metadata/contentType" xmlns:ma="http://schemas.microsoft.com/office/2006/metadata/properties/metaAttributes" ct:_="" ma:_="" ma:contentTypeName="Enregistrement" ma:contentTypeID="0x01010B0081A137466272CF4BAC585A26022CFF140C009A8DBCE5785FE946BBD30A8A9CEF9944" ma:contentTypeVersion="201" ma:contentTypeDescription="ENR" ma:contentTypeScope="" ma:versionID="3b57f21cce924c574484710cf9161c34">
  <xsd:schema xmlns:xsd="http://www.w3.org/2001/XMLSchema" xmlns:xs="http://www.w3.org/2001/XMLSchema" xmlns:p="http://schemas.microsoft.com/office/2006/metadata/properties" xmlns:ns1="a1322699-2fbb-4cce-8aba-176c4fa97253" xmlns:ns2="http://schemas.microsoft.com/sharepoint/v3/fields" xmlns:ns3="http://schemas.microsoft.com/sharepoint/v3" xmlns:ns4="f0ff482e-aa3b-417e-9d65-5f4cb2656651" targetNamespace="http://schemas.microsoft.com/office/2006/metadata/properties" ma:root="true" ma:fieldsID="f6568a4e1da4d7078b81619ec39b5926" ns1:_="" ns2:_="" ns3:_="" ns4:_="">
    <xsd:import namespace="a1322699-2fbb-4cce-8aba-176c4fa97253"/>
    <xsd:import namespace="http://schemas.microsoft.com/sharepoint/v3/fields"/>
    <xsd:import namespace="http://schemas.microsoft.com/sharepoint/v3"/>
    <xsd:import namespace="f0ff482e-aa3b-417e-9d65-5f4cb2656651"/>
    <xsd:element name="properties">
      <xsd:complexType>
        <xsd:sequence>
          <xsd:element name="documentManagement">
            <xsd:complexType>
              <xsd:all>
                <xsd:element ref="ns1:Alias_IGN"/>
                <xsd:element ref="ns1:Version_IGN"/>
                <xsd:element ref="ns1:Diffusion"/>
                <xsd:element ref="ns2:_DCDateCreated"/>
                <xsd:element ref="ns1:redacteur"/>
                <xsd:element ref="ns1:Gestionnaire"/>
                <xsd:element ref="ns1:Statut" minOccurs="0"/>
                <xsd:element ref="ns1:Date_approbation" minOccurs="0"/>
                <xsd:element ref="ns1:Date_fin_validite" minOccurs="0"/>
                <xsd:element ref="ns1:Autres_redacteurs" minOccurs="0"/>
                <xsd:element ref="ns1:Approbateur" minOccurs="0"/>
                <xsd:element ref="ns1:Relecteur" minOccurs="0"/>
                <xsd:element ref="ns1:Ancienne_référence" minOccurs="0"/>
                <xsd:element ref="ns2:_Coverage" minOccurs="0"/>
                <xsd:element ref="ns2:_Format" minOccurs="0"/>
                <xsd:element ref="ns3:Language" minOccurs="0"/>
                <xsd:element ref="ns2:_Relation" minOccurs="0"/>
                <xsd:element ref="ns2:_Source" minOccurs="0"/>
                <xsd:element ref="ns2:_Identifier" minOccurs="0"/>
                <xsd:element ref="ns1:Identifiant_IGN" minOccurs="0"/>
                <xsd:element ref="ns1:p17c2b7c625547a3b70510fd871aaba1" minOccurs="0"/>
                <xsd:element ref="ns1:TaxCatchAll" minOccurs="0"/>
                <xsd:element ref="ns1:TaxCatchAllLabel" minOccurs="0"/>
                <xsd:element ref="ns2:_DCDateModified" minOccurs="0"/>
                <xsd:element ref="ns1:o062e75b76fd4c2ab45f41497e4c179e" minOccurs="0"/>
                <xsd:element ref="ns2:_Publisher" minOccurs="0"/>
                <xsd:element ref="ns2:_RightsManagement" minOccurs="0"/>
                <xsd:element ref="ns1:bb80de6026714cfbab5aa06ad8fd5f59" minOccurs="0"/>
                <xsd:element ref="ns2:_Contributor" minOccurs="0"/>
                <xsd:element ref="ns2:_ResourceType" minOccurs="0"/>
                <xsd:element ref="ns1:Typologie" minOccurs="0"/>
                <xsd:element ref="ns1:c1cc88710d9c4c84af372a6a51dc9d60" minOccurs="0"/>
                <xsd:element ref="ns1:Code_typologie"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322699-2fbb-4cce-8aba-176c4fa97253" elementFormDefault="qualified">
    <xsd:import namespace="http://schemas.microsoft.com/office/2006/documentManagement/types"/>
    <xsd:import namespace="http://schemas.microsoft.com/office/infopath/2007/PartnerControls"/>
    <xsd:element name="Alias_IGN" ma:index="0" ma:displayName="Alias_IGN" ma:description="Titre abrégé composé de caractère alphanumérique sans blanc ni accent, ex: mon-titre" ma:internalName="Alias_IGN">
      <xsd:simpleType>
        <xsd:restriction base="dms:Text">
          <xsd:maxLength value="60"/>
        </xsd:restriction>
      </xsd:simpleType>
    </xsd:element>
    <xsd:element name="Version_IGN" ma:index="1" ma:displayName="Version_IGN" ma:default="0.1" ma:description="numéro de version sous la forme 1.0" ma:internalName="Version_IGN" ma:readOnly="false">
      <xsd:simpleType>
        <xsd:restriction base="dms:Text">
          <xsd:maxLength value="10"/>
        </xsd:restriction>
      </xsd:simpleType>
    </xsd:element>
    <xsd:element name="Diffusion" ma:index="2" ma:displayName="Diffusion" ma:default="Interne" ma:format="Dropdown" ma:internalName="Diffusion">
      <xsd:simpleType>
        <xsd:restriction base="dms:Choice">
          <xsd:enumeration value="Ouverte"/>
          <xsd:enumeration value="Interne"/>
          <xsd:enumeration value="Limitée"/>
        </xsd:restriction>
      </xsd:simpleType>
    </xsd:element>
    <xsd:element name="redacteur" ma:index="4" ma:displayName="redacteur" ma:description="Compte dans l'annuaire IGN du redacteur du document. Utilisez Externe-ign si le document est rédigé par une personne extérieure à l'établissement." ma:list="UserInfo" ma:SearchPeopleOnly="false" ma:SharePointGroup="0" ma:internalName="redacteu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Gestionnaire" ma:index="5" ma:displayName="Gestionnaire" ma:list="UserInfo" ma:SearchPeopleOnly="false" ma:SharePointGroup="0" ma:internalName="Gestionnair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tatut" ma:index="11" nillable="true" ma:displayName="Statut" ma:default="En rédaction" ma:format="Dropdown" ma:internalName="Statut">
      <xsd:simpleType>
        <xsd:restriction base="dms:Choice">
          <xsd:enumeration value="En rédaction"/>
          <xsd:enumeration value="En révision"/>
          <xsd:enumeration value="Finalisé mais non validé"/>
          <xsd:enumeration value="Validé"/>
          <xsd:enumeration value="Validation refusée"/>
          <xsd:enumeration value="Demande de validation"/>
          <xsd:enumeration value="A contrôler"/>
          <xsd:enumeration value="Périmé"/>
          <xsd:enumeration value="Abrogé"/>
        </xsd:restriction>
      </xsd:simpleType>
    </xsd:element>
    <xsd:element name="Date_approbation" ma:index="12" nillable="true" ma:displayName="Date_approbation" ma:format="DateOnly" ma:internalName="Date_approbation">
      <xsd:simpleType>
        <xsd:restriction base="dms:DateTime"/>
      </xsd:simpleType>
    </xsd:element>
    <xsd:element name="Date_fin_validite" ma:index="13" nillable="true" ma:displayName="Date_fin_validite" ma:format="DateOnly" ma:internalName="Date_fin_validite">
      <xsd:simpleType>
        <xsd:restriction base="dms:DateTime"/>
      </xsd:simpleType>
    </xsd:element>
    <xsd:element name="Autres_redacteurs" ma:index="14" nillable="true" ma:displayName="Autres_redacteurs" ma:description="Personne ayant participée à la rédaction du document. Ce champ est libre, il n'est pas associé à un compte dans l'annuaire." ma:internalName="Autres_redacteurs">
      <xsd:simpleType>
        <xsd:restriction base="dms:Text">
          <xsd:maxLength value="255"/>
        </xsd:restriction>
      </xsd:simpleType>
    </xsd:element>
    <xsd:element name="Approbateur" ma:index="15" nillable="true" ma:displayName="Approbateur" ma:description="Compte dans l'annuaire de l'IGN de la personne qui valide le document." ma:list="UserInfo" ma:SearchPeopleOnly="false" ma:SharePointGroup="0" ma:internalName="Approbateu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lecteur" ma:index="16" nillable="true" ma:displayName="Relecteur" ma:description="Nom des relecteurs du documents. Attention: ceci n'est qu'une information, ce champ n'est pas utilisé pour automatiser la diffusion." ma:list="UserInfo" ma:SearchPeopleOnly="false" ma:SharePointGroup="0" ma:internalName="Relecteu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ncienne_référence" ma:index="19" nillable="true" ma:displayName="Ancienne_référence" ma:description="Numéro de référence dans les anciens systèmes ou souchier." ma:internalName="Ancienne_r_x00e9_f_x00e9_rence">
      <xsd:simpleType>
        <xsd:restriction base="dms:Text">
          <xsd:maxLength value="255"/>
        </xsd:restriction>
      </xsd:simpleType>
    </xsd:element>
    <xsd:element name="Identifiant_IGN" ma:index="27" nillable="true" ma:displayName="Identifiant_IGN" ma:internalName="Identifiant_IGN" ma:readOnly="false">
      <xsd:simpleType>
        <xsd:restriction base="dms:Text">
          <xsd:maxLength value="255"/>
        </xsd:restriction>
      </xsd:simpleType>
    </xsd:element>
    <xsd:element name="p17c2b7c625547a3b70510fd871aaba1" ma:index="34" nillable="true" ma:taxonomy="true" ma:internalName="p17c2b7c625547a3b70510fd871aaba1" ma:taxonomyFieldName="Emetteur" ma:displayName="Emetteur" ma:readOnly="false" ma:default="" ma:fieldId="{917c2b7c-6255-47a3-b705-10fd871aaba1}" ma:sspId="11ad8b72-dc11-4d56-b05b-950e088cc514" ma:termSetId="6eb0dfdb-4a18-4d4f-8ccc-ded5628ac25a" ma:anchorId="9e4db19c-6467-4229-95bd-4ec0af276d39" ma:open="true" ma:isKeyword="false">
      <xsd:complexType>
        <xsd:sequence>
          <xsd:element ref="pc:Terms" minOccurs="0" maxOccurs="1"/>
        </xsd:sequence>
      </xsd:complexType>
    </xsd:element>
    <xsd:element name="TaxCatchAll" ma:index="35" nillable="true" ma:displayName="Colonne Attraper tout de Taxonomie" ma:description="" ma:hidden="true" ma:list="{caeedf1e-af27-4f4a-b748-10c64ee0b467}" ma:internalName="TaxCatchAll" ma:showField="CatchAllData" ma:web="f0ff482e-aa3b-417e-9d65-5f4cb2656651">
      <xsd:complexType>
        <xsd:complexContent>
          <xsd:extension base="dms:MultiChoiceLookup">
            <xsd:sequence>
              <xsd:element name="Value" type="dms:Lookup" maxOccurs="unbounded" minOccurs="0" nillable="true"/>
            </xsd:sequence>
          </xsd:extension>
        </xsd:complexContent>
      </xsd:complexType>
    </xsd:element>
    <xsd:element name="TaxCatchAllLabel" ma:index="36" nillable="true" ma:displayName="Colonne Attraper tout de Taxonomie1" ma:description="" ma:hidden="true" ma:list="{caeedf1e-af27-4f4a-b748-10c64ee0b467}" ma:internalName="TaxCatchAllLabel" ma:readOnly="true" ma:showField="CatchAllDataLabel" ma:web="f0ff482e-aa3b-417e-9d65-5f4cb2656651">
      <xsd:complexType>
        <xsd:complexContent>
          <xsd:extension base="dms:MultiChoiceLookup">
            <xsd:sequence>
              <xsd:element name="Value" type="dms:Lookup" maxOccurs="unbounded" minOccurs="0" nillable="true"/>
            </xsd:sequence>
          </xsd:extension>
        </xsd:complexContent>
      </xsd:complexType>
    </xsd:element>
    <xsd:element name="o062e75b76fd4c2ab45f41497e4c179e" ma:index="39" nillable="true" ma:taxonomy="true" ma:internalName="o062e75b76fd4c2ab45f41497e4c179e" ma:taxonomyFieldName="Domaine" ma:displayName="Domaine" ma:readOnly="false" ma:default="" ma:fieldId="{8062e75b-76fd-4c2a-b45f-41497e4c179e}" ma:taxonomyMulti="true" ma:sspId="11ad8b72-dc11-4d56-b05b-950e088cc514" ma:termSetId="d7d9c275-aeda-4e99-8fb5-bb554d0c5a29" ma:anchorId="00000000-0000-0000-0000-000000000000" ma:open="false" ma:isKeyword="false">
      <xsd:complexType>
        <xsd:sequence>
          <xsd:element ref="pc:Terms" minOccurs="0" maxOccurs="1"/>
        </xsd:sequence>
      </xsd:complexType>
    </xsd:element>
    <xsd:element name="bb80de6026714cfbab5aa06ad8fd5f59" ma:index="43" nillable="true" ma:taxonomy="true" ma:internalName="bb80de6026714cfbab5aa06ad8fd5f59" ma:taxonomyFieldName="Mots_cl_x00e9_s_IGN" ma:displayName="Mots_clés_IGN" ma:default="" ma:fieldId="{bb80de60-2671-4cfb-ab5a-a06ad8fd5f59}" ma:taxonomyMulti="true" ma:sspId="11ad8b72-dc11-4d56-b05b-950e088cc514" ma:termSetId="fd6d3671-263a-4bfe-bae1-5889bcbcf397" ma:anchorId="00000000-0000-0000-0000-000000000000" ma:open="false" ma:isKeyword="false">
      <xsd:complexType>
        <xsd:sequence>
          <xsd:element ref="pc:Terms" minOccurs="0" maxOccurs="1"/>
        </xsd:sequence>
      </xsd:complexType>
    </xsd:element>
    <xsd:element name="Typologie" ma:index="46" nillable="true" ma:displayName="Typologie" ma:hidden="true" ma:internalName="Typologie" ma:readOnly="false">
      <xsd:simpleType>
        <xsd:restriction base="dms:Text">
          <xsd:maxLength value="50"/>
        </xsd:restriction>
      </xsd:simpleType>
    </xsd:element>
    <xsd:element name="c1cc88710d9c4c84af372a6a51dc9d60" ma:index="47" nillable="true" ma:taxonomy="true" ma:internalName="c1cc88710d9c4c84af372a6a51dc9d60" ma:taxonomyFieldName="Produit" ma:displayName="Produit" ma:default="" ma:fieldId="{c1cc8871-0d9c-4c84-af37-2a6a51dc9d60}" ma:sspId="11ad8b72-dc11-4d56-b05b-950e088cc514" ma:termSetId="feaa78fc-c9ee-4077-9cba-e776bb3de764" ma:anchorId="00000000-0000-0000-0000-000000000000" ma:open="false" ma:isKeyword="false">
      <xsd:complexType>
        <xsd:sequence>
          <xsd:element ref="pc:Terms" minOccurs="0" maxOccurs="1"/>
        </xsd:sequence>
      </xsd:complexType>
    </xsd:element>
    <xsd:element name="Code_typologie" ma:index="48" nillable="true" ma:displayName="Code_typologie" ma:description="type de document utilisé pour clé de classement." ma:internalName="Code_typologie"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3" ma:displayName="Date de création" ma:description="Date à laquelle la ressource a été créée" ma:format="DateOnly" ma:internalName="_DCDateCreated" ma:readOnly="false">
      <xsd:simpleType>
        <xsd:restriction base="dms:DateTime"/>
      </xsd:simpleType>
    </xsd:element>
    <xsd:element name="_Coverage" ma:index="20" nillable="true" ma:displayName="Couverture" ma:description="Étendue ou portée" ma:internalName="_Coverage">
      <xsd:simpleType>
        <xsd:restriction base="dms:Text"/>
      </xsd:simpleType>
    </xsd:element>
    <xsd:element name="_Format" ma:index="21" nillable="true" ma:displayName="Format" ma:description="Type de support, format de fichier ou dimensions" ma:internalName="_Format">
      <xsd:simpleType>
        <xsd:restriction base="dms:Text"/>
      </xsd:simpleType>
    </xsd:element>
    <xsd:element name="_Relation" ma:index="24" nillable="true" ma:displayName="Relation" ma:description="Références à des ressources connexes" ma:internalName="_Relation" ma:readOnly="false">
      <xsd:simpleType>
        <xsd:restriction base="dms:Note">
          <xsd:maxLength value="255"/>
        </xsd:restriction>
      </xsd:simpleType>
    </xsd:element>
    <xsd:element name="_Source" ma:index="25" nillable="true" ma:displayName="Source" ma:description="Références à des ressources dont la ressource est dérivée" ma:internalName="_Source" ma:readOnly="false">
      <xsd:simpleType>
        <xsd:restriction base="dms:Note"/>
      </xsd:simpleType>
    </xsd:element>
    <xsd:element name="_Identifier" ma:index="26" nillable="true" ma:displayName="ID de ressource" ma:description="Chaîne ou numéro d'identification, généralement conforme à un système d'identification officiel" ma:internalName="_Identifier" ma:readOnly="false">
      <xsd:simpleType>
        <xsd:restriction base="dms:Text">
          <xsd:maxLength value="255"/>
        </xsd:restriction>
      </xsd:simpleType>
    </xsd:element>
    <xsd:element name="_DCDateModified" ma:index="37" nillable="true" ma:displayName="Date de modification" ma:description="Date à laquelle la ressource a été modifiée pour la dernière fois" ma:format="DateOnly" ma:hidden="true" ma:internalName="_DCDateModified" ma:readOnly="false">
      <xsd:simpleType>
        <xsd:restriction base="dms:DateTime"/>
      </xsd:simpleType>
    </xsd:element>
    <xsd:element name="_Publisher" ma:index="41" nillable="true" ma:displayName="Éditeur" ma:description="Personne, organisation ou service qui a publié la ressource" ma:hidden="true" ma:internalName="_Publisher" ma:readOnly="false">
      <xsd:simpleType>
        <xsd:restriction base="dms:Text"/>
      </xsd:simpleType>
    </xsd:element>
    <xsd:element name="_RightsManagement" ma:index="42" nillable="true" ma:displayName="Gestion des droits" ma:description="Informations sur les droits détenus pour la ressource" ma:hidden="true" ma:internalName="_RightsManagement" ma:readOnly="false">
      <xsd:simpleType>
        <xsd:restriction base="dms:Note"/>
      </xsd:simpleType>
    </xsd:element>
    <xsd:element name="_Contributor" ma:index="44" nillable="true" ma:displayName="Collaborateur" ma:description="Une ou plusieurs personnes ou organisations ayant collaboré à la ressource" ma:hidden="true" ma:internalName="_Contributor" ma:readOnly="false">
      <xsd:simpleType>
        <xsd:restriction base="dms:Note"/>
      </xsd:simpleType>
    </xsd:element>
    <xsd:element name="_ResourceType" ma:index="45" nillable="true" ma:displayName="Type de ressource" ma:description="Jeu de catégories, fonctions, genres ou niveau d'agrégation" ma:hidden="true" ma:internalName="_ResourceType"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22" nillable="true" ma:displayName="Langue" ma:default="Français (France)" ma:format="Dropdown" ma:internalName="Language" ma:readOnly="false">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f0ff482e-aa3b-417e-9d65-5f4cb2656651" elementFormDefault="qualified">
    <xsd:import namespace="http://schemas.microsoft.com/office/2006/documentManagement/types"/>
    <xsd:import namespace="http://schemas.microsoft.com/office/infopath/2007/PartnerControls"/>
    <xsd:element name="_dlc_DocId" ma:index="49" nillable="true" ma:displayName="Valeur d’ID de document" ma:description="Valeur de l’ID de document affecté à cet élément." ma:internalName="_dlc_DocId" ma:readOnly="true">
      <xsd:simpleType>
        <xsd:restriction base="dms:Text"/>
      </xsd:simpleType>
    </xsd:element>
    <xsd:element name="_dlc_DocIdUrl" ma:index="50"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51" nillable="true" ma:displayName="Conserver l’ID" ma:description="Conserver l’ID lors de l’ajout."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displayName="Créateur"/>
        <xsd:element ref="dcterms:created" minOccurs="0" maxOccurs="1"/>
        <xsd:element ref="dc:identifier" minOccurs="0" maxOccurs="1"/>
        <xsd:element name="contentType" minOccurs="0" maxOccurs="1" type="xsd:string" ma:index="38" ma:displayName="Type de contenu"/>
        <xsd:element ref="dc:title" minOccurs="0" maxOccurs="1" ma:index="6" ma:displayName="Titre"/>
        <xsd:element ref="dc:subject" minOccurs="0" maxOccurs="1" ma:index="23" ma:displayName="Objet"/>
        <xsd:element ref="dc:description" minOccurs="0" maxOccurs="1" ma:index="17" ma:displayName="Description"/>
        <xsd:element name="keywords" minOccurs="0" maxOccurs="1" type="xsd:string" ma:index="18"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67F77-E38F-4A0A-A5FB-CB215A676F6E}">
  <ds:schemaRefs>
    <ds:schemaRef ds:uri="http://schemas.microsoft.com/sharepoint/v3/contenttype/forms"/>
  </ds:schemaRefs>
</ds:datastoreItem>
</file>

<file path=customXml/itemProps2.xml><?xml version="1.0" encoding="utf-8"?>
<ds:datastoreItem xmlns:ds="http://schemas.openxmlformats.org/officeDocument/2006/customXml" ds:itemID="{FD7B25CE-B841-4902-BBB0-2DAEB63F6971}">
  <ds:schemaRefs>
    <ds:schemaRef ds:uri="http://schemas.microsoft.com/sharepoint/events"/>
  </ds:schemaRefs>
</ds:datastoreItem>
</file>

<file path=customXml/itemProps3.xml><?xml version="1.0" encoding="utf-8"?>
<ds:datastoreItem xmlns:ds="http://schemas.openxmlformats.org/officeDocument/2006/customXml" ds:itemID="{A9B45CD6-1EF8-4C28-8D02-BF48DB516EEF}">
  <ds:schemaRefs>
    <ds:schemaRef ds:uri="http://purl.org/dc/terms/"/>
    <ds:schemaRef ds:uri="http://schemas.microsoft.com/office/2006/metadata/properties"/>
    <ds:schemaRef ds:uri="http://schemas.microsoft.com/office/2006/documentManagement/types"/>
    <ds:schemaRef ds:uri="http://schemas.microsoft.com/sharepoint/v3"/>
    <ds:schemaRef ds:uri="http://purl.org/dc/elements/1.1/"/>
    <ds:schemaRef ds:uri="http://schemas.openxmlformats.org/package/2006/metadata/core-properties"/>
    <ds:schemaRef ds:uri="a1322699-2fbb-4cce-8aba-176c4fa97253"/>
    <ds:schemaRef ds:uri="http://schemas.microsoft.com/office/infopath/2007/PartnerControls"/>
    <ds:schemaRef ds:uri="f0ff482e-aa3b-417e-9d65-5f4cb2656651"/>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667142F0-914E-4506-9EA5-44F01226C74F}">
  <ds:schemaRefs>
    <ds:schemaRef ds:uri="Microsoft.SharePoint.Taxonomy.ContentTypeSync"/>
  </ds:schemaRefs>
</ds:datastoreItem>
</file>

<file path=customXml/itemProps5.xml><?xml version="1.0" encoding="utf-8"?>
<ds:datastoreItem xmlns:ds="http://schemas.openxmlformats.org/officeDocument/2006/customXml" ds:itemID="{541B1D3D-5285-4840-8ACF-C7B4722631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322699-2fbb-4cce-8aba-176c4fa97253"/>
    <ds:schemaRef ds:uri="http://schemas.microsoft.com/sharepoint/v3/fields"/>
    <ds:schemaRef ds:uri="http://schemas.microsoft.com/sharepoint/v3"/>
    <ds:schemaRef ds:uri="f0ff482e-aa3b-417e-9d65-5f4cb26566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IGN MATRICE PPT</Template>
  <TotalTime>13746</TotalTime>
  <Words>2270</Words>
  <Application>Microsoft Office PowerPoint</Application>
  <PresentationFormat>Affichage à l'écran (4:3)</PresentationFormat>
  <Paragraphs>273</Paragraphs>
  <Slides>27</Slides>
  <Notes>2</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MASQUE IGN VERT</vt:lpstr>
      <vt:lpstr>Présentation PowerPoint</vt:lpstr>
      <vt:lpstr>Mise en situation</vt:lpstr>
      <vt:lpstr>Mise en situation</vt:lpstr>
      <vt:lpstr>Mise en situation</vt:lpstr>
      <vt:lpstr>Mise en situation</vt:lpstr>
      <vt:lpstr>Mise en situation</vt:lpstr>
      <vt:lpstr>Mise en situation</vt:lpstr>
      <vt:lpstr>Mise en situation</vt:lpstr>
      <vt:lpstr>Mise en situation – Conclusion </vt:lpstr>
      <vt:lpstr>Nouvelle solution : serveur décentralisé</vt:lpstr>
      <vt:lpstr>Nouvelle solution : serveur décentralisé</vt:lpstr>
      <vt:lpstr>Présentation PowerPoint</vt:lpstr>
      <vt:lpstr>Présentation PowerPoint</vt:lpstr>
      <vt:lpstr>Un peu de vocabulaire</vt:lpstr>
      <vt:lpstr>Un peu de vocabulaire</vt:lpstr>
      <vt:lpstr>Un peu de vocabulaire</vt:lpstr>
      <vt:lpstr>Un peu de vocabulaire</vt:lpstr>
      <vt:lpstr>Un peu de vocabulaire</vt:lpstr>
      <vt:lpstr>Un peu de vocabulaire</vt:lpstr>
      <vt:lpstr>Un peu de vocabulaire</vt:lpstr>
      <vt:lpstr>Présentation PowerPoint</vt:lpstr>
      <vt:lpstr>Un peu de vocabulaire</vt:lpstr>
      <vt:lpstr>Quelques commandes de base</vt:lpstr>
      <vt:lpstr>Quelques commandes de base</vt:lpstr>
      <vt:lpstr>Quelques commandes de base</vt:lpstr>
      <vt:lpstr>Quelques commandes de base</vt:lpstr>
      <vt:lpstr>Présentation PowerPoint</vt:lpstr>
    </vt:vector>
  </TitlesOfParts>
  <Company>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pleniere_datac_majec_2019-12-02</dc:title>
  <dc:creator>Karine Courtes</dc:creator>
  <cp:lastModifiedBy>Victor Coindet</cp:lastModifiedBy>
  <cp:revision>373</cp:revision>
  <cp:lastPrinted>2017-11-21T10:01:27Z</cp:lastPrinted>
  <dcterms:created xsi:type="dcterms:W3CDTF">2017-05-15T08:54:43Z</dcterms:created>
  <dcterms:modified xsi:type="dcterms:W3CDTF">2020-01-09T10:22:10Z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0x01010B0081A137466272CF4BAC585A26022CFF140C009A8DBCE5785FE946BBD30A8A9CEF9944</vt:lpwstr>
  </property>
  <property fmtid="{D5CDD505-2E9C-101B-9397-08002B2CF9AE}" pid="3" name="_dlc_DocIdItemGuid">
    <vt:lpwstr>366f89be-295c-44da-a226-2588be3a45cb</vt:lpwstr>
  </property>
  <property fmtid="{D5CDD505-2E9C-101B-9397-08002B2CF9AE}" pid="4" name="Produit">
    <vt:lpwstr/>
  </property>
  <property fmtid="{D5CDD505-2E9C-101B-9397-08002B2CF9AE}" pid="5" name="Domaine">
    <vt:lpwstr/>
  </property>
  <property fmtid="{D5CDD505-2E9C-101B-9397-08002B2CF9AE}" pid="6" name="Mots_clés_IGN">
    <vt:lpwstr/>
  </property>
  <property fmtid="{D5CDD505-2E9C-101B-9397-08002B2CF9AE}" pid="7" name="Emetteur">
    <vt:lpwstr/>
  </property>
</Properties>
</file>