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type="screen4x3"/>
  <p:notesSz cx="6888163" cy="100187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60"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fr-FR" sz="1800" b="0" strike="noStrike" spc="-1">
                <a:solidFill>
                  <a:srgbClr val="231F20"/>
                </a:solidFill>
                <a:latin typeface="Arial"/>
              </a:rPr>
              <a:t>Cliquez pour déplacer la diapo</a:t>
            </a:r>
          </a:p>
        </p:txBody>
      </p:sp>
      <p:sp>
        <p:nvSpPr>
          <p:cNvPr id="2261" name="PlaceHolder 2"/>
          <p:cNvSpPr>
            <a:spLocks noGrp="1"/>
          </p:cNvSpPr>
          <p:nvPr>
            <p:ph type="body"/>
          </p:nvPr>
        </p:nvSpPr>
        <p:spPr>
          <a:xfrm>
            <a:off x="756000" y="5078520"/>
            <a:ext cx="6047640" cy="4811040"/>
          </a:xfrm>
          <a:prstGeom prst="rect">
            <a:avLst/>
          </a:prstGeom>
        </p:spPr>
        <p:txBody>
          <a:bodyPr lIns="0" tIns="0" rIns="0" bIns="0">
            <a:noAutofit/>
          </a:bodyPr>
          <a:lstStyle/>
          <a:p>
            <a:r>
              <a:rPr lang="fr-FR" sz="2000" b="0" strike="noStrike" spc="-1">
                <a:latin typeface="Arial"/>
              </a:rPr>
              <a:t>Cliquez pour modifier le format des notes</a:t>
            </a:r>
          </a:p>
        </p:txBody>
      </p:sp>
      <p:sp>
        <p:nvSpPr>
          <p:cNvPr id="2262" name="PlaceHolder 3"/>
          <p:cNvSpPr>
            <a:spLocks noGrp="1"/>
          </p:cNvSpPr>
          <p:nvPr>
            <p:ph type="hdr"/>
          </p:nvPr>
        </p:nvSpPr>
        <p:spPr>
          <a:xfrm>
            <a:off x="0" y="0"/>
            <a:ext cx="3280680" cy="534240"/>
          </a:xfrm>
          <a:prstGeom prst="rect">
            <a:avLst/>
          </a:prstGeom>
        </p:spPr>
        <p:txBody>
          <a:bodyPr lIns="0" tIns="0" rIns="0" bIns="0">
            <a:noAutofit/>
          </a:bodyPr>
          <a:lstStyle/>
          <a:p>
            <a:r>
              <a:rPr lang="fr-FR" sz="1400" b="0" strike="noStrike" spc="-1">
                <a:latin typeface="Times New Roman"/>
              </a:rPr>
              <a:t>&lt;en-tête&gt;</a:t>
            </a:r>
          </a:p>
        </p:txBody>
      </p:sp>
      <p:sp>
        <p:nvSpPr>
          <p:cNvPr id="2263"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fr-FR" sz="1400" b="0" strike="noStrike" spc="-1">
                <a:latin typeface="Times New Roman"/>
              </a:rPr>
              <a:t>&lt;date/heure&gt;</a:t>
            </a:r>
          </a:p>
        </p:txBody>
      </p:sp>
      <p:sp>
        <p:nvSpPr>
          <p:cNvPr id="2264" name="PlaceHolder 5"/>
          <p:cNvSpPr>
            <a:spLocks noGrp="1"/>
          </p:cNvSpPr>
          <p:nvPr>
            <p:ph type="ftr"/>
          </p:nvPr>
        </p:nvSpPr>
        <p:spPr>
          <a:xfrm>
            <a:off x="0" y="10157400"/>
            <a:ext cx="3280680" cy="534240"/>
          </a:xfrm>
          <a:prstGeom prst="rect">
            <a:avLst/>
          </a:prstGeom>
        </p:spPr>
        <p:txBody>
          <a:bodyPr lIns="0" tIns="0" rIns="0" bIns="0" anchor="b">
            <a:noAutofit/>
          </a:bodyPr>
          <a:lstStyle/>
          <a:p>
            <a:r>
              <a:rPr lang="fr-FR" sz="1400" b="0" strike="noStrike" spc="-1">
                <a:latin typeface="Times New Roman"/>
              </a:rPr>
              <a:t>&lt;pied de page&gt;</a:t>
            </a:r>
          </a:p>
        </p:txBody>
      </p:sp>
      <p:sp>
        <p:nvSpPr>
          <p:cNvPr id="2265"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91A1356-DD5F-4FAE-BF52-E07ED860A9F2}" type="slidenum">
              <a:rPr lang="fr-FR" sz="1400" b="0" strike="noStrike" spc="-1">
                <a:latin typeface="Times New Roman"/>
              </a:rPr>
              <a:t>‹N°›</a:t>
            </a:fld>
            <a:endParaRPr lang="fr-FR" sz="1400" b="0" strike="noStrike" spc="-1">
              <a:latin typeface="Times New Roman"/>
            </a:endParaRPr>
          </a:p>
        </p:txBody>
      </p:sp>
    </p:spTree>
    <p:extLst>
      <p:ext uri="{BB962C8B-B14F-4D97-AF65-F5344CB8AC3E}">
        <p14:creationId xmlns:p14="http://schemas.microsoft.com/office/powerpoint/2010/main" val="358854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4" name="PlaceHolder 1"/>
          <p:cNvSpPr>
            <a:spLocks noGrp="1" noRot="1" noChangeAspect="1"/>
          </p:cNvSpPr>
          <p:nvPr>
            <p:ph type="sldImg"/>
          </p:nvPr>
        </p:nvSpPr>
        <p:spPr>
          <a:xfrm>
            <a:off x="1190520" y="1252440"/>
            <a:ext cx="4506480" cy="3381120"/>
          </a:xfrm>
          <a:prstGeom prst="rect">
            <a:avLst/>
          </a:prstGeom>
        </p:spPr>
      </p:sp>
      <p:sp>
        <p:nvSpPr>
          <p:cNvPr id="2405" name="PlaceHolder 2"/>
          <p:cNvSpPr>
            <a:spLocks noGrp="1"/>
          </p:cNvSpPr>
          <p:nvPr>
            <p:ph type="body"/>
          </p:nvPr>
        </p:nvSpPr>
        <p:spPr>
          <a:xfrm>
            <a:off x="688680" y="4821480"/>
            <a:ext cx="5510160" cy="3944520"/>
          </a:xfrm>
          <a:prstGeom prst="rect">
            <a:avLst/>
          </a:prstGeom>
        </p:spPr>
        <p:txBody>
          <a:bodyPr lIns="96480" tIns="48240" rIns="96480" bIns="48240">
            <a:noAutofit/>
          </a:bodyPr>
          <a:lstStyle/>
          <a:p>
            <a:endParaRPr lang="fr-FR" sz="2000" b="0" strike="noStrike" spc="-1">
              <a:latin typeface="Arial"/>
            </a:endParaRPr>
          </a:p>
        </p:txBody>
      </p:sp>
      <p:sp>
        <p:nvSpPr>
          <p:cNvPr id="2406" name="TextShape 3"/>
          <p:cNvSpPr txBox="1"/>
          <p:nvPr/>
        </p:nvSpPr>
        <p:spPr>
          <a:xfrm>
            <a:off x="3901680" y="9515880"/>
            <a:ext cx="2984400" cy="502200"/>
          </a:xfrm>
          <a:prstGeom prst="rect">
            <a:avLst/>
          </a:prstGeom>
          <a:noFill/>
          <a:ln>
            <a:noFill/>
          </a:ln>
        </p:spPr>
        <p:txBody>
          <a:bodyPr lIns="96480" tIns="48240" rIns="96480" bIns="48240" anchor="b">
            <a:noAutofit/>
          </a:bodyPr>
          <a:lstStyle/>
          <a:p>
            <a:pPr algn="r">
              <a:lnSpc>
                <a:spcPct val="100000"/>
              </a:lnSpc>
            </a:pPr>
            <a:fld id="{95B38F45-6FE5-492E-A417-CB1162FF4C47}" type="slidenum">
              <a:rPr lang="fr-FR" sz="1300" b="0" strike="noStrike" spc="-1">
                <a:solidFill>
                  <a:srgbClr val="000000"/>
                </a:solidFill>
                <a:latin typeface="Arial"/>
                <a:ea typeface="+mn-ea"/>
              </a:rPr>
              <a:t>1</a:t>
            </a:fld>
            <a:endParaRPr lang="fr-FR" sz="13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7" name="PlaceHolder 1"/>
          <p:cNvSpPr>
            <a:spLocks noGrp="1" noRot="1" noChangeAspect="1"/>
          </p:cNvSpPr>
          <p:nvPr>
            <p:ph type="sldImg"/>
          </p:nvPr>
        </p:nvSpPr>
        <p:spPr>
          <a:xfrm>
            <a:off x="1190520" y="1252440"/>
            <a:ext cx="4506480" cy="3381120"/>
          </a:xfrm>
          <a:prstGeom prst="rect">
            <a:avLst/>
          </a:prstGeom>
        </p:spPr>
      </p:sp>
      <p:sp>
        <p:nvSpPr>
          <p:cNvPr id="2408" name="PlaceHolder 2"/>
          <p:cNvSpPr>
            <a:spLocks noGrp="1"/>
          </p:cNvSpPr>
          <p:nvPr>
            <p:ph type="body"/>
          </p:nvPr>
        </p:nvSpPr>
        <p:spPr>
          <a:xfrm>
            <a:off x="688680" y="4821480"/>
            <a:ext cx="5510160" cy="3944520"/>
          </a:xfrm>
          <a:prstGeom prst="rect">
            <a:avLst/>
          </a:prstGeom>
        </p:spPr>
        <p:txBody>
          <a:bodyPr lIns="96480" tIns="48240" rIns="96480" bIns="48240">
            <a:noAutofit/>
          </a:bodyPr>
          <a:lstStyle/>
          <a:p>
            <a:endParaRPr lang="fr-FR" sz="2000" b="0" strike="noStrike" spc="-1">
              <a:latin typeface="Arial"/>
            </a:endParaRPr>
          </a:p>
        </p:txBody>
      </p:sp>
      <p:sp>
        <p:nvSpPr>
          <p:cNvPr id="2409" name="TextShape 3"/>
          <p:cNvSpPr txBox="1"/>
          <p:nvPr/>
        </p:nvSpPr>
        <p:spPr>
          <a:xfrm>
            <a:off x="3901680" y="9515880"/>
            <a:ext cx="2984400" cy="502200"/>
          </a:xfrm>
          <a:prstGeom prst="rect">
            <a:avLst/>
          </a:prstGeom>
          <a:noFill/>
          <a:ln>
            <a:noFill/>
          </a:ln>
        </p:spPr>
        <p:txBody>
          <a:bodyPr lIns="96480" tIns="48240" rIns="96480" bIns="48240" anchor="b">
            <a:noAutofit/>
          </a:bodyPr>
          <a:lstStyle/>
          <a:p>
            <a:pPr algn="r">
              <a:lnSpc>
                <a:spcPct val="100000"/>
              </a:lnSpc>
            </a:pPr>
            <a:fld id="{F9B9FDE3-8499-444E-8931-006F573F3314}" type="slidenum">
              <a:rPr lang="fr-FR" sz="1300" b="0" strike="noStrike" spc="-1">
                <a:solidFill>
                  <a:srgbClr val="000000"/>
                </a:solidFill>
                <a:latin typeface="Arial"/>
                <a:ea typeface="+mn-ea"/>
              </a:rPr>
              <a:t>27</a:t>
            </a:fld>
            <a:endParaRPr lang="fr-FR" sz="13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092" name="PlaceHolder 2"/>
          <p:cNvSpPr>
            <a:spLocks noGrp="1"/>
          </p:cNvSpPr>
          <p:nvPr>
            <p:ph type="body"/>
          </p:nvPr>
        </p:nvSpPr>
        <p:spPr>
          <a:xfrm>
            <a:off x="4149720" y="1275480"/>
            <a:ext cx="3371400" cy="329040"/>
          </a:xfrm>
          <a:prstGeom prst="rect">
            <a:avLst/>
          </a:prstGeom>
        </p:spPr>
        <p:txBody>
          <a:bodyPr lIns="0" tIns="0" rIns="0" bIns="0">
            <a:normAutofit fontScale="53000"/>
          </a:bodyPr>
          <a:lstStyle/>
          <a:p>
            <a:endParaRPr lang="fr-FR" sz="2000" b="0" strike="noStrike" spc="-1">
              <a:solidFill>
                <a:srgbClr val="006D34"/>
              </a:solidFill>
              <a:latin typeface="Arial"/>
            </a:endParaRPr>
          </a:p>
        </p:txBody>
      </p:sp>
      <p:sp>
        <p:nvSpPr>
          <p:cNvPr id="1093" name="PlaceHolder 3"/>
          <p:cNvSpPr>
            <a:spLocks noGrp="1"/>
          </p:cNvSpPr>
          <p:nvPr>
            <p:ph type="body"/>
          </p:nvPr>
        </p:nvSpPr>
        <p:spPr>
          <a:xfrm>
            <a:off x="4149720" y="1636200"/>
            <a:ext cx="3371400" cy="329040"/>
          </a:xfrm>
          <a:prstGeom prst="rect">
            <a:avLst/>
          </a:prstGeom>
        </p:spPr>
        <p:txBody>
          <a:bodyPr lIns="0" tIns="0" rIns="0" bIns="0">
            <a:normAutofit fontScale="53000"/>
          </a:bodyPr>
          <a:lstStyle/>
          <a:p>
            <a:endParaRPr lang="fr-FR" sz="2000" b="0" strike="noStrike" spc="-1">
              <a:solidFill>
                <a:srgbClr val="006D34"/>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095" name="PlaceHolder 2"/>
          <p:cNvSpPr>
            <a:spLocks noGrp="1"/>
          </p:cNvSpPr>
          <p:nvPr>
            <p:ph type="body"/>
          </p:nvPr>
        </p:nvSpPr>
        <p:spPr>
          <a:xfrm>
            <a:off x="4149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1096" name="PlaceHolder 3"/>
          <p:cNvSpPr>
            <a:spLocks noGrp="1"/>
          </p:cNvSpPr>
          <p:nvPr>
            <p:ph type="body"/>
          </p:nvPr>
        </p:nvSpPr>
        <p:spPr>
          <a:xfrm>
            <a:off x="5877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1097" name="PlaceHolder 4"/>
          <p:cNvSpPr>
            <a:spLocks noGrp="1"/>
          </p:cNvSpPr>
          <p:nvPr>
            <p:ph type="body"/>
          </p:nvPr>
        </p:nvSpPr>
        <p:spPr>
          <a:xfrm>
            <a:off x="4149720" y="163620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1098" name="PlaceHolder 5"/>
          <p:cNvSpPr>
            <a:spLocks noGrp="1"/>
          </p:cNvSpPr>
          <p:nvPr>
            <p:ph type="body"/>
          </p:nvPr>
        </p:nvSpPr>
        <p:spPr>
          <a:xfrm>
            <a:off x="5877720" y="163620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9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100" name="PlaceHolder 2"/>
          <p:cNvSpPr>
            <a:spLocks noGrp="1"/>
          </p:cNvSpPr>
          <p:nvPr>
            <p:ph type="body"/>
          </p:nvPr>
        </p:nvSpPr>
        <p:spPr>
          <a:xfrm>
            <a:off x="4149720" y="127548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
        <p:nvSpPr>
          <p:cNvPr id="1101" name="PlaceHolder 3"/>
          <p:cNvSpPr>
            <a:spLocks noGrp="1"/>
          </p:cNvSpPr>
          <p:nvPr>
            <p:ph type="body"/>
          </p:nvPr>
        </p:nvSpPr>
        <p:spPr>
          <a:xfrm>
            <a:off x="5289840" y="127548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
        <p:nvSpPr>
          <p:cNvPr id="1102" name="PlaceHolder 4"/>
          <p:cNvSpPr>
            <a:spLocks noGrp="1"/>
          </p:cNvSpPr>
          <p:nvPr>
            <p:ph type="body"/>
          </p:nvPr>
        </p:nvSpPr>
        <p:spPr>
          <a:xfrm>
            <a:off x="6429960" y="127548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
        <p:nvSpPr>
          <p:cNvPr id="1103" name="PlaceHolder 5"/>
          <p:cNvSpPr>
            <a:spLocks noGrp="1"/>
          </p:cNvSpPr>
          <p:nvPr>
            <p:ph type="body"/>
          </p:nvPr>
        </p:nvSpPr>
        <p:spPr>
          <a:xfrm>
            <a:off x="4149720" y="163620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
        <p:nvSpPr>
          <p:cNvPr id="1104" name="PlaceHolder 6"/>
          <p:cNvSpPr>
            <a:spLocks noGrp="1"/>
          </p:cNvSpPr>
          <p:nvPr>
            <p:ph type="body"/>
          </p:nvPr>
        </p:nvSpPr>
        <p:spPr>
          <a:xfrm>
            <a:off x="5289840" y="163620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
        <p:nvSpPr>
          <p:cNvPr id="1105" name="PlaceHolder 7"/>
          <p:cNvSpPr>
            <a:spLocks noGrp="1"/>
          </p:cNvSpPr>
          <p:nvPr>
            <p:ph type="body"/>
          </p:nvPr>
        </p:nvSpPr>
        <p:spPr>
          <a:xfrm>
            <a:off x="6429960" y="163620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119" name="PlaceHolder 2"/>
          <p:cNvSpPr>
            <a:spLocks noGrp="1"/>
          </p:cNvSpPr>
          <p:nvPr>
            <p:ph type="subTitle"/>
          </p:nvPr>
        </p:nvSpPr>
        <p:spPr>
          <a:xfrm>
            <a:off x="4149720" y="1164600"/>
            <a:ext cx="3371400" cy="9118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2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121" name="PlaceHolder 2"/>
          <p:cNvSpPr>
            <a:spLocks noGrp="1"/>
          </p:cNvSpPr>
          <p:nvPr>
            <p:ph type="body"/>
          </p:nvPr>
        </p:nvSpPr>
        <p:spPr>
          <a:xfrm>
            <a:off x="4149720" y="1275480"/>
            <a:ext cx="3371400" cy="690120"/>
          </a:xfrm>
          <a:prstGeom prst="rect">
            <a:avLst/>
          </a:prstGeom>
        </p:spPr>
        <p:txBody>
          <a:bodyPr lIns="0" tIns="0" rIns="0" bIns="0">
            <a:normAutofit/>
          </a:bodyPr>
          <a:lstStyle/>
          <a:p>
            <a:endParaRPr lang="fr-FR" sz="2000" b="0" strike="noStrike" spc="-1">
              <a:solidFill>
                <a:srgbClr val="006D34"/>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2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123" name="PlaceHolder 2"/>
          <p:cNvSpPr>
            <a:spLocks noGrp="1"/>
          </p:cNvSpPr>
          <p:nvPr>
            <p:ph type="body"/>
          </p:nvPr>
        </p:nvSpPr>
        <p:spPr>
          <a:xfrm>
            <a:off x="4149720" y="1275480"/>
            <a:ext cx="1645200" cy="690120"/>
          </a:xfrm>
          <a:prstGeom prst="rect">
            <a:avLst/>
          </a:prstGeom>
        </p:spPr>
        <p:txBody>
          <a:bodyPr lIns="0" tIns="0" rIns="0" bIns="0">
            <a:normAutofit fontScale="56000"/>
          </a:bodyPr>
          <a:lstStyle/>
          <a:p>
            <a:endParaRPr lang="fr-FR" sz="2000" b="0" strike="noStrike" spc="-1">
              <a:solidFill>
                <a:srgbClr val="006D34"/>
              </a:solidFill>
              <a:latin typeface="Arial"/>
            </a:endParaRPr>
          </a:p>
        </p:txBody>
      </p:sp>
      <p:sp>
        <p:nvSpPr>
          <p:cNvPr id="1124" name="PlaceHolder 3"/>
          <p:cNvSpPr>
            <a:spLocks noGrp="1"/>
          </p:cNvSpPr>
          <p:nvPr>
            <p:ph type="body"/>
          </p:nvPr>
        </p:nvSpPr>
        <p:spPr>
          <a:xfrm>
            <a:off x="5877720" y="1275480"/>
            <a:ext cx="1645200" cy="690120"/>
          </a:xfrm>
          <a:prstGeom prst="rect">
            <a:avLst/>
          </a:prstGeom>
        </p:spPr>
        <p:txBody>
          <a:bodyPr lIns="0" tIns="0" rIns="0" bIns="0">
            <a:normAutofit fontScale="56000"/>
          </a:bodyPr>
          <a:lstStyle/>
          <a:p>
            <a:endParaRPr lang="fr-FR" sz="2000" b="0" strike="noStrike" spc="-1">
              <a:solidFill>
                <a:srgbClr val="006D34"/>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2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6"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2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128" name="PlaceHolder 2"/>
          <p:cNvSpPr>
            <a:spLocks noGrp="1"/>
          </p:cNvSpPr>
          <p:nvPr>
            <p:ph type="body"/>
          </p:nvPr>
        </p:nvSpPr>
        <p:spPr>
          <a:xfrm>
            <a:off x="4149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1129" name="PlaceHolder 3"/>
          <p:cNvSpPr>
            <a:spLocks noGrp="1"/>
          </p:cNvSpPr>
          <p:nvPr>
            <p:ph type="body"/>
          </p:nvPr>
        </p:nvSpPr>
        <p:spPr>
          <a:xfrm>
            <a:off x="5877720" y="1275480"/>
            <a:ext cx="1645200" cy="690120"/>
          </a:xfrm>
          <a:prstGeom prst="rect">
            <a:avLst/>
          </a:prstGeom>
        </p:spPr>
        <p:txBody>
          <a:bodyPr lIns="0" tIns="0" rIns="0" bIns="0">
            <a:normAutofit fontScale="56000"/>
          </a:bodyPr>
          <a:lstStyle/>
          <a:p>
            <a:endParaRPr lang="fr-FR" sz="2000" b="0" strike="noStrike" spc="-1">
              <a:solidFill>
                <a:srgbClr val="006D34"/>
              </a:solidFill>
              <a:latin typeface="Arial"/>
            </a:endParaRPr>
          </a:p>
        </p:txBody>
      </p:sp>
      <p:sp>
        <p:nvSpPr>
          <p:cNvPr id="1130" name="PlaceHolder 4"/>
          <p:cNvSpPr>
            <a:spLocks noGrp="1"/>
          </p:cNvSpPr>
          <p:nvPr>
            <p:ph type="body"/>
          </p:nvPr>
        </p:nvSpPr>
        <p:spPr>
          <a:xfrm>
            <a:off x="4149720" y="163620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70"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071" name="PlaceHolder 2"/>
          <p:cNvSpPr>
            <a:spLocks noGrp="1"/>
          </p:cNvSpPr>
          <p:nvPr>
            <p:ph type="subTitle"/>
          </p:nvPr>
        </p:nvSpPr>
        <p:spPr>
          <a:xfrm>
            <a:off x="4149720" y="1164600"/>
            <a:ext cx="3371400" cy="9118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132" name="PlaceHolder 2"/>
          <p:cNvSpPr>
            <a:spLocks noGrp="1"/>
          </p:cNvSpPr>
          <p:nvPr>
            <p:ph type="body"/>
          </p:nvPr>
        </p:nvSpPr>
        <p:spPr>
          <a:xfrm>
            <a:off x="4149720" y="1275480"/>
            <a:ext cx="1645200" cy="690120"/>
          </a:xfrm>
          <a:prstGeom prst="rect">
            <a:avLst/>
          </a:prstGeom>
        </p:spPr>
        <p:txBody>
          <a:bodyPr lIns="0" tIns="0" rIns="0" bIns="0">
            <a:normAutofit fontScale="56000"/>
          </a:bodyPr>
          <a:lstStyle/>
          <a:p>
            <a:endParaRPr lang="fr-FR" sz="2000" b="0" strike="noStrike" spc="-1">
              <a:solidFill>
                <a:srgbClr val="006D34"/>
              </a:solidFill>
              <a:latin typeface="Arial"/>
            </a:endParaRPr>
          </a:p>
        </p:txBody>
      </p:sp>
      <p:sp>
        <p:nvSpPr>
          <p:cNvPr id="1133" name="PlaceHolder 3"/>
          <p:cNvSpPr>
            <a:spLocks noGrp="1"/>
          </p:cNvSpPr>
          <p:nvPr>
            <p:ph type="body"/>
          </p:nvPr>
        </p:nvSpPr>
        <p:spPr>
          <a:xfrm>
            <a:off x="5877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1134" name="PlaceHolder 4"/>
          <p:cNvSpPr>
            <a:spLocks noGrp="1"/>
          </p:cNvSpPr>
          <p:nvPr>
            <p:ph type="body"/>
          </p:nvPr>
        </p:nvSpPr>
        <p:spPr>
          <a:xfrm>
            <a:off x="5877720" y="163620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136" name="PlaceHolder 2"/>
          <p:cNvSpPr>
            <a:spLocks noGrp="1"/>
          </p:cNvSpPr>
          <p:nvPr>
            <p:ph type="body"/>
          </p:nvPr>
        </p:nvSpPr>
        <p:spPr>
          <a:xfrm>
            <a:off x="4149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1137" name="PlaceHolder 3"/>
          <p:cNvSpPr>
            <a:spLocks noGrp="1"/>
          </p:cNvSpPr>
          <p:nvPr>
            <p:ph type="body"/>
          </p:nvPr>
        </p:nvSpPr>
        <p:spPr>
          <a:xfrm>
            <a:off x="5877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1138" name="PlaceHolder 4"/>
          <p:cNvSpPr>
            <a:spLocks noGrp="1"/>
          </p:cNvSpPr>
          <p:nvPr>
            <p:ph type="body"/>
          </p:nvPr>
        </p:nvSpPr>
        <p:spPr>
          <a:xfrm>
            <a:off x="4149720" y="1636200"/>
            <a:ext cx="3371400" cy="329040"/>
          </a:xfrm>
          <a:prstGeom prst="rect">
            <a:avLst/>
          </a:prstGeom>
        </p:spPr>
        <p:txBody>
          <a:bodyPr lIns="0" tIns="0" rIns="0" bIns="0">
            <a:normAutofit fontScale="53000"/>
          </a:bodyPr>
          <a:lstStyle/>
          <a:p>
            <a:endParaRPr lang="fr-FR" sz="2000" b="0" strike="noStrike" spc="-1">
              <a:solidFill>
                <a:srgbClr val="006D34"/>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140" name="PlaceHolder 2"/>
          <p:cNvSpPr>
            <a:spLocks noGrp="1"/>
          </p:cNvSpPr>
          <p:nvPr>
            <p:ph type="body"/>
          </p:nvPr>
        </p:nvSpPr>
        <p:spPr>
          <a:xfrm>
            <a:off x="4149720" y="1275480"/>
            <a:ext cx="3371400" cy="329040"/>
          </a:xfrm>
          <a:prstGeom prst="rect">
            <a:avLst/>
          </a:prstGeom>
        </p:spPr>
        <p:txBody>
          <a:bodyPr lIns="0" tIns="0" rIns="0" bIns="0">
            <a:normAutofit fontScale="53000"/>
          </a:bodyPr>
          <a:lstStyle/>
          <a:p>
            <a:endParaRPr lang="fr-FR" sz="2000" b="0" strike="noStrike" spc="-1">
              <a:solidFill>
                <a:srgbClr val="006D34"/>
              </a:solidFill>
              <a:latin typeface="Arial"/>
            </a:endParaRPr>
          </a:p>
        </p:txBody>
      </p:sp>
      <p:sp>
        <p:nvSpPr>
          <p:cNvPr id="1141" name="PlaceHolder 3"/>
          <p:cNvSpPr>
            <a:spLocks noGrp="1"/>
          </p:cNvSpPr>
          <p:nvPr>
            <p:ph type="body"/>
          </p:nvPr>
        </p:nvSpPr>
        <p:spPr>
          <a:xfrm>
            <a:off x="4149720" y="1636200"/>
            <a:ext cx="3371400" cy="329040"/>
          </a:xfrm>
          <a:prstGeom prst="rect">
            <a:avLst/>
          </a:prstGeom>
        </p:spPr>
        <p:txBody>
          <a:bodyPr lIns="0" tIns="0" rIns="0" bIns="0">
            <a:normAutofit fontScale="53000"/>
          </a:bodyPr>
          <a:lstStyle/>
          <a:p>
            <a:endParaRPr lang="fr-FR" sz="2000" b="0" strike="noStrike" spc="-1">
              <a:solidFill>
                <a:srgbClr val="006D34"/>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143" name="PlaceHolder 2"/>
          <p:cNvSpPr>
            <a:spLocks noGrp="1"/>
          </p:cNvSpPr>
          <p:nvPr>
            <p:ph type="body"/>
          </p:nvPr>
        </p:nvSpPr>
        <p:spPr>
          <a:xfrm>
            <a:off x="4149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1144" name="PlaceHolder 3"/>
          <p:cNvSpPr>
            <a:spLocks noGrp="1"/>
          </p:cNvSpPr>
          <p:nvPr>
            <p:ph type="body"/>
          </p:nvPr>
        </p:nvSpPr>
        <p:spPr>
          <a:xfrm>
            <a:off x="5877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1145" name="PlaceHolder 4"/>
          <p:cNvSpPr>
            <a:spLocks noGrp="1"/>
          </p:cNvSpPr>
          <p:nvPr>
            <p:ph type="body"/>
          </p:nvPr>
        </p:nvSpPr>
        <p:spPr>
          <a:xfrm>
            <a:off x="4149720" y="163620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1146" name="PlaceHolder 5"/>
          <p:cNvSpPr>
            <a:spLocks noGrp="1"/>
          </p:cNvSpPr>
          <p:nvPr>
            <p:ph type="body"/>
          </p:nvPr>
        </p:nvSpPr>
        <p:spPr>
          <a:xfrm>
            <a:off x="5877720" y="163620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148" name="PlaceHolder 2"/>
          <p:cNvSpPr>
            <a:spLocks noGrp="1"/>
          </p:cNvSpPr>
          <p:nvPr>
            <p:ph type="body"/>
          </p:nvPr>
        </p:nvSpPr>
        <p:spPr>
          <a:xfrm>
            <a:off x="4149720" y="127548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
        <p:nvSpPr>
          <p:cNvPr id="1149" name="PlaceHolder 3"/>
          <p:cNvSpPr>
            <a:spLocks noGrp="1"/>
          </p:cNvSpPr>
          <p:nvPr>
            <p:ph type="body"/>
          </p:nvPr>
        </p:nvSpPr>
        <p:spPr>
          <a:xfrm>
            <a:off x="5289840" y="127548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
        <p:nvSpPr>
          <p:cNvPr id="1150" name="PlaceHolder 4"/>
          <p:cNvSpPr>
            <a:spLocks noGrp="1"/>
          </p:cNvSpPr>
          <p:nvPr>
            <p:ph type="body"/>
          </p:nvPr>
        </p:nvSpPr>
        <p:spPr>
          <a:xfrm>
            <a:off x="6429960" y="127548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
        <p:nvSpPr>
          <p:cNvPr id="1151" name="PlaceHolder 5"/>
          <p:cNvSpPr>
            <a:spLocks noGrp="1"/>
          </p:cNvSpPr>
          <p:nvPr>
            <p:ph type="body"/>
          </p:nvPr>
        </p:nvSpPr>
        <p:spPr>
          <a:xfrm>
            <a:off x="4149720" y="163620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
        <p:nvSpPr>
          <p:cNvPr id="1152" name="PlaceHolder 6"/>
          <p:cNvSpPr>
            <a:spLocks noGrp="1"/>
          </p:cNvSpPr>
          <p:nvPr>
            <p:ph type="body"/>
          </p:nvPr>
        </p:nvSpPr>
        <p:spPr>
          <a:xfrm>
            <a:off x="5289840" y="163620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
        <p:nvSpPr>
          <p:cNvPr id="1153" name="PlaceHolder 7"/>
          <p:cNvSpPr>
            <a:spLocks noGrp="1"/>
          </p:cNvSpPr>
          <p:nvPr>
            <p:ph type="body"/>
          </p:nvPr>
        </p:nvSpPr>
        <p:spPr>
          <a:xfrm>
            <a:off x="6429960" y="163620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2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2225" name="PlaceHolder 2"/>
          <p:cNvSpPr>
            <a:spLocks noGrp="1"/>
          </p:cNvSpPr>
          <p:nvPr>
            <p:ph type="subTitle"/>
          </p:nvPr>
        </p:nvSpPr>
        <p:spPr>
          <a:xfrm>
            <a:off x="4149720" y="1164600"/>
            <a:ext cx="3371400" cy="9118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26"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2227" name="PlaceHolder 2"/>
          <p:cNvSpPr>
            <a:spLocks noGrp="1"/>
          </p:cNvSpPr>
          <p:nvPr>
            <p:ph type="body"/>
          </p:nvPr>
        </p:nvSpPr>
        <p:spPr>
          <a:xfrm>
            <a:off x="4149720" y="1275480"/>
            <a:ext cx="3371400" cy="690120"/>
          </a:xfrm>
          <a:prstGeom prst="rect">
            <a:avLst/>
          </a:prstGeom>
        </p:spPr>
        <p:txBody>
          <a:bodyPr lIns="0" tIns="0" rIns="0" bIns="0">
            <a:normAutofit/>
          </a:bodyPr>
          <a:lstStyle/>
          <a:p>
            <a:endParaRPr lang="fr-FR" sz="2000" b="0" strike="noStrike" spc="-1">
              <a:solidFill>
                <a:srgbClr val="006D34"/>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2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2229" name="PlaceHolder 2"/>
          <p:cNvSpPr>
            <a:spLocks noGrp="1"/>
          </p:cNvSpPr>
          <p:nvPr>
            <p:ph type="body"/>
          </p:nvPr>
        </p:nvSpPr>
        <p:spPr>
          <a:xfrm>
            <a:off x="4149720" y="1275480"/>
            <a:ext cx="1645200" cy="690120"/>
          </a:xfrm>
          <a:prstGeom prst="rect">
            <a:avLst/>
          </a:prstGeom>
        </p:spPr>
        <p:txBody>
          <a:bodyPr lIns="0" tIns="0" rIns="0" bIns="0">
            <a:normAutofit fontScale="56000"/>
          </a:bodyPr>
          <a:lstStyle/>
          <a:p>
            <a:endParaRPr lang="fr-FR" sz="2000" b="0" strike="noStrike" spc="-1">
              <a:solidFill>
                <a:srgbClr val="006D34"/>
              </a:solidFill>
              <a:latin typeface="Arial"/>
            </a:endParaRPr>
          </a:p>
        </p:txBody>
      </p:sp>
      <p:sp>
        <p:nvSpPr>
          <p:cNvPr id="2230" name="PlaceHolder 3"/>
          <p:cNvSpPr>
            <a:spLocks noGrp="1"/>
          </p:cNvSpPr>
          <p:nvPr>
            <p:ph type="body"/>
          </p:nvPr>
        </p:nvSpPr>
        <p:spPr>
          <a:xfrm>
            <a:off x="5877720" y="1275480"/>
            <a:ext cx="1645200" cy="690120"/>
          </a:xfrm>
          <a:prstGeom prst="rect">
            <a:avLst/>
          </a:prstGeom>
        </p:spPr>
        <p:txBody>
          <a:bodyPr lIns="0" tIns="0" rIns="0" bIns="0">
            <a:normAutofit fontScale="56000"/>
          </a:bodyPr>
          <a:lstStyle/>
          <a:p>
            <a:endParaRPr lang="fr-FR" sz="2000" b="0" strike="noStrike" spc="-1">
              <a:solidFill>
                <a:srgbClr val="006D34"/>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3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72"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073" name="PlaceHolder 2"/>
          <p:cNvSpPr>
            <a:spLocks noGrp="1"/>
          </p:cNvSpPr>
          <p:nvPr>
            <p:ph type="body"/>
          </p:nvPr>
        </p:nvSpPr>
        <p:spPr>
          <a:xfrm>
            <a:off x="4149720" y="1275480"/>
            <a:ext cx="3371400" cy="690120"/>
          </a:xfrm>
          <a:prstGeom prst="rect">
            <a:avLst/>
          </a:prstGeom>
        </p:spPr>
        <p:txBody>
          <a:bodyPr lIns="0" tIns="0" rIns="0" bIns="0">
            <a:normAutofit/>
          </a:bodyPr>
          <a:lstStyle/>
          <a:p>
            <a:endParaRPr lang="fr-FR" sz="2000" b="0" strike="noStrike" spc="-1">
              <a:solidFill>
                <a:srgbClr val="006D34"/>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32"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3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2234" name="PlaceHolder 2"/>
          <p:cNvSpPr>
            <a:spLocks noGrp="1"/>
          </p:cNvSpPr>
          <p:nvPr>
            <p:ph type="body"/>
          </p:nvPr>
        </p:nvSpPr>
        <p:spPr>
          <a:xfrm>
            <a:off x="4149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2235" name="PlaceHolder 3"/>
          <p:cNvSpPr>
            <a:spLocks noGrp="1"/>
          </p:cNvSpPr>
          <p:nvPr>
            <p:ph type="body"/>
          </p:nvPr>
        </p:nvSpPr>
        <p:spPr>
          <a:xfrm>
            <a:off x="5877720" y="1275480"/>
            <a:ext cx="1645200" cy="690120"/>
          </a:xfrm>
          <a:prstGeom prst="rect">
            <a:avLst/>
          </a:prstGeom>
        </p:spPr>
        <p:txBody>
          <a:bodyPr lIns="0" tIns="0" rIns="0" bIns="0">
            <a:normAutofit fontScale="56000"/>
          </a:bodyPr>
          <a:lstStyle/>
          <a:p>
            <a:endParaRPr lang="fr-FR" sz="2000" b="0" strike="noStrike" spc="-1">
              <a:solidFill>
                <a:srgbClr val="006D34"/>
              </a:solidFill>
              <a:latin typeface="Arial"/>
            </a:endParaRPr>
          </a:p>
        </p:txBody>
      </p:sp>
      <p:sp>
        <p:nvSpPr>
          <p:cNvPr id="2236" name="PlaceHolder 4"/>
          <p:cNvSpPr>
            <a:spLocks noGrp="1"/>
          </p:cNvSpPr>
          <p:nvPr>
            <p:ph type="body"/>
          </p:nvPr>
        </p:nvSpPr>
        <p:spPr>
          <a:xfrm>
            <a:off x="4149720" y="163620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3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2238" name="PlaceHolder 2"/>
          <p:cNvSpPr>
            <a:spLocks noGrp="1"/>
          </p:cNvSpPr>
          <p:nvPr>
            <p:ph type="body"/>
          </p:nvPr>
        </p:nvSpPr>
        <p:spPr>
          <a:xfrm>
            <a:off x="4149720" y="1275480"/>
            <a:ext cx="1645200" cy="690120"/>
          </a:xfrm>
          <a:prstGeom prst="rect">
            <a:avLst/>
          </a:prstGeom>
        </p:spPr>
        <p:txBody>
          <a:bodyPr lIns="0" tIns="0" rIns="0" bIns="0">
            <a:normAutofit fontScale="56000"/>
          </a:bodyPr>
          <a:lstStyle/>
          <a:p>
            <a:endParaRPr lang="fr-FR" sz="2000" b="0" strike="noStrike" spc="-1">
              <a:solidFill>
                <a:srgbClr val="006D34"/>
              </a:solidFill>
              <a:latin typeface="Arial"/>
            </a:endParaRPr>
          </a:p>
        </p:txBody>
      </p:sp>
      <p:sp>
        <p:nvSpPr>
          <p:cNvPr id="2239" name="PlaceHolder 3"/>
          <p:cNvSpPr>
            <a:spLocks noGrp="1"/>
          </p:cNvSpPr>
          <p:nvPr>
            <p:ph type="body"/>
          </p:nvPr>
        </p:nvSpPr>
        <p:spPr>
          <a:xfrm>
            <a:off x="5877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2240" name="PlaceHolder 4"/>
          <p:cNvSpPr>
            <a:spLocks noGrp="1"/>
          </p:cNvSpPr>
          <p:nvPr>
            <p:ph type="body"/>
          </p:nvPr>
        </p:nvSpPr>
        <p:spPr>
          <a:xfrm>
            <a:off x="5877720" y="163620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41"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2242" name="PlaceHolder 2"/>
          <p:cNvSpPr>
            <a:spLocks noGrp="1"/>
          </p:cNvSpPr>
          <p:nvPr>
            <p:ph type="body"/>
          </p:nvPr>
        </p:nvSpPr>
        <p:spPr>
          <a:xfrm>
            <a:off x="4149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2243" name="PlaceHolder 3"/>
          <p:cNvSpPr>
            <a:spLocks noGrp="1"/>
          </p:cNvSpPr>
          <p:nvPr>
            <p:ph type="body"/>
          </p:nvPr>
        </p:nvSpPr>
        <p:spPr>
          <a:xfrm>
            <a:off x="5877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2244" name="PlaceHolder 4"/>
          <p:cNvSpPr>
            <a:spLocks noGrp="1"/>
          </p:cNvSpPr>
          <p:nvPr>
            <p:ph type="body"/>
          </p:nvPr>
        </p:nvSpPr>
        <p:spPr>
          <a:xfrm>
            <a:off x="4149720" y="1636200"/>
            <a:ext cx="3371400" cy="329040"/>
          </a:xfrm>
          <a:prstGeom prst="rect">
            <a:avLst/>
          </a:prstGeom>
        </p:spPr>
        <p:txBody>
          <a:bodyPr lIns="0" tIns="0" rIns="0" bIns="0">
            <a:normAutofit fontScale="53000"/>
          </a:bodyPr>
          <a:lstStyle/>
          <a:p>
            <a:endParaRPr lang="fr-FR" sz="2000" b="0" strike="noStrike" spc="-1">
              <a:solidFill>
                <a:srgbClr val="006D34"/>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45"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2246" name="PlaceHolder 2"/>
          <p:cNvSpPr>
            <a:spLocks noGrp="1"/>
          </p:cNvSpPr>
          <p:nvPr>
            <p:ph type="body"/>
          </p:nvPr>
        </p:nvSpPr>
        <p:spPr>
          <a:xfrm>
            <a:off x="4149720" y="1275480"/>
            <a:ext cx="3371400" cy="329040"/>
          </a:xfrm>
          <a:prstGeom prst="rect">
            <a:avLst/>
          </a:prstGeom>
        </p:spPr>
        <p:txBody>
          <a:bodyPr lIns="0" tIns="0" rIns="0" bIns="0">
            <a:normAutofit fontScale="53000"/>
          </a:bodyPr>
          <a:lstStyle/>
          <a:p>
            <a:endParaRPr lang="fr-FR" sz="2000" b="0" strike="noStrike" spc="-1">
              <a:solidFill>
                <a:srgbClr val="006D34"/>
              </a:solidFill>
              <a:latin typeface="Arial"/>
            </a:endParaRPr>
          </a:p>
        </p:txBody>
      </p:sp>
      <p:sp>
        <p:nvSpPr>
          <p:cNvPr id="2247" name="PlaceHolder 3"/>
          <p:cNvSpPr>
            <a:spLocks noGrp="1"/>
          </p:cNvSpPr>
          <p:nvPr>
            <p:ph type="body"/>
          </p:nvPr>
        </p:nvSpPr>
        <p:spPr>
          <a:xfrm>
            <a:off x="4149720" y="1636200"/>
            <a:ext cx="3371400" cy="329040"/>
          </a:xfrm>
          <a:prstGeom prst="rect">
            <a:avLst/>
          </a:prstGeom>
        </p:spPr>
        <p:txBody>
          <a:bodyPr lIns="0" tIns="0" rIns="0" bIns="0">
            <a:normAutofit fontScale="53000"/>
          </a:bodyPr>
          <a:lstStyle/>
          <a:p>
            <a:endParaRPr lang="fr-FR" sz="2000" b="0" strike="noStrike" spc="-1">
              <a:solidFill>
                <a:srgbClr val="006D34"/>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48"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2249" name="PlaceHolder 2"/>
          <p:cNvSpPr>
            <a:spLocks noGrp="1"/>
          </p:cNvSpPr>
          <p:nvPr>
            <p:ph type="body"/>
          </p:nvPr>
        </p:nvSpPr>
        <p:spPr>
          <a:xfrm>
            <a:off x="4149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2250" name="PlaceHolder 3"/>
          <p:cNvSpPr>
            <a:spLocks noGrp="1"/>
          </p:cNvSpPr>
          <p:nvPr>
            <p:ph type="body"/>
          </p:nvPr>
        </p:nvSpPr>
        <p:spPr>
          <a:xfrm>
            <a:off x="5877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2251" name="PlaceHolder 4"/>
          <p:cNvSpPr>
            <a:spLocks noGrp="1"/>
          </p:cNvSpPr>
          <p:nvPr>
            <p:ph type="body"/>
          </p:nvPr>
        </p:nvSpPr>
        <p:spPr>
          <a:xfrm>
            <a:off x="4149720" y="163620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2252" name="PlaceHolder 5"/>
          <p:cNvSpPr>
            <a:spLocks noGrp="1"/>
          </p:cNvSpPr>
          <p:nvPr>
            <p:ph type="body"/>
          </p:nvPr>
        </p:nvSpPr>
        <p:spPr>
          <a:xfrm>
            <a:off x="5877720" y="163620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5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2254" name="PlaceHolder 2"/>
          <p:cNvSpPr>
            <a:spLocks noGrp="1"/>
          </p:cNvSpPr>
          <p:nvPr>
            <p:ph type="body"/>
          </p:nvPr>
        </p:nvSpPr>
        <p:spPr>
          <a:xfrm>
            <a:off x="4149720" y="127548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
        <p:nvSpPr>
          <p:cNvPr id="2255" name="PlaceHolder 3"/>
          <p:cNvSpPr>
            <a:spLocks noGrp="1"/>
          </p:cNvSpPr>
          <p:nvPr>
            <p:ph type="body"/>
          </p:nvPr>
        </p:nvSpPr>
        <p:spPr>
          <a:xfrm>
            <a:off x="5289840" y="127548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
        <p:nvSpPr>
          <p:cNvPr id="2256" name="PlaceHolder 4"/>
          <p:cNvSpPr>
            <a:spLocks noGrp="1"/>
          </p:cNvSpPr>
          <p:nvPr>
            <p:ph type="body"/>
          </p:nvPr>
        </p:nvSpPr>
        <p:spPr>
          <a:xfrm>
            <a:off x="6429960" y="127548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
        <p:nvSpPr>
          <p:cNvPr id="2257" name="PlaceHolder 5"/>
          <p:cNvSpPr>
            <a:spLocks noGrp="1"/>
          </p:cNvSpPr>
          <p:nvPr>
            <p:ph type="body"/>
          </p:nvPr>
        </p:nvSpPr>
        <p:spPr>
          <a:xfrm>
            <a:off x="4149720" y="163620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
        <p:nvSpPr>
          <p:cNvPr id="2258" name="PlaceHolder 6"/>
          <p:cNvSpPr>
            <a:spLocks noGrp="1"/>
          </p:cNvSpPr>
          <p:nvPr>
            <p:ph type="body"/>
          </p:nvPr>
        </p:nvSpPr>
        <p:spPr>
          <a:xfrm>
            <a:off x="5289840" y="163620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
        <p:nvSpPr>
          <p:cNvPr id="2259" name="PlaceHolder 7"/>
          <p:cNvSpPr>
            <a:spLocks noGrp="1"/>
          </p:cNvSpPr>
          <p:nvPr>
            <p:ph type="body"/>
          </p:nvPr>
        </p:nvSpPr>
        <p:spPr>
          <a:xfrm>
            <a:off x="6429960" y="1636200"/>
            <a:ext cx="1085400" cy="329040"/>
          </a:xfrm>
          <a:prstGeom prst="rect">
            <a:avLst/>
          </a:prstGeom>
        </p:spPr>
        <p:txBody>
          <a:bodyPr lIns="0" tIns="0" rIns="0" bIns="0">
            <a:normAutofit fontScale="10000"/>
          </a:bodyPr>
          <a:lstStyle/>
          <a:p>
            <a:endParaRPr lang="fr-FR" sz="2000" b="0" strike="noStrike" spc="-1">
              <a:solidFill>
                <a:srgbClr val="006D34"/>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74"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075" name="PlaceHolder 2"/>
          <p:cNvSpPr>
            <a:spLocks noGrp="1"/>
          </p:cNvSpPr>
          <p:nvPr>
            <p:ph type="body"/>
          </p:nvPr>
        </p:nvSpPr>
        <p:spPr>
          <a:xfrm>
            <a:off x="4149720" y="1275480"/>
            <a:ext cx="1645200" cy="690120"/>
          </a:xfrm>
          <a:prstGeom prst="rect">
            <a:avLst/>
          </a:prstGeom>
        </p:spPr>
        <p:txBody>
          <a:bodyPr lIns="0" tIns="0" rIns="0" bIns="0">
            <a:normAutofit fontScale="56000"/>
          </a:bodyPr>
          <a:lstStyle/>
          <a:p>
            <a:endParaRPr lang="fr-FR" sz="2000" b="0" strike="noStrike" spc="-1">
              <a:solidFill>
                <a:srgbClr val="006D34"/>
              </a:solidFill>
              <a:latin typeface="Arial"/>
            </a:endParaRPr>
          </a:p>
        </p:txBody>
      </p:sp>
      <p:sp>
        <p:nvSpPr>
          <p:cNvPr id="1076" name="PlaceHolder 3"/>
          <p:cNvSpPr>
            <a:spLocks noGrp="1"/>
          </p:cNvSpPr>
          <p:nvPr>
            <p:ph type="body"/>
          </p:nvPr>
        </p:nvSpPr>
        <p:spPr>
          <a:xfrm>
            <a:off x="5877720" y="1275480"/>
            <a:ext cx="1645200" cy="690120"/>
          </a:xfrm>
          <a:prstGeom prst="rect">
            <a:avLst/>
          </a:prstGeom>
        </p:spPr>
        <p:txBody>
          <a:bodyPr lIns="0" tIns="0" rIns="0" bIns="0">
            <a:normAutofit fontScale="56000"/>
          </a:bodyPr>
          <a:lstStyle/>
          <a:p>
            <a:endParaRPr lang="fr-FR" sz="2000" b="0" strike="noStrike" spc="-1">
              <a:solidFill>
                <a:srgbClr val="006D34"/>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8"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9"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080" name="PlaceHolder 2"/>
          <p:cNvSpPr>
            <a:spLocks noGrp="1"/>
          </p:cNvSpPr>
          <p:nvPr>
            <p:ph type="body"/>
          </p:nvPr>
        </p:nvSpPr>
        <p:spPr>
          <a:xfrm>
            <a:off x="4149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1081" name="PlaceHolder 3"/>
          <p:cNvSpPr>
            <a:spLocks noGrp="1"/>
          </p:cNvSpPr>
          <p:nvPr>
            <p:ph type="body"/>
          </p:nvPr>
        </p:nvSpPr>
        <p:spPr>
          <a:xfrm>
            <a:off x="5877720" y="1275480"/>
            <a:ext cx="1645200" cy="690120"/>
          </a:xfrm>
          <a:prstGeom prst="rect">
            <a:avLst/>
          </a:prstGeom>
        </p:spPr>
        <p:txBody>
          <a:bodyPr lIns="0" tIns="0" rIns="0" bIns="0">
            <a:normAutofit fontScale="56000"/>
          </a:bodyPr>
          <a:lstStyle/>
          <a:p>
            <a:endParaRPr lang="fr-FR" sz="2000" b="0" strike="noStrike" spc="-1">
              <a:solidFill>
                <a:srgbClr val="006D34"/>
              </a:solidFill>
              <a:latin typeface="Arial"/>
            </a:endParaRPr>
          </a:p>
        </p:txBody>
      </p:sp>
      <p:sp>
        <p:nvSpPr>
          <p:cNvPr id="1082" name="PlaceHolder 4"/>
          <p:cNvSpPr>
            <a:spLocks noGrp="1"/>
          </p:cNvSpPr>
          <p:nvPr>
            <p:ph type="body"/>
          </p:nvPr>
        </p:nvSpPr>
        <p:spPr>
          <a:xfrm>
            <a:off x="4149720" y="163620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3"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084" name="PlaceHolder 2"/>
          <p:cNvSpPr>
            <a:spLocks noGrp="1"/>
          </p:cNvSpPr>
          <p:nvPr>
            <p:ph type="body"/>
          </p:nvPr>
        </p:nvSpPr>
        <p:spPr>
          <a:xfrm>
            <a:off x="4149720" y="1275480"/>
            <a:ext cx="1645200" cy="690120"/>
          </a:xfrm>
          <a:prstGeom prst="rect">
            <a:avLst/>
          </a:prstGeom>
        </p:spPr>
        <p:txBody>
          <a:bodyPr lIns="0" tIns="0" rIns="0" bIns="0">
            <a:normAutofit fontScale="56000"/>
          </a:bodyPr>
          <a:lstStyle/>
          <a:p>
            <a:endParaRPr lang="fr-FR" sz="2000" b="0" strike="noStrike" spc="-1">
              <a:solidFill>
                <a:srgbClr val="006D34"/>
              </a:solidFill>
              <a:latin typeface="Arial"/>
            </a:endParaRPr>
          </a:p>
        </p:txBody>
      </p:sp>
      <p:sp>
        <p:nvSpPr>
          <p:cNvPr id="1085" name="PlaceHolder 3"/>
          <p:cNvSpPr>
            <a:spLocks noGrp="1"/>
          </p:cNvSpPr>
          <p:nvPr>
            <p:ph type="body"/>
          </p:nvPr>
        </p:nvSpPr>
        <p:spPr>
          <a:xfrm>
            <a:off x="5877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1086" name="PlaceHolder 4"/>
          <p:cNvSpPr>
            <a:spLocks noGrp="1"/>
          </p:cNvSpPr>
          <p:nvPr>
            <p:ph type="body"/>
          </p:nvPr>
        </p:nvSpPr>
        <p:spPr>
          <a:xfrm>
            <a:off x="5877720" y="163620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7" name="PlaceHolder 1"/>
          <p:cNvSpPr>
            <a:spLocks noGrp="1"/>
          </p:cNvSpPr>
          <p:nvPr>
            <p:ph type="title"/>
          </p:nvPr>
        </p:nvSpPr>
        <p:spPr>
          <a:xfrm>
            <a:off x="457200" y="273600"/>
            <a:ext cx="8229240" cy="1144800"/>
          </a:xfrm>
          <a:prstGeom prst="rect">
            <a:avLst/>
          </a:prstGeom>
        </p:spPr>
        <p:txBody>
          <a:bodyPr lIns="0" tIns="0" rIns="0" bIns="0" anchor="ctr">
            <a:spAutoFit/>
          </a:bodyPr>
          <a:lstStyle/>
          <a:p>
            <a:endParaRPr lang="fr-FR" sz="1800" b="0" strike="noStrike" spc="-1">
              <a:solidFill>
                <a:srgbClr val="231F20"/>
              </a:solidFill>
              <a:latin typeface="Arial"/>
            </a:endParaRPr>
          </a:p>
        </p:txBody>
      </p:sp>
      <p:sp>
        <p:nvSpPr>
          <p:cNvPr id="1088" name="PlaceHolder 2"/>
          <p:cNvSpPr>
            <a:spLocks noGrp="1"/>
          </p:cNvSpPr>
          <p:nvPr>
            <p:ph type="body"/>
          </p:nvPr>
        </p:nvSpPr>
        <p:spPr>
          <a:xfrm>
            <a:off x="4149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1089" name="PlaceHolder 3"/>
          <p:cNvSpPr>
            <a:spLocks noGrp="1"/>
          </p:cNvSpPr>
          <p:nvPr>
            <p:ph type="body"/>
          </p:nvPr>
        </p:nvSpPr>
        <p:spPr>
          <a:xfrm>
            <a:off x="5877720" y="1275480"/>
            <a:ext cx="1645200" cy="329040"/>
          </a:xfrm>
          <a:prstGeom prst="rect">
            <a:avLst/>
          </a:prstGeom>
        </p:spPr>
        <p:txBody>
          <a:bodyPr lIns="0" tIns="0" rIns="0" bIns="0">
            <a:normAutofit fontScale="18000"/>
          </a:bodyPr>
          <a:lstStyle/>
          <a:p>
            <a:endParaRPr lang="fr-FR" sz="2000" b="0" strike="noStrike" spc="-1">
              <a:solidFill>
                <a:srgbClr val="006D34"/>
              </a:solidFill>
              <a:latin typeface="Arial"/>
            </a:endParaRPr>
          </a:p>
        </p:txBody>
      </p:sp>
      <p:sp>
        <p:nvSpPr>
          <p:cNvPr id="1090" name="PlaceHolder 4"/>
          <p:cNvSpPr>
            <a:spLocks noGrp="1"/>
          </p:cNvSpPr>
          <p:nvPr>
            <p:ph type="body"/>
          </p:nvPr>
        </p:nvSpPr>
        <p:spPr>
          <a:xfrm>
            <a:off x="4149720" y="1636200"/>
            <a:ext cx="3371400" cy="329040"/>
          </a:xfrm>
          <a:prstGeom prst="rect">
            <a:avLst/>
          </a:prstGeom>
        </p:spPr>
        <p:txBody>
          <a:bodyPr lIns="0" tIns="0" rIns="0" bIns="0">
            <a:normAutofit fontScale="53000"/>
          </a:bodyPr>
          <a:lstStyle/>
          <a:p>
            <a:endParaRPr lang="fr-FR" sz="2000" b="0" strike="noStrike" spc="-1">
              <a:solidFill>
                <a:srgbClr val="006D34"/>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0" name="CustomShape 1"/>
          <p:cNvSpPr/>
          <p:nvPr/>
        </p:nvSpPr>
        <p:spPr>
          <a:xfrm>
            <a:off x="8324640" y="6257880"/>
            <a:ext cx="295200" cy="227880"/>
          </a:xfrm>
          <a:custGeom>
            <a:avLst/>
            <a:gdLst/>
            <a:ahLst/>
            <a:cxnLst/>
            <a:rect l="l" t="t" r="r" b="b"/>
            <a:pathLst>
              <a:path w="631" h="487">
                <a:moveTo>
                  <a:pt x="569" y="0"/>
                </a:moveTo>
                <a:lnTo>
                  <a:pt x="0" y="42"/>
                </a:lnTo>
                <a:lnTo>
                  <a:pt x="9" y="367"/>
                </a:lnTo>
                <a:lnTo>
                  <a:pt x="143" y="487"/>
                </a:lnTo>
                <a:lnTo>
                  <a:pt x="631" y="342"/>
                </a:lnTo>
                <a:lnTo>
                  <a:pt x="569" y="0"/>
                </a:lnTo>
                <a:close/>
              </a:path>
            </a:pathLst>
          </a:custGeom>
          <a:gradFill rotWithShape="0">
            <a:gsLst>
              <a:gs pos="0">
                <a:srgbClr val="009146"/>
              </a:gs>
              <a:gs pos="100000">
                <a:srgbClr val="709216"/>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1071" name="Line 2"/>
          <p:cNvSpPr/>
          <p:nvPr/>
        </p:nvSpPr>
        <p:spPr>
          <a:xfrm>
            <a:off x="484920" y="6210000"/>
            <a:ext cx="8118360" cy="0"/>
          </a:xfrm>
          <a:prstGeom prst="line">
            <a:avLst/>
          </a:prstGeom>
          <a:ln w="12600">
            <a:solidFill>
              <a:schemeClr val="tx1"/>
            </a:solidFill>
            <a:prstDash val="sysDot"/>
          </a:ln>
        </p:spPr>
        <p:style>
          <a:lnRef idx="1">
            <a:schemeClr val="accent1"/>
          </a:lnRef>
          <a:fillRef idx="0">
            <a:schemeClr val="accent1"/>
          </a:fillRef>
          <a:effectRef idx="0">
            <a:schemeClr val="accent1"/>
          </a:effectRef>
          <a:fontRef idx="minor"/>
        </p:style>
      </p:sp>
      <p:sp>
        <p:nvSpPr>
          <p:cNvPr id="2" name="CustomShape 3"/>
          <p:cNvSpPr/>
          <p:nvPr/>
        </p:nvSpPr>
        <p:spPr>
          <a:xfrm>
            <a:off x="3941640" y="2787480"/>
            <a:ext cx="1260000" cy="1282320"/>
          </a:xfrm>
          <a:prstGeom prst="rect">
            <a:avLst/>
          </a:prstGeom>
          <a:noFill/>
          <a:ln>
            <a:noFill/>
          </a:ln>
        </p:spPr>
        <p:style>
          <a:lnRef idx="0">
            <a:scrgbClr r="0" g="0" b="0"/>
          </a:lnRef>
          <a:fillRef idx="0">
            <a:scrgbClr r="0" g="0" b="0"/>
          </a:fillRef>
          <a:effectRef idx="0">
            <a:scrgbClr r="0" g="0" b="0"/>
          </a:effectRef>
          <a:fontRef idx="minor"/>
        </p:style>
      </p:sp>
      <p:grpSp>
        <p:nvGrpSpPr>
          <p:cNvPr id="3" name="Group 4"/>
          <p:cNvGrpSpPr/>
          <p:nvPr/>
        </p:nvGrpSpPr>
        <p:grpSpPr>
          <a:xfrm>
            <a:off x="489240" y="6271560"/>
            <a:ext cx="454680" cy="212760"/>
            <a:chOff x="489240" y="6271560"/>
            <a:chExt cx="454680" cy="212760"/>
          </a:xfrm>
        </p:grpSpPr>
        <p:sp>
          <p:nvSpPr>
            <p:cNvPr id="4" name="CustomShape 5"/>
            <p:cNvSpPr/>
            <p:nvPr/>
          </p:nvSpPr>
          <p:spPr>
            <a:xfrm>
              <a:off x="489240" y="6278040"/>
              <a:ext cx="38880" cy="19944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5" name="CustomShape 6"/>
            <p:cNvSpPr/>
            <p:nvPr/>
          </p:nvSpPr>
          <p:spPr>
            <a:xfrm>
              <a:off x="787680" y="6271560"/>
              <a:ext cx="156240" cy="212760"/>
            </a:xfrm>
            <a:custGeom>
              <a:avLst/>
              <a:gdLst/>
              <a:ahLst/>
              <a:cxnLst/>
              <a:rect l="l" t="t" r="r" b="b"/>
              <a:pathLst>
                <a:path w="390" h="531">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6" name="CustomShape 7"/>
            <p:cNvSpPr/>
            <p:nvPr/>
          </p:nvSpPr>
          <p:spPr>
            <a:xfrm>
              <a:off x="559080" y="6271560"/>
              <a:ext cx="182520" cy="212760"/>
            </a:xfrm>
            <a:custGeom>
              <a:avLst/>
              <a:gdLst/>
              <a:ahLst/>
              <a:cxnLst/>
              <a:rect l="l" t="t" r="r" b="b"/>
              <a:pathLst>
                <a:path w="456" h="531">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7" name="CustomShape 8"/>
            <p:cNvSpPr/>
            <p:nvPr/>
          </p:nvSpPr>
          <p:spPr>
            <a:xfrm>
              <a:off x="628560" y="6349320"/>
              <a:ext cx="124560" cy="63720"/>
            </a:xfrm>
            <a:custGeom>
              <a:avLst/>
              <a:gdLst/>
              <a:ahLst/>
              <a:cxnLst/>
              <a:rect l="l" t="t" r="r" b="b"/>
              <a:pathLst>
                <a:path w="311" h="160">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p:spPr>
          <p:style>
            <a:lnRef idx="0">
              <a:scrgbClr r="0" g="0" b="0"/>
            </a:lnRef>
            <a:fillRef idx="0">
              <a:scrgbClr r="0" g="0" b="0"/>
            </a:fillRef>
            <a:effectRef idx="0">
              <a:scrgbClr r="0" g="0" b="0"/>
            </a:effectRef>
            <a:fontRef idx="minor"/>
          </p:style>
        </p:sp>
      </p:grpSp>
      <p:sp>
        <p:nvSpPr>
          <p:cNvPr id="8" name="CustomShape 9"/>
          <p:cNvSpPr/>
          <p:nvPr/>
        </p:nvSpPr>
        <p:spPr>
          <a:xfrm>
            <a:off x="0" y="13680"/>
            <a:ext cx="9143640" cy="6843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 name="CustomShape 10"/>
          <p:cNvSpPr/>
          <p:nvPr/>
        </p:nvSpPr>
        <p:spPr>
          <a:xfrm>
            <a:off x="3594240" y="711000"/>
            <a:ext cx="4134960" cy="5765760"/>
          </a:xfrm>
          <a:custGeom>
            <a:avLst/>
            <a:gdLst/>
            <a:ahLst/>
            <a:cxnLst/>
            <a:rect l="l" t="t" r="r" b="b"/>
            <a:pathLst>
              <a:path w="4135170" h="5766004">
                <a:moveTo>
                  <a:pt x="0" y="0"/>
                </a:moveTo>
                <a:lnTo>
                  <a:pt x="4011345" y="228600"/>
                </a:lnTo>
                <a:lnTo>
                  <a:pt x="4135170" y="5413579"/>
                </a:lnTo>
                <a:lnTo>
                  <a:pt x="1492098" y="5766004"/>
                </a:lnTo>
                <a:lnTo>
                  <a:pt x="19050" y="4842079"/>
                </a:lnTo>
                <a:lnTo>
                  <a:pt x="0" y="0"/>
                </a:lnTo>
                <a:close/>
              </a:path>
            </a:pathLst>
          </a:custGeom>
          <a:gradFill rotWithShape="0">
            <a:gsLst>
              <a:gs pos="0">
                <a:srgbClr val="009146"/>
              </a:gs>
              <a:gs pos="100000">
                <a:srgbClr val="709216"/>
              </a:gs>
            </a:gsLst>
            <a:lin ang="10800000"/>
          </a:gradFill>
          <a:ln/>
        </p:spPr>
        <p:style>
          <a:lnRef idx="2">
            <a:schemeClr val="accent1">
              <a:shade val="50000"/>
            </a:schemeClr>
          </a:lnRef>
          <a:fillRef idx="1">
            <a:schemeClr val="accent1"/>
          </a:fillRef>
          <a:effectRef idx="0">
            <a:schemeClr val="accent1"/>
          </a:effectRef>
          <a:fontRef idx="minor"/>
        </p:style>
      </p:sp>
      <p:grpSp>
        <p:nvGrpSpPr>
          <p:cNvPr id="10" name="Group 11"/>
          <p:cNvGrpSpPr/>
          <p:nvPr/>
        </p:nvGrpSpPr>
        <p:grpSpPr>
          <a:xfrm>
            <a:off x="765360" y="550080"/>
            <a:ext cx="910440" cy="1000440"/>
            <a:chOff x="765360" y="550080"/>
            <a:chExt cx="910440" cy="1000440"/>
          </a:xfrm>
        </p:grpSpPr>
        <p:sp>
          <p:nvSpPr>
            <p:cNvPr id="11" name="CustomShape 12"/>
            <p:cNvSpPr/>
            <p:nvPr/>
          </p:nvSpPr>
          <p:spPr>
            <a:xfrm>
              <a:off x="765360" y="1074960"/>
              <a:ext cx="10440" cy="5940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792000" y="1074960"/>
              <a:ext cx="52920" cy="59760"/>
            </a:xfrm>
            <a:custGeom>
              <a:avLst/>
              <a:gdLst/>
              <a:ahLst/>
              <a:cxnLst/>
              <a:rect l="l" t="t" r="r" b="b"/>
              <a:pathLst>
                <a:path w="66" h="75">
                  <a:moveTo>
                    <a:pt x="66" y="65"/>
                  </a:moveTo>
                  <a:cubicBezTo>
                    <a:pt x="66" y="68"/>
                    <a:pt x="65" y="70"/>
                    <a:pt x="63" y="72"/>
                  </a:cubicBezTo>
                  <a:cubicBezTo>
                    <a:pt x="61" y="74"/>
                    <a:pt x="59" y="75"/>
                    <a:pt x="55" y="75"/>
                  </a:cubicBezTo>
                  <a:cubicBezTo>
                    <a:pt x="52" y="75"/>
                    <a:pt x="50"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5" y="0"/>
                    <a:pt x="17" y="1"/>
                    <a:pt x="19" y="3"/>
                  </a:cubicBezTo>
                  <a:cubicBezTo>
                    <a:pt x="20"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860040" y="1074960"/>
              <a:ext cx="46440" cy="59400"/>
            </a:xfrm>
            <a:custGeom>
              <a:avLst/>
              <a:gdLst/>
              <a:ahLst/>
              <a:cxnLst/>
              <a:rect l="l" t="t" r="r" b="b"/>
              <a:pathLst>
                <a:path w="58" h="74">
                  <a:moveTo>
                    <a:pt x="58" y="11"/>
                  </a:moveTo>
                  <a:cubicBezTo>
                    <a:pt x="24" y="11"/>
                    <a:pt x="24" y="11"/>
                    <a:pt x="24" y="11"/>
                  </a:cubicBezTo>
                  <a:cubicBezTo>
                    <a:pt x="19" y="11"/>
                    <a:pt x="15" y="12"/>
                    <a:pt x="14" y="14"/>
                  </a:cubicBezTo>
                  <a:cubicBezTo>
                    <a:pt x="13" y="16"/>
                    <a:pt x="13" y="19"/>
                    <a:pt x="13" y="24"/>
                  </a:cubicBezTo>
                  <a:cubicBezTo>
                    <a:pt x="13" y="26"/>
                    <a:pt x="14" y="28"/>
                    <a:pt x="16" y="30"/>
                  </a:cubicBezTo>
                  <a:cubicBezTo>
                    <a:pt x="18" y="31"/>
                    <a:pt x="21" y="32"/>
                    <a:pt x="24" y="32"/>
                  </a:cubicBezTo>
                  <a:cubicBezTo>
                    <a:pt x="38" y="32"/>
                    <a:pt x="38" y="32"/>
                    <a:pt x="38" y="32"/>
                  </a:cubicBezTo>
                  <a:cubicBezTo>
                    <a:pt x="44" y="32"/>
                    <a:pt x="49" y="33"/>
                    <a:pt x="53" y="36"/>
                  </a:cubicBezTo>
                  <a:cubicBezTo>
                    <a:pt x="56" y="38"/>
                    <a:pt x="58" y="42"/>
                    <a:pt x="58" y="47"/>
                  </a:cubicBezTo>
                  <a:cubicBezTo>
                    <a:pt x="58" y="58"/>
                    <a:pt x="58" y="58"/>
                    <a:pt x="58" y="58"/>
                  </a:cubicBezTo>
                  <a:cubicBezTo>
                    <a:pt x="58" y="64"/>
                    <a:pt x="56"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1" y="42"/>
                    <a:pt x="34" y="42"/>
                  </a:cubicBezTo>
                  <a:cubicBezTo>
                    <a:pt x="20" y="42"/>
                    <a:pt x="20" y="42"/>
                    <a:pt x="20" y="42"/>
                  </a:cubicBezTo>
                  <a:cubicBezTo>
                    <a:pt x="14" y="42"/>
                    <a:pt x="9" y="41"/>
                    <a:pt x="6" y="38"/>
                  </a:cubicBezTo>
                  <a:cubicBezTo>
                    <a:pt x="2" y="36"/>
                    <a:pt x="0" y="32"/>
                    <a:pt x="0" y="27"/>
                  </a:cubicBezTo>
                  <a:cubicBezTo>
                    <a:pt x="0" y="16"/>
                    <a:pt x="0" y="16"/>
                    <a:pt x="0" y="16"/>
                  </a:cubicBezTo>
                  <a:cubicBezTo>
                    <a:pt x="0" y="11"/>
                    <a:pt x="2" y="7"/>
                    <a:pt x="6" y="3"/>
                  </a:cubicBezTo>
                  <a:cubicBezTo>
                    <a:pt x="9" y="1"/>
                    <a:pt x="14" y="0"/>
                    <a:pt x="20" y="0"/>
                  </a:cubicBezTo>
                  <a:cubicBezTo>
                    <a:pt x="58" y="0"/>
                    <a:pt x="58" y="0"/>
                    <a:pt x="58" y="0"/>
                  </a:cubicBezTo>
                  <a:lnTo>
                    <a:pt x="58" y="11"/>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919800" y="1074960"/>
              <a:ext cx="46080" cy="59400"/>
            </a:xfrm>
            <a:custGeom>
              <a:avLst/>
              <a:gdLst/>
              <a:ahLst/>
              <a:cxnLst/>
              <a:rect l="l" t="t"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977760" y="1074960"/>
              <a:ext cx="10800" cy="5940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1000080" y="1074960"/>
              <a:ext cx="46080" cy="59400"/>
            </a:xfrm>
            <a:custGeom>
              <a:avLst/>
              <a:gdLst/>
              <a:ahLst/>
              <a:cxnLst/>
              <a:rect l="l" t="t" r="r" b="b"/>
              <a:pathLst>
                <a:path w="87" h="112">
                  <a:moveTo>
                    <a:pt x="87" y="17"/>
                  </a:moveTo>
                  <a:lnTo>
                    <a:pt x="53" y="17"/>
                  </a:lnTo>
                  <a:lnTo>
                    <a:pt x="53" y="112"/>
                  </a:lnTo>
                  <a:lnTo>
                    <a:pt x="33" y="112"/>
                  </a:lnTo>
                  <a:lnTo>
                    <a:pt x="33" y="17"/>
                  </a:lnTo>
                  <a:lnTo>
                    <a:pt x="0" y="17"/>
                  </a:lnTo>
                  <a:lnTo>
                    <a:pt x="0" y="0"/>
                  </a:lnTo>
                  <a:lnTo>
                    <a:pt x="87" y="0"/>
                  </a:lnTo>
                  <a:lnTo>
                    <a:pt x="87" y="17"/>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1057680" y="1074960"/>
              <a:ext cx="52920" cy="59400"/>
            </a:xfrm>
            <a:custGeom>
              <a:avLst/>
              <a:gdLst/>
              <a:ahLst/>
              <a:cxnLst/>
              <a:rect l="l" t="t" r="r" b="b"/>
              <a:pathLst>
                <a:path w="66" h="74">
                  <a:moveTo>
                    <a:pt x="66" y="56"/>
                  </a:moveTo>
                  <a:cubicBezTo>
                    <a:pt x="66" y="59"/>
                    <a:pt x="65" y="62"/>
                    <a:pt x="65" y="63"/>
                  </a:cubicBezTo>
                  <a:cubicBezTo>
                    <a:pt x="64" y="66"/>
                    <a:pt x="62" y="68"/>
                    <a:pt x="60" y="70"/>
                  </a:cubicBezTo>
                  <a:cubicBezTo>
                    <a:pt x="58" y="72"/>
                    <a:pt x="55" y="73"/>
                    <a:pt x="52" y="74"/>
                  </a:cubicBezTo>
                  <a:cubicBezTo>
                    <a:pt x="51" y="74"/>
                    <a:pt x="48" y="74"/>
                    <a:pt x="43" y="74"/>
                  </a:cubicBezTo>
                  <a:cubicBezTo>
                    <a:pt x="23" y="74"/>
                    <a:pt x="23" y="74"/>
                    <a:pt x="23" y="74"/>
                  </a:cubicBezTo>
                  <a:cubicBezTo>
                    <a:pt x="19" y="74"/>
                    <a:pt x="16" y="74"/>
                    <a:pt x="14" y="74"/>
                  </a:cubicBezTo>
                  <a:cubicBezTo>
                    <a:pt x="11" y="73"/>
                    <a:pt x="8" y="72"/>
                    <a:pt x="6" y="70"/>
                  </a:cubicBezTo>
                  <a:cubicBezTo>
                    <a:pt x="4" y="68"/>
                    <a:pt x="2" y="66"/>
                    <a:pt x="1" y="63"/>
                  </a:cubicBezTo>
                  <a:cubicBezTo>
                    <a:pt x="1" y="62"/>
                    <a:pt x="0" y="59"/>
                    <a:pt x="0" y="56"/>
                  </a:cubicBezTo>
                  <a:cubicBezTo>
                    <a:pt x="0" y="0"/>
                    <a:pt x="0" y="0"/>
                    <a:pt x="0" y="0"/>
                  </a:cubicBezTo>
                  <a:cubicBezTo>
                    <a:pt x="14" y="0"/>
                    <a:pt x="14" y="0"/>
                    <a:pt x="14" y="0"/>
                  </a:cubicBezTo>
                  <a:cubicBezTo>
                    <a:pt x="14" y="54"/>
                    <a:pt x="14" y="54"/>
                    <a:pt x="14" y="54"/>
                  </a:cubicBezTo>
                  <a:cubicBezTo>
                    <a:pt x="14" y="57"/>
                    <a:pt x="14" y="60"/>
                    <a:pt x="16" y="61"/>
                  </a:cubicBezTo>
                  <a:cubicBezTo>
                    <a:pt x="18" y="63"/>
                    <a:pt x="21" y="63"/>
                    <a:pt x="26" y="63"/>
                  </a:cubicBezTo>
                  <a:cubicBezTo>
                    <a:pt x="40" y="63"/>
                    <a:pt x="40" y="63"/>
                    <a:pt x="40" y="63"/>
                  </a:cubicBezTo>
                  <a:cubicBezTo>
                    <a:pt x="45" y="63"/>
                    <a:pt x="48" y="63"/>
                    <a:pt x="50" y="61"/>
                  </a:cubicBezTo>
                  <a:cubicBezTo>
                    <a:pt x="52" y="60"/>
                    <a:pt x="53" y="58"/>
                    <a:pt x="53" y="54"/>
                  </a:cubicBezTo>
                  <a:cubicBezTo>
                    <a:pt x="53" y="0"/>
                    <a:pt x="53" y="0"/>
                    <a:pt x="53" y="0"/>
                  </a:cubicBezTo>
                  <a:cubicBezTo>
                    <a:pt x="66" y="0"/>
                    <a:pt x="66" y="0"/>
                    <a:pt x="66" y="0"/>
                  </a:cubicBezTo>
                  <a:lnTo>
                    <a:pt x="66" y="56"/>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1122120" y="1074960"/>
              <a:ext cx="46080" cy="59400"/>
            </a:xfrm>
            <a:custGeom>
              <a:avLst/>
              <a:gdLst/>
              <a:ahLst/>
              <a:cxnLst/>
              <a:rect l="l" t="t"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1206360" y="1074960"/>
              <a:ext cx="52920" cy="59760"/>
            </a:xfrm>
            <a:custGeom>
              <a:avLst/>
              <a:gdLst/>
              <a:ahLst/>
              <a:cxnLst/>
              <a:rect l="l" t="t" r="r" b="b"/>
              <a:pathLst>
                <a:path w="66" h="75">
                  <a:moveTo>
                    <a:pt x="66" y="65"/>
                  </a:moveTo>
                  <a:cubicBezTo>
                    <a:pt x="66" y="68"/>
                    <a:pt x="65" y="70"/>
                    <a:pt x="63" y="72"/>
                  </a:cubicBezTo>
                  <a:cubicBezTo>
                    <a:pt x="61" y="74"/>
                    <a:pt x="58" y="75"/>
                    <a:pt x="55" y="75"/>
                  </a:cubicBezTo>
                  <a:cubicBezTo>
                    <a:pt x="52" y="75"/>
                    <a:pt x="49"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7" y="1"/>
                    <a:pt x="18" y="3"/>
                  </a:cubicBezTo>
                  <a:cubicBezTo>
                    <a:pt x="19"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1269720" y="1074960"/>
              <a:ext cx="64080" cy="59400"/>
            </a:xfrm>
            <a:custGeom>
              <a:avLst/>
              <a:gdLst/>
              <a:ahLst/>
              <a:cxnLst/>
              <a:rect l="l" t="t"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3"/>
                    <a:pt x="35" y="0"/>
                    <a:pt x="40" y="0"/>
                  </a:cubicBezTo>
                  <a:cubicBezTo>
                    <a:pt x="45" y="0"/>
                    <a:pt x="49" y="3"/>
                    <a:pt x="51"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1334160" y="1074960"/>
              <a:ext cx="46440" cy="59400"/>
            </a:xfrm>
            <a:custGeom>
              <a:avLst/>
              <a:gdLst/>
              <a:ahLst/>
              <a:cxnLst/>
              <a:rect l="l" t="t" r="r" b="b"/>
              <a:pathLst>
                <a:path w="88" h="112">
                  <a:moveTo>
                    <a:pt x="88" y="17"/>
                  </a:moveTo>
                  <a:lnTo>
                    <a:pt x="54" y="17"/>
                  </a:lnTo>
                  <a:lnTo>
                    <a:pt x="54" y="112"/>
                  </a:lnTo>
                  <a:lnTo>
                    <a:pt x="35" y="112"/>
                  </a:lnTo>
                  <a:lnTo>
                    <a:pt x="35" y="17"/>
                  </a:lnTo>
                  <a:lnTo>
                    <a:pt x="0" y="17"/>
                  </a:lnTo>
                  <a:lnTo>
                    <a:pt x="0" y="0"/>
                  </a:lnTo>
                  <a:lnTo>
                    <a:pt x="88" y="0"/>
                  </a:lnTo>
                  <a:lnTo>
                    <a:pt x="88" y="17"/>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1392840" y="1074960"/>
              <a:ext cx="10440" cy="5940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1419480" y="1074960"/>
              <a:ext cx="50760" cy="59400"/>
            </a:xfrm>
            <a:custGeom>
              <a:avLst/>
              <a:gdLst/>
              <a:ahLst/>
              <a:cxnLst/>
              <a:rect l="l" t="t" r="r" b="b"/>
              <a:pathLst>
                <a:path w="64" h="74">
                  <a:moveTo>
                    <a:pt x="64" y="57"/>
                  </a:moveTo>
                  <a:cubicBezTo>
                    <a:pt x="64" y="69"/>
                    <a:pt x="57" y="74"/>
                    <a:pt x="42" y="74"/>
                  </a:cubicBezTo>
                  <a:cubicBezTo>
                    <a:pt x="22" y="74"/>
                    <a:pt x="22" y="74"/>
                    <a:pt x="22" y="74"/>
                  </a:cubicBezTo>
                  <a:cubicBezTo>
                    <a:pt x="15" y="74"/>
                    <a:pt x="10" y="73"/>
                    <a:pt x="7" y="71"/>
                  </a:cubicBezTo>
                  <a:cubicBezTo>
                    <a:pt x="2" y="68"/>
                    <a:pt x="0" y="63"/>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7"/>
                  </a:lnTo>
                  <a:close/>
                  <a:moveTo>
                    <a:pt x="51" y="55"/>
                  </a:moveTo>
                  <a:cubicBezTo>
                    <a:pt x="51" y="20"/>
                    <a:pt x="51" y="20"/>
                    <a:pt x="51" y="20"/>
                  </a:cubicBezTo>
                  <a:cubicBezTo>
                    <a:pt x="51" y="17"/>
                    <a:pt x="50" y="14"/>
                    <a:pt x="48" y="13"/>
                  </a:cubicBezTo>
                  <a:cubicBezTo>
                    <a:pt x="47" y="12"/>
                    <a:pt x="44" y="11"/>
                    <a:pt x="39" y="11"/>
                  </a:cubicBezTo>
                  <a:cubicBezTo>
                    <a:pt x="26" y="11"/>
                    <a:pt x="26" y="11"/>
                    <a:pt x="26" y="11"/>
                  </a:cubicBezTo>
                  <a:cubicBezTo>
                    <a:pt x="21" y="11"/>
                    <a:pt x="18" y="12"/>
                    <a:pt x="16" y="13"/>
                  </a:cubicBezTo>
                  <a:cubicBezTo>
                    <a:pt x="15" y="14"/>
                    <a:pt x="14" y="17"/>
                    <a:pt x="14" y="20"/>
                  </a:cubicBezTo>
                  <a:cubicBezTo>
                    <a:pt x="14" y="54"/>
                    <a:pt x="14" y="54"/>
                    <a:pt x="14" y="54"/>
                  </a:cubicBezTo>
                  <a:cubicBezTo>
                    <a:pt x="14" y="58"/>
                    <a:pt x="15" y="60"/>
                    <a:pt x="17" y="62"/>
                  </a:cubicBezTo>
                  <a:cubicBezTo>
                    <a:pt x="18" y="63"/>
                    <a:pt x="21" y="63"/>
                    <a:pt x="26" y="63"/>
                  </a:cubicBezTo>
                  <a:cubicBezTo>
                    <a:pt x="39" y="63"/>
                    <a:pt x="39" y="63"/>
                    <a:pt x="39" y="63"/>
                  </a:cubicBezTo>
                  <a:cubicBezTo>
                    <a:pt x="44" y="63"/>
                    <a:pt x="46" y="63"/>
                    <a:pt x="48" y="62"/>
                  </a:cubicBezTo>
                  <a:cubicBezTo>
                    <a:pt x="50" y="60"/>
                    <a:pt x="51" y="58"/>
                    <a:pt x="51" y="55"/>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1487880" y="1074960"/>
              <a:ext cx="52920" cy="59760"/>
            </a:xfrm>
            <a:custGeom>
              <a:avLst/>
              <a:gdLst/>
              <a:ahLst/>
              <a:cxnLst/>
              <a:rect l="l" t="t" r="r" b="b"/>
              <a:pathLst>
                <a:path w="66" h="75">
                  <a:moveTo>
                    <a:pt x="66" y="65"/>
                  </a:moveTo>
                  <a:cubicBezTo>
                    <a:pt x="66" y="68"/>
                    <a:pt x="65" y="70"/>
                    <a:pt x="63" y="72"/>
                  </a:cubicBezTo>
                  <a:cubicBezTo>
                    <a:pt x="61" y="74"/>
                    <a:pt x="58" y="75"/>
                    <a:pt x="55" y="75"/>
                  </a:cubicBezTo>
                  <a:cubicBezTo>
                    <a:pt x="52" y="75"/>
                    <a:pt x="49" y="75"/>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6" y="1"/>
                    <a:pt x="18" y="3"/>
                  </a:cubicBezTo>
                  <a:cubicBezTo>
                    <a:pt x="19" y="3"/>
                    <a:pt x="20" y="5"/>
                    <a:pt x="22"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25" name="CustomShape 26"/>
            <p:cNvSpPr/>
            <p:nvPr/>
          </p:nvSpPr>
          <p:spPr>
            <a:xfrm>
              <a:off x="1551240" y="1074960"/>
              <a:ext cx="64080" cy="59400"/>
            </a:xfrm>
            <a:custGeom>
              <a:avLst/>
              <a:gdLst/>
              <a:ahLst/>
              <a:cxnLst/>
              <a:rect l="l" t="t"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29" y="7"/>
                    <a:pt x="29" y="7"/>
                    <a:pt x="29" y="7"/>
                  </a:cubicBezTo>
                  <a:cubicBezTo>
                    <a:pt x="31" y="3"/>
                    <a:pt x="35" y="0"/>
                    <a:pt x="40" y="0"/>
                  </a:cubicBezTo>
                  <a:cubicBezTo>
                    <a:pt x="45" y="0"/>
                    <a:pt x="48" y="3"/>
                    <a:pt x="50"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26" name="CustomShape 27"/>
            <p:cNvSpPr/>
            <p:nvPr/>
          </p:nvSpPr>
          <p:spPr>
            <a:xfrm>
              <a:off x="1625760" y="1074960"/>
              <a:ext cx="47160" cy="59400"/>
            </a:xfrm>
            <a:custGeom>
              <a:avLst/>
              <a:gdLst/>
              <a:ahLst/>
              <a:cxnLst/>
              <a:rect l="l" t="t" r="r" b="b"/>
              <a:pathLst>
                <a:path w="59" h="74">
                  <a:moveTo>
                    <a:pt x="59" y="74"/>
                  </a:moveTo>
                  <a:cubicBezTo>
                    <a:pt x="24" y="74"/>
                    <a:pt x="24" y="74"/>
                    <a:pt x="24" y="74"/>
                  </a:cubicBezTo>
                  <a:cubicBezTo>
                    <a:pt x="16" y="74"/>
                    <a:pt x="10" y="73"/>
                    <a:pt x="6" y="70"/>
                  </a:cubicBezTo>
                  <a:cubicBezTo>
                    <a:pt x="2" y="68"/>
                    <a:pt x="0" y="63"/>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2" y="64"/>
                    <a:pt x="27" y="64"/>
                  </a:cubicBezTo>
                  <a:cubicBezTo>
                    <a:pt x="59" y="64"/>
                    <a:pt x="59" y="64"/>
                    <a:pt x="59" y="64"/>
                  </a:cubicBezTo>
                  <a:lnTo>
                    <a:pt x="59" y="74"/>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27" name="CustomShape 28"/>
            <p:cNvSpPr/>
            <p:nvPr/>
          </p:nvSpPr>
          <p:spPr>
            <a:xfrm>
              <a:off x="765360" y="1213920"/>
              <a:ext cx="52920" cy="59400"/>
            </a:xfrm>
            <a:custGeom>
              <a:avLst/>
              <a:gdLst/>
              <a:ahLst/>
              <a:cxnLst/>
              <a:rect l="l" t="t" r="r" b="b"/>
              <a:pathLst>
                <a:path w="66" h="74">
                  <a:moveTo>
                    <a:pt x="66" y="57"/>
                  </a:moveTo>
                  <a:cubicBezTo>
                    <a:pt x="66" y="62"/>
                    <a:pt x="64" y="66"/>
                    <a:pt x="60" y="69"/>
                  </a:cubicBezTo>
                  <a:cubicBezTo>
                    <a:pt x="57" y="72"/>
                    <a:pt x="52" y="74"/>
                    <a:pt x="46" y="74"/>
                  </a:cubicBezTo>
                  <a:cubicBezTo>
                    <a:pt x="0" y="74"/>
                    <a:pt x="0" y="74"/>
                    <a:pt x="0" y="74"/>
                  </a:cubicBezTo>
                  <a:cubicBezTo>
                    <a:pt x="0" y="0"/>
                    <a:pt x="0" y="0"/>
                    <a:pt x="0" y="0"/>
                  </a:cubicBezTo>
                  <a:cubicBezTo>
                    <a:pt x="46" y="0"/>
                    <a:pt x="46" y="0"/>
                    <a:pt x="46" y="0"/>
                  </a:cubicBezTo>
                  <a:cubicBezTo>
                    <a:pt x="59" y="0"/>
                    <a:pt x="66" y="5"/>
                    <a:pt x="66" y="16"/>
                  </a:cubicBezTo>
                  <a:lnTo>
                    <a:pt x="66" y="57"/>
                  </a:lnTo>
                  <a:close/>
                  <a:moveTo>
                    <a:pt x="52" y="53"/>
                  </a:moveTo>
                  <a:cubicBezTo>
                    <a:pt x="52" y="19"/>
                    <a:pt x="52" y="19"/>
                    <a:pt x="52" y="19"/>
                  </a:cubicBezTo>
                  <a:cubicBezTo>
                    <a:pt x="52" y="13"/>
                    <a:pt x="49" y="10"/>
                    <a:pt x="42" y="10"/>
                  </a:cubicBezTo>
                  <a:cubicBezTo>
                    <a:pt x="13" y="10"/>
                    <a:pt x="13" y="10"/>
                    <a:pt x="13" y="10"/>
                  </a:cubicBezTo>
                  <a:cubicBezTo>
                    <a:pt x="13" y="63"/>
                    <a:pt x="13" y="63"/>
                    <a:pt x="13" y="63"/>
                  </a:cubicBezTo>
                  <a:cubicBezTo>
                    <a:pt x="42" y="63"/>
                    <a:pt x="42" y="63"/>
                    <a:pt x="42" y="63"/>
                  </a:cubicBezTo>
                  <a:cubicBezTo>
                    <a:pt x="49" y="63"/>
                    <a:pt x="52" y="60"/>
                    <a:pt x="52" y="53"/>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28" name="CustomShape 29"/>
            <p:cNvSpPr/>
            <p:nvPr/>
          </p:nvSpPr>
          <p:spPr>
            <a:xfrm>
              <a:off x="835560" y="1213920"/>
              <a:ext cx="47160" cy="59400"/>
            </a:xfrm>
            <a:custGeom>
              <a:avLst/>
              <a:gdLst/>
              <a:ahLst/>
              <a:cxnLst/>
              <a:rect l="l" t="t" r="r" b="b"/>
              <a:pathLst>
                <a:path w="59" h="74">
                  <a:moveTo>
                    <a:pt x="56" y="42"/>
                  </a:moveTo>
                  <a:cubicBezTo>
                    <a:pt x="13" y="42"/>
                    <a:pt x="13" y="42"/>
                    <a:pt x="13" y="42"/>
                  </a:cubicBezTo>
                  <a:cubicBezTo>
                    <a:pt x="13" y="55"/>
                    <a:pt x="13" y="55"/>
                    <a:pt x="13" y="55"/>
                  </a:cubicBezTo>
                  <a:cubicBezTo>
                    <a:pt x="13" y="60"/>
                    <a:pt x="17" y="63"/>
                    <a:pt x="25" y="63"/>
                  </a:cubicBezTo>
                  <a:cubicBezTo>
                    <a:pt x="59" y="63"/>
                    <a:pt x="59" y="63"/>
                    <a:pt x="59" y="63"/>
                  </a:cubicBezTo>
                  <a:cubicBezTo>
                    <a:pt x="59" y="74"/>
                    <a:pt x="59" y="74"/>
                    <a:pt x="59" y="74"/>
                  </a:cubicBezTo>
                  <a:cubicBezTo>
                    <a:pt x="21" y="74"/>
                    <a:pt x="21" y="74"/>
                    <a:pt x="21" y="74"/>
                  </a:cubicBezTo>
                  <a:cubicBezTo>
                    <a:pt x="15" y="74"/>
                    <a:pt x="9" y="73"/>
                    <a:pt x="6" y="70"/>
                  </a:cubicBezTo>
                  <a:cubicBezTo>
                    <a:pt x="2" y="67"/>
                    <a:pt x="0" y="63"/>
                    <a:pt x="0" y="58"/>
                  </a:cubicBezTo>
                  <a:cubicBezTo>
                    <a:pt x="0" y="17"/>
                    <a:pt x="0" y="17"/>
                    <a:pt x="0" y="17"/>
                  </a:cubicBezTo>
                  <a:cubicBezTo>
                    <a:pt x="0" y="11"/>
                    <a:pt x="2" y="7"/>
                    <a:pt x="5" y="4"/>
                  </a:cubicBezTo>
                  <a:cubicBezTo>
                    <a:pt x="9" y="1"/>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2"/>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29" name="CustomShape 30"/>
            <p:cNvSpPr/>
            <p:nvPr/>
          </p:nvSpPr>
          <p:spPr>
            <a:xfrm>
              <a:off x="939960" y="1213920"/>
              <a:ext cx="47160" cy="59400"/>
            </a:xfrm>
            <a:custGeom>
              <a:avLst/>
              <a:gdLst/>
              <a:ahLst/>
              <a:cxnLst/>
              <a:rect l="l" t="t" r="r" b="b"/>
              <a:pathLst>
                <a:path w="59" h="74">
                  <a:moveTo>
                    <a:pt x="59" y="74"/>
                  </a:moveTo>
                  <a:cubicBezTo>
                    <a:pt x="24" y="74"/>
                    <a:pt x="24" y="74"/>
                    <a:pt x="24" y="74"/>
                  </a:cubicBezTo>
                  <a:cubicBezTo>
                    <a:pt x="16" y="74"/>
                    <a:pt x="10" y="73"/>
                    <a:pt x="6" y="70"/>
                  </a:cubicBezTo>
                  <a:cubicBezTo>
                    <a:pt x="2" y="67"/>
                    <a:pt x="0" y="63"/>
                    <a:pt x="0" y="56"/>
                  </a:cubicBezTo>
                  <a:cubicBezTo>
                    <a:pt x="0" y="0"/>
                    <a:pt x="0" y="0"/>
                    <a:pt x="0" y="0"/>
                  </a:cubicBezTo>
                  <a:cubicBezTo>
                    <a:pt x="13" y="0"/>
                    <a:pt x="13" y="0"/>
                    <a:pt x="13" y="0"/>
                  </a:cubicBezTo>
                  <a:cubicBezTo>
                    <a:pt x="13" y="54"/>
                    <a:pt x="13" y="54"/>
                    <a:pt x="13" y="54"/>
                  </a:cubicBezTo>
                  <a:cubicBezTo>
                    <a:pt x="13" y="57"/>
                    <a:pt x="14" y="60"/>
                    <a:pt x="17" y="61"/>
                  </a:cubicBezTo>
                  <a:cubicBezTo>
                    <a:pt x="18" y="63"/>
                    <a:pt x="22" y="63"/>
                    <a:pt x="27" y="63"/>
                  </a:cubicBezTo>
                  <a:cubicBezTo>
                    <a:pt x="59" y="63"/>
                    <a:pt x="59" y="63"/>
                    <a:pt x="59" y="63"/>
                  </a:cubicBezTo>
                  <a:lnTo>
                    <a:pt x="59" y="74"/>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30" name="CustomShape 31"/>
            <p:cNvSpPr/>
            <p:nvPr/>
          </p:nvSpPr>
          <p:spPr>
            <a:xfrm>
              <a:off x="986400" y="1204920"/>
              <a:ext cx="10440" cy="20880"/>
            </a:xfrm>
            <a:custGeom>
              <a:avLst/>
              <a:gdLst/>
              <a:ahLst/>
              <a:cxnLst/>
              <a:rect l="l" t="t" r="r" b="b"/>
              <a:pathLst>
                <a:path w="13" h="26">
                  <a:moveTo>
                    <a:pt x="13" y="8"/>
                  </a:moveTo>
                  <a:cubicBezTo>
                    <a:pt x="13" y="9"/>
                    <a:pt x="13" y="11"/>
                    <a:pt x="13" y="12"/>
                  </a:cubicBezTo>
                  <a:cubicBezTo>
                    <a:pt x="7" y="26"/>
                    <a:pt x="7" y="26"/>
                    <a:pt x="7" y="26"/>
                  </a:cubicBezTo>
                  <a:cubicBezTo>
                    <a:pt x="0" y="26"/>
                    <a:pt x="0" y="26"/>
                    <a:pt x="0" y="26"/>
                  </a:cubicBezTo>
                  <a:cubicBezTo>
                    <a:pt x="5" y="14"/>
                    <a:pt x="5" y="14"/>
                    <a:pt x="5" y="14"/>
                  </a:cubicBezTo>
                  <a:cubicBezTo>
                    <a:pt x="2" y="11"/>
                    <a:pt x="1" y="9"/>
                    <a:pt x="1" y="7"/>
                  </a:cubicBezTo>
                  <a:cubicBezTo>
                    <a:pt x="1" y="5"/>
                    <a:pt x="1" y="3"/>
                    <a:pt x="3" y="2"/>
                  </a:cubicBezTo>
                  <a:cubicBezTo>
                    <a:pt x="4" y="1"/>
                    <a:pt x="5" y="0"/>
                    <a:pt x="7" y="0"/>
                  </a:cubicBezTo>
                  <a:cubicBezTo>
                    <a:pt x="9" y="0"/>
                    <a:pt x="10" y="1"/>
                    <a:pt x="12" y="2"/>
                  </a:cubicBezTo>
                  <a:cubicBezTo>
                    <a:pt x="13" y="4"/>
                    <a:pt x="13" y="6"/>
                    <a:pt x="13" y="8"/>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31" name="CustomShape 32"/>
            <p:cNvSpPr/>
            <p:nvPr/>
          </p:nvSpPr>
          <p:spPr>
            <a:xfrm>
              <a:off x="1016640" y="1213920"/>
              <a:ext cx="10440" cy="5940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32" name="CustomShape 33"/>
            <p:cNvSpPr/>
            <p:nvPr/>
          </p:nvSpPr>
          <p:spPr>
            <a:xfrm>
              <a:off x="1044360" y="1213920"/>
              <a:ext cx="52560" cy="59760"/>
            </a:xfrm>
            <a:custGeom>
              <a:avLst/>
              <a:gdLst/>
              <a:ahLst/>
              <a:cxnLst/>
              <a:rect l="l" t="t" r="r" b="b"/>
              <a:pathLst>
                <a:path w="66" h="75">
                  <a:moveTo>
                    <a:pt x="66" y="65"/>
                  </a:moveTo>
                  <a:cubicBezTo>
                    <a:pt x="66" y="68"/>
                    <a:pt x="65" y="70"/>
                    <a:pt x="63" y="72"/>
                  </a:cubicBezTo>
                  <a:cubicBezTo>
                    <a:pt x="61" y="74"/>
                    <a:pt x="59" y="75"/>
                    <a:pt x="55" y="75"/>
                  </a:cubicBezTo>
                  <a:cubicBezTo>
                    <a:pt x="52" y="75"/>
                    <a:pt x="50" y="74"/>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5" y="0"/>
                    <a:pt x="17" y="1"/>
                    <a:pt x="19" y="2"/>
                  </a:cubicBezTo>
                  <a:cubicBezTo>
                    <a:pt x="20" y="3"/>
                    <a:pt x="21" y="5"/>
                    <a:pt x="23"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33" name="CustomShape 34"/>
            <p:cNvSpPr/>
            <p:nvPr/>
          </p:nvSpPr>
          <p:spPr>
            <a:xfrm>
              <a:off x="1114200" y="1213920"/>
              <a:ext cx="47520" cy="59400"/>
            </a:xfrm>
            <a:custGeom>
              <a:avLst/>
              <a:gdLst/>
              <a:ahLst/>
              <a:cxnLst/>
              <a:rect l="l" t="t" r="r" b="b"/>
              <a:pathLst>
                <a:path w="60" h="74">
                  <a:moveTo>
                    <a:pt x="60" y="42"/>
                  </a:moveTo>
                  <a:cubicBezTo>
                    <a:pt x="14" y="42"/>
                    <a:pt x="14" y="42"/>
                    <a:pt x="14" y="42"/>
                  </a:cubicBezTo>
                  <a:cubicBezTo>
                    <a:pt x="14" y="74"/>
                    <a:pt x="14" y="74"/>
                    <a:pt x="14" y="74"/>
                  </a:cubicBezTo>
                  <a:cubicBezTo>
                    <a:pt x="0" y="74"/>
                    <a:pt x="0" y="74"/>
                    <a:pt x="0" y="74"/>
                  </a:cubicBezTo>
                  <a:cubicBezTo>
                    <a:pt x="0" y="15"/>
                    <a:pt x="0" y="15"/>
                    <a:pt x="0" y="15"/>
                  </a:cubicBezTo>
                  <a:cubicBezTo>
                    <a:pt x="0" y="10"/>
                    <a:pt x="2" y="6"/>
                    <a:pt x="6" y="3"/>
                  </a:cubicBezTo>
                  <a:cubicBezTo>
                    <a:pt x="10" y="1"/>
                    <a:pt x="15" y="0"/>
                    <a:pt x="21" y="0"/>
                  </a:cubicBezTo>
                  <a:cubicBezTo>
                    <a:pt x="60" y="0"/>
                    <a:pt x="60" y="0"/>
                    <a:pt x="60" y="0"/>
                  </a:cubicBezTo>
                  <a:cubicBezTo>
                    <a:pt x="60" y="11"/>
                    <a:pt x="60" y="11"/>
                    <a:pt x="60" y="11"/>
                  </a:cubicBezTo>
                  <a:cubicBezTo>
                    <a:pt x="25" y="11"/>
                    <a:pt x="25" y="11"/>
                    <a:pt x="25" y="11"/>
                  </a:cubicBezTo>
                  <a:cubicBezTo>
                    <a:pt x="17" y="11"/>
                    <a:pt x="14" y="13"/>
                    <a:pt x="14" y="18"/>
                  </a:cubicBezTo>
                  <a:cubicBezTo>
                    <a:pt x="14" y="32"/>
                    <a:pt x="14" y="32"/>
                    <a:pt x="14" y="32"/>
                  </a:cubicBezTo>
                  <a:cubicBezTo>
                    <a:pt x="60" y="32"/>
                    <a:pt x="60" y="32"/>
                    <a:pt x="60" y="32"/>
                  </a:cubicBezTo>
                  <a:lnTo>
                    <a:pt x="60" y="42"/>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34" name="CustomShape 35"/>
            <p:cNvSpPr/>
            <p:nvPr/>
          </p:nvSpPr>
          <p:spPr>
            <a:xfrm>
              <a:off x="1180800" y="1213920"/>
              <a:ext cx="51480" cy="59400"/>
            </a:xfrm>
            <a:custGeom>
              <a:avLst/>
              <a:gdLst/>
              <a:ahLst/>
              <a:cxnLst/>
              <a:rect l="l" t="t" r="r" b="b"/>
              <a:pathLst>
                <a:path w="64" h="74">
                  <a:moveTo>
                    <a:pt x="64" y="57"/>
                  </a:moveTo>
                  <a:cubicBezTo>
                    <a:pt x="64" y="68"/>
                    <a:pt x="56" y="74"/>
                    <a:pt x="42" y="74"/>
                  </a:cubicBezTo>
                  <a:cubicBezTo>
                    <a:pt x="22" y="74"/>
                    <a:pt x="22" y="74"/>
                    <a:pt x="22" y="74"/>
                  </a:cubicBezTo>
                  <a:cubicBezTo>
                    <a:pt x="15" y="74"/>
                    <a:pt x="10"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35" name="CustomShape 36"/>
            <p:cNvSpPr/>
            <p:nvPr/>
          </p:nvSpPr>
          <p:spPr>
            <a:xfrm>
              <a:off x="1249200" y="1213920"/>
              <a:ext cx="51840" cy="59400"/>
            </a:xfrm>
            <a:custGeom>
              <a:avLst/>
              <a:gdLst/>
              <a:ahLst/>
              <a:cxnLst/>
              <a:rect l="l" t="t" r="r" b="b"/>
              <a:pathLst>
                <a:path w="65" h="74">
                  <a:moveTo>
                    <a:pt x="65" y="74"/>
                  </a:moveTo>
                  <a:cubicBezTo>
                    <a:pt x="48" y="74"/>
                    <a:pt x="48" y="74"/>
                    <a:pt x="48" y="74"/>
                  </a:cubicBezTo>
                  <a:cubicBezTo>
                    <a:pt x="16" y="45"/>
                    <a:pt x="16" y="45"/>
                    <a:pt x="16" y="45"/>
                  </a:cubicBezTo>
                  <a:cubicBezTo>
                    <a:pt x="15" y="45"/>
                    <a:pt x="14" y="43"/>
                    <a:pt x="14" y="41"/>
                  </a:cubicBezTo>
                  <a:cubicBezTo>
                    <a:pt x="14" y="37"/>
                    <a:pt x="17" y="35"/>
                    <a:pt x="23" y="35"/>
                  </a:cubicBezTo>
                  <a:cubicBezTo>
                    <a:pt x="42" y="34"/>
                    <a:pt x="42" y="34"/>
                    <a:pt x="42" y="34"/>
                  </a:cubicBezTo>
                  <a:cubicBezTo>
                    <a:pt x="48" y="34"/>
                    <a:pt x="52" y="32"/>
                    <a:pt x="52" y="27"/>
                  </a:cubicBezTo>
                  <a:cubicBezTo>
                    <a:pt x="52" y="19"/>
                    <a:pt x="52" y="19"/>
                    <a:pt x="52" y="19"/>
                  </a:cubicBezTo>
                  <a:cubicBezTo>
                    <a:pt x="52" y="13"/>
                    <a:pt x="48" y="11"/>
                    <a:pt x="41" y="11"/>
                  </a:cubicBezTo>
                  <a:cubicBezTo>
                    <a:pt x="13" y="11"/>
                    <a:pt x="13" y="11"/>
                    <a:pt x="13" y="11"/>
                  </a:cubicBezTo>
                  <a:cubicBezTo>
                    <a:pt x="13" y="74"/>
                    <a:pt x="13" y="74"/>
                    <a:pt x="13"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3" y="37"/>
                    <a:pt x="60" y="40"/>
                  </a:cubicBezTo>
                  <a:cubicBezTo>
                    <a:pt x="56" y="42"/>
                    <a:pt x="51" y="44"/>
                    <a:pt x="46" y="44"/>
                  </a:cubicBezTo>
                  <a:cubicBezTo>
                    <a:pt x="31" y="44"/>
                    <a:pt x="31" y="44"/>
                    <a:pt x="31" y="44"/>
                  </a:cubicBezTo>
                  <a:lnTo>
                    <a:pt x="65" y="74"/>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36" name="CustomShape 37"/>
            <p:cNvSpPr/>
            <p:nvPr/>
          </p:nvSpPr>
          <p:spPr>
            <a:xfrm>
              <a:off x="1316880" y="1213920"/>
              <a:ext cx="72720" cy="60840"/>
            </a:xfrm>
            <a:custGeom>
              <a:avLst/>
              <a:gdLst/>
              <a:ahLst/>
              <a:cxnLst/>
              <a:rect l="l" t="t" r="r" b="b"/>
              <a:pathLst>
                <a:path w="91" h="76">
                  <a:moveTo>
                    <a:pt x="91" y="74"/>
                  </a:moveTo>
                  <a:cubicBezTo>
                    <a:pt x="79" y="74"/>
                    <a:pt x="79" y="74"/>
                    <a:pt x="79" y="74"/>
                  </a:cubicBezTo>
                  <a:cubicBezTo>
                    <a:pt x="79" y="16"/>
                    <a:pt x="79" y="16"/>
                    <a:pt x="79" y="16"/>
                  </a:cubicBezTo>
                  <a:cubicBezTo>
                    <a:pt x="55" y="68"/>
                    <a:pt x="55" y="68"/>
                    <a:pt x="55" y="68"/>
                  </a:cubicBezTo>
                  <a:cubicBezTo>
                    <a:pt x="53" y="73"/>
                    <a:pt x="50" y="76"/>
                    <a:pt x="46" y="76"/>
                  </a:cubicBezTo>
                  <a:cubicBezTo>
                    <a:pt x="43" y="76"/>
                    <a:pt x="41" y="75"/>
                    <a:pt x="40" y="73"/>
                  </a:cubicBezTo>
                  <a:cubicBezTo>
                    <a:pt x="39" y="72"/>
                    <a:pt x="38" y="71"/>
                    <a:pt x="37" y="68"/>
                  </a:cubicBezTo>
                  <a:cubicBezTo>
                    <a:pt x="13" y="16"/>
                    <a:pt x="13" y="16"/>
                    <a:pt x="13" y="16"/>
                  </a:cubicBezTo>
                  <a:cubicBezTo>
                    <a:pt x="13" y="74"/>
                    <a:pt x="13" y="74"/>
                    <a:pt x="13" y="74"/>
                  </a:cubicBezTo>
                  <a:cubicBezTo>
                    <a:pt x="0" y="74"/>
                    <a:pt x="0" y="74"/>
                    <a:pt x="0" y="74"/>
                  </a:cubicBezTo>
                  <a:cubicBezTo>
                    <a:pt x="0" y="10"/>
                    <a:pt x="0" y="10"/>
                    <a:pt x="0" y="10"/>
                  </a:cubicBezTo>
                  <a:cubicBezTo>
                    <a:pt x="0" y="7"/>
                    <a:pt x="1" y="5"/>
                    <a:pt x="3" y="3"/>
                  </a:cubicBezTo>
                  <a:cubicBezTo>
                    <a:pt x="5" y="1"/>
                    <a:pt x="8" y="0"/>
                    <a:pt x="12" y="0"/>
                  </a:cubicBezTo>
                  <a:cubicBezTo>
                    <a:pt x="17" y="0"/>
                    <a:pt x="21" y="2"/>
                    <a:pt x="23" y="7"/>
                  </a:cubicBezTo>
                  <a:cubicBezTo>
                    <a:pt x="46" y="59"/>
                    <a:pt x="46" y="59"/>
                    <a:pt x="46" y="59"/>
                  </a:cubicBezTo>
                  <a:cubicBezTo>
                    <a:pt x="69" y="7"/>
                    <a:pt x="69" y="7"/>
                    <a:pt x="69" y="7"/>
                  </a:cubicBezTo>
                  <a:cubicBezTo>
                    <a:pt x="71" y="2"/>
                    <a:pt x="75" y="0"/>
                    <a:pt x="80" y="0"/>
                  </a:cubicBezTo>
                  <a:cubicBezTo>
                    <a:pt x="84" y="0"/>
                    <a:pt x="87" y="1"/>
                    <a:pt x="89" y="3"/>
                  </a:cubicBezTo>
                  <a:cubicBezTo>
                    <a:pt x="90" y="5"/>
                    <a:pt x="91" y="7"/>
                    <a:pt x="91" y="10"/>
                  </a:cubicBezTo>
                  <a:lnTo>
                    <a:pt x="91" y="74"/>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37" name="CustomShape 38"/>
            <p:cNvSpPr/>
            <p:nvPr/>
          </p:nvSpPr>
          <p:spPr>
            <a:xfrm>
              <a:off x="1400760" y="1213920"/>
              <a:ext cx="64080" cy="59400"/>
            </a:xfrm>
            <a:custGeom>
              <a:avLst/>
              <a:gdLst/>
              <a:ahLst/>
              <a:cxnLst/>
              <a:rect l="l" t="t"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2"/>
                    <a:pt x="35" y="0"/>
                    <a:pt x="40" y="0"/>
                  </a:cubicBezTo>
                  <a:cubicBezTo>
                    <a:pt x="45" y="0"/>
                    <a:pt x="49" y="2"/>
                    <a:pt x="51" y="7"/>
                  </a:cubicBezTo>
                  <a:lnTo>
                    <a:pt x="80" y="74"/>
                  </a:lnTo>
                  <a:close/>
                  <a:moveTo>
                    <a:pt x="54" y="46"/>
                  </a:moveTo>
                  <a:cubicBezTo>
                    <a:pt x="40" y="13"/>
                    <a:pt x="40" y="13"/>
                    <a:pt x="40" y="13"/>
                  </a:cubicBezTo>
                  <a:cubicBezTo>
                    <a:pt x="27" y="46"/>
                    <a:pt x="27" y="46"/>
                    <a:pt x="27" y="46"/>
                  </a:cubicBezTo>
                  <a:lnTo>
                    <a:pt x="54" y="46"/>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38" name="CustomShape 39"/>
            <p:cNvSpPr/>
            <p:nvPr/>
          </p:nvSpPr>
          <p:spPr>
            <a:xfrm>
              <a:off x="1465920" y="1213920"/>
              <a:ext cx="46440" cy="59400"/>
            </a:xfrm>
            <a:custGeom>
              <a:avLst/>
              <a:gdLst/>
              <a:ahLst/>
              <a:cxnLst/>
              <a:rect l="l" t="t" r="r" b="b"/>
              <a:pathLst>
                <a:path w="88" h="112">
                  <a:moveTo>
                    <a:pt x="88" y="15"/>
                  </a:moveTo>
                  <a:lnTo>
                    <a:pt x="55" y="15"/>
                  </a:lnTo>
                  <a:lnTo>
                    <a:pt x="55" y="112"/>
                  </a:lnTo>
                  <a:lnTo>
                    <a:pt x="35" y="112"/>
                  </a:lnTo>
                  <a:lnTo>
                    <a:pt x="35" y="15"/>
                  </a:lnTo>
                  <a:lnTo>
                    <a:pt x="0" y="15"/>
                  </a:lnTo>
                  <a:lnTo>
                    <a:pt x="0" y="0"/>
                  </a:lnTo>
                  <a:lnTo>
                    <a:pt x="88" y="0"/>
                  </a:lnTo>
                  <a:lnTo>
                    <a:pt x="88" y="15"/>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39" name="CustomShape 40"/>
            <p:cNvSpPr/>
            <p:nvPr/>
          </p:nvSpPr>
          <p:spPr>
            <a:xfrm>
              <a:off x="1524600" y="1213920"/>
              <a:ext cx="11520" cy="5940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40" name="CustomShape 41"/>
            <p:cNvSpPr/>
            <p:nvPr/>
          </p:nvSpPr>
          <p:spPr>
            <a:xfrm>
              <a:off x="1552680" y="1213920"/>
              <a:ext cx="51480" cy="59400"/>
            </a:xfrm>
            <a:custGeom>
              <a:avLst/>
              <a:gdLst/>
              <a:ahLst/>
              <a:cxnLst/>
              <a:rect l="l" t="t" r="r" b="b"/>
              <a:pathLst>
                <a:path w="64" h="74">
                  <a:moveTo>
                    <a:pt x="64" y="57"/>
                  </a:moveTo>
                  <a:cubicBezTo>
                    <a:pt x="64" y="68"/>
                    <a:pt x="56" y="74"/>
                    <a:pt x="42" y="74"/>
                  </a:cubicBezTo>
                  <a:cubicBezTo>
                    <a:pt x="22" y="74"/>
                    <a:pt x="22" y="74"/>
                    <a:pt x="22" y="74"/>
                  </a:cubicBezTo>
                  <a:cubicBezTo>
                    <a:pt x="15" y="74"/>
                    <a:pt x="9"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41" name="CustomShape 42"/>
            <p:cNvSpPr/>
            <p:nvPr/>
          </p:nvSpPr>
          <p:spPr>
            <a:xfrm>
              <a:off x="1621080" y="1213920"/>
              <a:ext cx="52920" cy="59760"/>
            </a:xfrm>
            <a:custGeom>
              <a:avLst/>
              <a:gdLst/>
              <a:ahLst/>
              <a:cxnLst/>
              <a:rect l="l" t="t" r="r" b="b"/>
              <a:pathLst>
                <a:path w="66" h="75">
                  <a:moveTo>
                    <a:pt x="66" y="65"/>
                  </a:moveTo>
                  <a:cubicBezTo>
                    <a:pt x="66" y="68"/>
                    <a:pt x="65" y="70"/>
                    <a:pt x="63" y="72"/>
                  </a:cubicBezTo>
                  <a:cubicBezTo>
                    <a:pt x="61" y="74"/>
                    <a:pt x="58" y="75"/>
                    <a:pt x="55" y="75"/>
                  </a:cubicBezTo>
                  <a:cubicBezTo>
                    <a:pt x="52" y="75"/>
                    <a:pt x="49" y="74"/>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4" y="0"/>
                    <a:pt x="17" y="1"/>
                    <a:pt x="18" y="2"/>
                  </a:cubicBezTo>
                  <a:cubicBezTo>
                    <a:pt x="19" y="3"/>
                    <a:pt x="21" y="5"/>
                    <a:pt x="22"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42" name="CustomShape 43"/>
            <p:cNvSpPr/>
            <p:nvPr/>
          </p:nvSpPr>
          <p:spPr>
            <a:xfrm>
              <a:off x="765360" y="1351800"/>
              <a:ext cx="51840" cy="60480"/>
            </a:xfrm>
            <a:custGeom>
              <a:avLst/>
              <a:gdLst/>
              <a:ahLst/>
              <a:cxnLst/>
              <a:rect l="l" t="t" r="r" b="b"/>
              <a:pathLst>
                <a:path w="65" h="75">
                  <a:moveTo>
                    <a:pt x="65" y="57"/>
                  </a:moveTo>
                  <a:cubicBezTo>
                    <a:pt x="65" y="62"/>
                    <a:pt x="63" y="67"/>
                    <a:pt x="60" y="70"/>
                  </a:cubicBezTo>
                  <a:cubicBezTo>
                    <a:pt x="56" y="73"/>
                    <a:pt x="51" y="75"/>
                    <a:pt x="45" y="75"/>
                  </a:cubicBezTo>
                  <a:cubicBezTo>
                    <a:pt x="22" y="75"/>
                    <a:pt x="22" y="75"/>
                    <a:pt x="22" y="75"/>
                  </a:cubicBezTo>
                  <a:cubicBezTo>
                    <a:pt x="15" y="75"/>
                    <a:pt x="9" y="73"/>
                    <a:pt x="5" y="70"/>
                  </a:cubicBezTo>
                  <a:cubicBezTo>
                    <a:pt x="3" y="68"/>
                    <a:pt x="1" y="66"/>
                    <a:pt x="0" y="63"/>
                  </a:cubicBezTo>
                  <a:cubicBezTo>
                    <a:pt x="0" y="62"/>
                    <a:pt x="0" y="59"/>
                    <a:pt x="0" y="55"/>
                  </a:cubicBezTo>
                  <a:cubicBezTo>
                    <a:pt x="0" y="18"/>
                    <a:pt x="0" y="18"/>
                    <a:pt x="0" y="18"/>
                  </a:cubicBezTo>
                  <a:cubicBezTo>
                    <a:pt x="0" y="15"/>
                    <a:pt x="0" y="12"/>
                    <a:pt x="1" y="10"/>
                  </a:cubicBezTo>
                  <a:cubicBezTo>
                    <a:pt x="2" y="8"/>
                    <a:pt x="4" y="6"/>
                    <a:pt x="6" y="4"/>
                  </a:cubicBezTo>
                  <a:cubicBezTo>
                    <a:pt x="10" y="2"/>
                    <a:pt x="15" y="0"/>
                    <a:pt x="22" y="0"/>
                  </a:cubicBezTo>
                  <a:cubicBezTo>
                    <a:pt x="60" y="0"/>
                    <a:pt x="60" y="0"/>
                    <a:pt x="60" y="0"/>
                  </a:cubicBezTo>
                  <a:cubicBezTo>
                    <a:pt x="60" y="11"/>
                    <a:pt x="60" y="11"/>
                    <a:pt x="60" y="11"/>
                  </a:cubicBezTo>
                  <a:cubicBezTo>
                    <a:pt x="24" y="11"/>
                    <a:pt x="24" y="11"/>
                    <a:pt x="24" y="11"/>
                  </a:cubicBezTo>
                  <a:cubicBezTo>
                    <a:pt x="20" y="11"/>
                    <a:pt x="17" y="12"/>
                    <a:pt x="16" y="13"/>
                  </a:cubicBezTo>
                  <a:cubicBezTo>
                    <a:pt x="14" y="14"/>
                    <a:pt x="13" y="16"/>
                    <a:pt x="13" y="20"/>
                  </a:cubicBezTo>
                  <a:cubicBezTo>
                    <a:pt x="13" y="55"/>
                    <a:pt x="13" y="55"/>
                    <a:pt x="13" y="55"/>
                  </a:cubicBezTo>
                  <a:cubicBezTo>
                    <a:pt x="13" y="58"/>
                    <a:pt x="14" y="61"/>
                    <a:pt x="16" y="62"/>
                  </a:cubicBezTo>
                  <a:cubicBezTo>
                    <a:pt x="18" y="63"/>
                    <a:pt x="20" y="64"/>
                    <a:pt x="24" y="64"/>
                  </a:cubicBezTo>
                  <a:cubicBezTo>
                    <a:pt x="41" y="64"/>
                    <a:pt x="41" y="64"/>
                    <a:pt x="41" y="64"/>
                  </a:cubicBezTo>
                  <a:cubicBezTo>
                    <a:pt x="48" y="64"/>
                    <a:pt x="51" y="61"/>
                    <a:pt x="51" y="55"/>
                  </a:cubicBezTo>
                  <a:cubicBezTo>
                    <a:pt x="51" y="34"/>
                    <a:pt x="51" y="34"/>
                    <a:pt x="51" y="34"/>
                  </a:cubicBezTo>
                  <a:cubicBezTo>
                    <a:pt x="65" y="34"/>
                    <a:pt x="65" y="34"/>
                    <a:pt x="65" y="34"/>
                  </a:cubicBezTo>
                  <a:lnTo>
                    <a:pt x="65" y="57"/>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43" name="CustomShape 44"/>
            <p:cNvSpPr/>
            <p:nvPr/>
          </p:nvSpPr>
          <p:spPr>
            <a:xfrm>
              <a:off x="848520" y="1337040"/>
              <a:ext cx="47160" cy="75240"/>
            </a:xfrm>
            <a:custGeom>
              <a:avLst/>
              <a:gdLst/>
              <a:ahLst/>
              <a:cxnLst/>
              <a:rect l="l" t="t" r="r" b="b"/>
              <a:pathLst>
                <a:path w="59" h="94">
                  <a:moveTo>
                    <a:pt x="59" y="94"/>
                  </a:moveTo>
                  <a:cubicBezTo>
                    <a:pt x="21" y="94"/>
                    <a:pt x="21" y="94"/>
                    <a:pt x="21" y="94"/>
                  </a:cubicBezTo>
                  <a:cubicBezTo>
                    <a:pt x="14" y="94"/>
                    <a:pt x="9" y="92"/>
                    <a:pt x="6" y="90"/>
                  </a:cubicBezTo>
                  <a:cubicBezTo>
                    <a:pt x="2" y="87"/>
                    <a:pt x="0" y="83"/>
                    <a:pt x="0" y="78"/>
                  </a:cubicBezTo>
                  <a:cubicBezTo>
                    <a:pt x="0" y="36"/>
                    <a:pt x="0" y="36"/>
                    <a:pt x="0" y="36"/>
                  </a:cubicBezTo>
                  <a:cubicBezTo>
                    <a:pt x="0" y="31"/>
                    <a:pt x="1" y="27"/>
                    <a:pt x="5" y="24"/>
                  </a:cubicBezTo>
                  <a:cubicBezTo>
                    <a:pt x="8" y="21"/>
                    <a:pt x="13" y="19"/>
                    <a:pt x="20" y="19"/>
                  </a:cubicBezTo>
                  <a:cubicBezTo>
                    <a:pt x="59" y="19"/>
                    <a:pt x="59" y="19"/>
                    <a:pt x="59" y="19"/>
                  </a:cubicBezTo>
                  <a:cubicBezTo>
                    <a:pt x="59" y="30"/>
                    <a:pt x="59" y="30"/>
                    <a:pt x="59" y="30"/>
                  </a:cubicBezTo>
                  <a:cubicBezTo>
                    <a:pt x="24" y="30"/>
                    <a:pt x="24" y="30"/>
                    <a:pt x="24" y="30"/>
                  </a:cubicBezTo>
                  <a:cubicBezTo>
                    <a:pt x="17" y="30"/>
                    <a:pt x="13" y="33"/>
                    <a:pt x="13" y="39"/>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3"/>
                    <a:pt x="24" y="83"/>
                  </a:cubicBezTo>
                  <a:cubicBezTo>
                    <a:pt x="59" y="83"/>
                    <a:pt x="59" y="83"/>
                    <a:pt x="59" y="83"/>
                  </a:cubicBezTo>
                  <a:lnTo>
                    <a:pt x="59" y="94"/>
                  </a:lnTo>
                  <a:close/>
                  <a:moveTo>
                    <a:pt x="44" y="0"/>
                  </a:moveTo>
                  <a:cubicBezTo>
                    <a:pt x="34" y="13"/>
                    <a:pt x="34" y="13"/>
                    <a:pt x="34" y="13"/>
                  </a:cubicBezTo>
                  <a:cubicBezTo>
                    <a:pt x="24" y="13"/>
                    <a:pt x="24" y="13"/>
                    <a:pt x="24" y="13"/>
                  </a:cubicBezTo>
                  <a:cubicBezTo>
                    <a:pt x="33" y="0"/>
                    <a:pt x="33" y="0"/>
                    <a:pt x="33" y="0"/>
                  </a:cubicBezTo>
                  <a:lnTo>
                    <a:pt x="44" y="0"/>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44" name="CustomShape 45"/>
            <p:cNvSpPr/>
            <p:nvPr/>
          </p:nvSpPr>
          <p:spPr>
            <a:xfrm>
              <a:off x="924480" y="1351800"/>
              <a:ext cx="51480" cy="60480"/>
            </a:xfrm>
            <a:custGeom>
              <a:avLst/>
              <a:gdLst/>
              <a:ahLst/>
              <a:cxnLst/>
              <a:rect l="l" t="t" r="r" b="b"/>
              <a:pathLst>
                <a:path w="64" h="75">
                  <a:moveTo>
                    <a:pt x="64" y="58"/>
                  </a:moveTo>
                  <a:cubicBezTo>
                    <a:pt x="64" y="69"/>
                    <a:pt x="57" y="75"/>
                    <a:pt x="42" y="75"/>
                  </a:cubicBezTo>
                  <a:cubicBezTo>
                    <a:pt x="22" y="75"/>
                    <a:pt x="22" y="75"/>
                    <a:pt x="22" y="75"/>
                  </a:cubicBezTo>
                  <a:cubicBezTo>
                    <a:pt x="15" y="75"/>
                    <a:pt x="10" y="73"/>
                    <a:pt x="7" y="71"/>
                  </a:cubicBezTo>
                  <a:cubicBezTo>
                    <a:pt x="3" y="68"/>
                    <a:pt x="0" y="64"/>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8"/>
                  </a:lnTo>
                  <a:close/>
                  <a:moveTo>
                    <a:pt x="51" y="55"/>
                  </a:moveTo>
                  <a:cubicBezTo>
                    <a:pt x="51" y="21"/>
                    <a:pt x="51" y="21"/>
                    <a:pt x="51" y="21"/>
                  </a:cubicBezTo>
                  <a:cubicBezTo>
                    <a:pt x="51" y="17"/>
                    <a:pt x="50" y="15"/>
                    <a:pt x="48" y="13"/>
                  </a:cubicBezTo>
                  <a:cubicBezTo>
                    <a:pt x="47" y="12"/>
                    <a:pt x="44" y="11"/>
                    <a:pt x="39" y="11"/>
                  </a:cubicBezTo>
                  <a:cubicBezTo>
                    <a:pt x="26" y="11"/>
                    <a:pt x="26" y="11"/>
                    <a:pt x="26" y="11"/>
                  </a:cubicBezTo>
                  <a:cubicBezTo>
                    <a:pt x="21" y="11"/>
                    <a:pt x="18" y="12"/>
                    <a:pt x="16" y="13"/>
                  </a:cubicBezTo>
                  <a:cubicBezTo>
                    <a:pt x="15" y="15"/>
                    <a:pt x="14" y="17"/>
                    <a:pt x="14" y="21"/>
                  </a:cubicBezTo>
                  <a:cubicBezTo>
                    <a:pt x="14" y="55"/>
                    <a:pt x="14" y="55"/>
                    <a:pt x="14" y="55"/>
                  </a:cubicBezTo>
                  <a:cubicBezTo>
                    <a:pt x="14" y="58"/>
                    <a:pt x="15" y="60"/>
                    <a:pt x="17" y="62"/>
                  </a:cubicBezTo>
                  <a:cubicBezTo>
                    <a:pt x="18" y="63"/>
                    <a:pt x="21" y="64"/>
                    <a:pt x="26" y="64"/>
                  </a:cubicBezTo>
                  <a:cubicBezTo>
                    <a:pt x="39" y="64"/>
                    <a:pt x="39" y="64"/>
                    <a:pt x="39" y="64"/>
                  </a:cubicBezTo>
                  <a:cubicBezTo>
                    <a:pt x="44" y="64"/>
                    <a:pt x="47" y="63"/>
                    <a:pt x="48" y="62"/>
                  </a:cubicBezTo>
                  <a:cubicBezTo>
                    <a:pt x="50" y="60"/>
                    <a:pt x="51" y="58"/>
                    <a:pt x="51" y="55"/>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45" name="CustomShape 46"/>
            <p:cNvSpPr/>
            <p:nvPr/>
          </p:nvSpPr>
          <p:spPr>
            <a:xfrm>
              <a:off x="1006560" y="1351800"/>
              <a:ext cx="51840" cy="60480"/>
            </a:xfrm>
            <a:custGeom>
              <a:avLst/>
              <a:gdLst/>
              <a:ahLst/>
              <a:cxnLst/>
              <a:rect l="l" t="t" r="r" b="b"/>
              <a:pathLst>
                <a:path w="65" h="75">
                  <a:moveTo>
                    <a:pt x="65" y="57"/>
                  </a:moveTo>
                  <a:cubicBezTo>
                    <a:pt x="65" y="62"/>
                    <a:pt x="64" y="67"/>
                    <a:pt x="60" y="70"/>
                  </a:cubicBezTo>
                  <a:cubicBezTo>
                    <a:pt x="57" y="73"/>
                    <a:pt x="52" y="75"/>
                    <a:pt x="45" y="75"/>
                  </a:cubicBezTo>
                  <a:cubicBezTo>
                    <a:pt x="22" y="75"/>
                    <a:pt x="22" y="75"/>
                    <a:pt x="22" y="75"/>
                  </a:cubicBezTo>
                  <a:cubicBezTo>
                    <a:pt x="15" y="75"/>
                    <a:pt x="10" y="73"/>
                    <a:pt x="6" y="70"/>
                  </a:cubicBezTo>
                  <a:cubicBezTo>
                    <a:pt x="4" y="68"/>
                    <a:pt x="2" y="66"/>
                    <a:pt x="1" y="63"/>
                  </a:cubicBezTo>
                  <a:cubicBezTo>
                    <a:pt x="1" y="62"/>
                    <a:pt x="0" y="59"/>
                    <a:pt x="0" y="55"/>
                  </a:cubicBezTo>
                  <a:cubicBezTo>
                    <a:pt x="0" y="18"/>
                    <a:pt x="0" y="18"/>
                    <a:pt x="0" y="18"/>
                  </a:cubicBezTo>
                  <a:cubicBezTo>
                    <a:pt x="0" y="15"/>
                    <a:pt x="1" y="12"/>
                    <a:pt x="1" y="10"/>
                  </a:cubicBezTo>
                  <a:cubicBezTo>
                    <a:pt x="2" y="8"/>
                    <a:pt x="4" y="6"/>
                    <a:pt x="7" y="4"/>
                  </a:cubicBezTo>
                  <a:cubicBezTo>
                    <a:pt x="11" y="2"/>
                    <a:pt x="16" y="0"/>
                    <a:pt x="22" y="0"/>
                  </a:cubicBezTo>
                  <a:cubicBezTo>
                    <a:pt x="60" y="0"/>
                    <a:pt x="60" y="0"/>
                    <a:pt x="60" y="0"/>
                  </a:cubicBezTo>
                  <a:cubicBezTo>
                    <a:pt x="60" y="11"/>
                    <a:pt x="60" y="11"/>
                    <a:pt x="60" y="11"/>
                  </a:cubicBezTo>
                  <a:cubicBezTo>
                    <a:pt x="25" y="11"/>
                    <a:pt x="25" y="11"/>
                    <a:pt x="25" y="11"/>
                  </a:cubicBezTo>
                  <a:cubicBezTo>
                    <a:pt x="21" y="11"/>
                    <a:pt x="18" y="12"/>
                    <a:pt x="16" y="13"/>
                  </a:cubicBezTo>
                  <a:cubicBezTo>
                    <a:pt x="15" y="14"/>
                    <a:pt x="14" y="16"/>
                    <a:pt x="14" y="20"/>
                  </a:cubicBezTo>
                  <a:cubicBezTo>
                    <a:pt x="14" y="55"/>
                    <a:pt x="14" y="55"/>
                    <a:pt x="14" y="55"/>
                  </a:cubicBezTo>
                  <a:cubicBezTo>
                    <a:pt x="14" y="58"/>
                    <a:pt x="15" y="61"/>
                    <a:pt x="17" y="62"/>
                  </a:cubicBezTo>
                  <a:cubicBezTo>
                    <a:pt x="18" y="63"/>
                    <a:pt x="21" y="64"/>
                    <a:pt x="25" y="64"/>
                  </a:cubicBezTo>
                  <a:cubicBezTo>
                    <a:pt x="42" y="64"/>
                    <a:pt x="42" y="64"/>
                    <a:pt x="42" y="64"/>
                  </a:cubicBezTo>
                  <a:cubicBezTo>
                    <a:pt x="49" y="64"/>
                    <a:pt x="52" y="61"/>
                    <a:pt x="52" y="55"/>
                  </a:cubicBezTo>
                  <a:cubicBezTo>
                    <a:pt x="52" y="34"/>
                    <a:pt x="52" y="34"/>
                    <a:pt x="52" y="34"/>
                  </a:cubicBezTo>
                  <a:cubicBezTo>
                    <a:pt x="65" y="34"/>
                    <a:pt x="65" y="34"/>
                    <a:pt x="65" y="34"/>
                  </a:cubicBezTo>
                  <a:lnTo>
                    <a:pt x="65" y="57"/>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46" name="CustomShape 47"/>
            <p:cNvSpPr/>
            <p:nvPr/>
          </p:nvSpPr>
          <p:spPr>
            <a:xfrm>
              <a:off x="1089360" y="1352880"/>
              <a:ext cx="51840" cy="59400"/>
            </a:xfrm>
            <a:custGeom>
              <a:avLst/>
              <a:gdLst/>
              <a:ahLst/>
              <a:cxnLst/>
              <a:rect l="l" t="t" r="r" b="b"/>
              <a:pathLst>
                <a:path w="65" h="74">
                  <a:moveTo>
                    <a:pt x="65" y="74"/>
                  </a:moveTo>
                  <a:cubicBezTo>
                    <a:pt x="49" y="74"/>
                    <a:pt x="49" y="74"/>
                    <a:pt x="49" y="74"/>
                  </a:cubicBezTo>
                  <a:cubicBezTo>
                    <a:pt x="16" y="45"/>
                    <a:pt x="16" y="45"/>
                    <a:pt x="16" y="45"/>
                  </a:cubicBezTo>
                  <a:cubicBezTo>
                    <a:pt x="15" y="44"/>
                    <a:pt x="15" y="43"/>
                    <a:pt x="15" y="40"/>
                  </a:cubicBezTo>
                  <a:cubicBezTo>
                    <a:pt x="15" y="36"/>
                    <a:pt x="17" y="34"/>
                    <a:pt x="23" y="34"/>
                  </a:cubicBezTo>
                  <a:cubicBezTo>
                    <a:pt x="42" y="34"/>
                    <a:pt x="42" y="34"/>
                    <a:pt x="42" y="34"/>
                  </a:cubicBezTo>
                  <a:cubicBezTo>
                    <a:pt x="49" y="34"/>
                    <a:pt x="52" y="32"/>
                    <a:pt x="52" y="27"/>
                  </a:cubicBezTo>
                  <a:cubicBezTo>
                    <a:pt x="52" y="18"/>
                    <a:pt x="52" y="18"/>
                    <a:pt x="52" y="18"/>
                  </a:cubicBezTo>
                  <a:cubicBezTo>
                    <a:pt x="52" y="13"/>
                    <a:pt x="48" y="10"/>
                    <a:pt x="41" y="10"/>
                  </a:cubicBezTo>
                  <a:cubicBezTo>
                    <a:pt x="14" y="10"/>
                    <a:pt x="14" y="10"/>
                    <a:pt x="14" y="10"/>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5"/>
                  </a:cubicBezTo>
                  <a:cubicBezTo>
                    <a:pt x="65" y="28"/>
                    <a:pt x="65" y="28"/>
                    <a:pt x="65" y="28"/>
                  </a:cubicBezTo>
                  <a:cubicBezTo>
                    <a:pt x="65" y="33"/>
                    <a:pt x="63" y="36"/>
                    <a:pt x="60" y="39"/>
                  </a:cubicBezTo>
                  <a:cubicBezTo>
                    <a:pt x="56" y="42"/>
                    <a:pt x="52" y="43"/>
                    <a:pt x="46" y="43"/>
                  </a:cubicBezTo>
                  <a:cubicBezTo>
                    <a:pt x="31" y="43"/>
                    <a:pt x="31" y="43"/>
                    <a:pt x="31" y="43"/>
                  </a:cubicBezTo>
                  <a:lnTo>
                    <a:pt x="65" y="74"/>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47" name="CustomShape 48"/>
            <p:cNvSpPr/>
            <p:nvPr/>
          </p:nvSpPr>
          <p:spPr>
            <a:xfrm>
              <a:off x="1164960" y="1352880"/>
              <a:ext cx="64080" cy="59400"/>
            </a:xfrm>
            <a:custGeom>
              <a:avLst/>
              <a:gdLst/>
              <a:ahLst/>
              <a:cxnLst/>
              <a:rect l="l" t="t" r="r" b="b"/>
              <a:pathLst>
                <a:path w="80" h="74">
                  <a:moveTo>
                    <a:pt x="80" y="74"/>
                  </a:moveTo>
                  <a:cubicBezTo>
                    <a:pt x="66" y="74"/>
                    <a:pt x="66" y="74"/>
                    <a:pt x="66" y="74"/>
                  </a:cubicBezTo>
                  <a:cubicBezTo>
                    <a:pt x="58" y="55"/>
                    <a:pt x="58" y="55"/>
                    <a:pt x="58" y="55"/>
                  </a:cubicBezTo>
                  <a:cubicBezTo>
                    <a:pt x="22" y="55"/>
                    <a:pt x="22" y="55"/>
                    <a:pt x="22" y="55"/>
                  </a:cubicBezTo>
                  <a:cubicBezTo>
                    <a:pt x="14" y="74"/>
                    <a:pt x="14" y="74"/>
                    <a:pt x="14" y="74"/>
                  </a:cubicBezTo>
                  <a:cubicBezTo>
                    <a:pt x="0" y="74"/>
                    <a:pt x="0" y="74"/>
                    <a:pt x="0" y="74"/>
                  </a:cubicBezTo>
                  <a:cubicBezTo>
                    <a:pt x="29" y="6"/>
                    <a:pt x="29" y="6"/>
                    <a:pt x="29" y="6"/>
                  </a:cubicBezTo>
                  <a:cubicBezTo>
                    <a:pt x="31" y="2"/>
                    <a:pt x="35" y="0"/>
                    <a:pt x="40" y="0"/>
                  </a:cubicBezTo>
                  <a:cubicBezTo>
                    <a:pt x="45" y="0"/>
                    <a:pt x="48" y="2"/>
                    <a:pt x="50" y="6"/>
                  </a:cubicBezTo>
                  <a:lnTo>
                    <a:pt x="80" y="74"/>
                  </a:lnTo>
                  <a:close/>
                  <a:moveTo>
                    <a:pt x="54" y="45"/>
                  </a:moveTo>
                  <a:cubicBezTo>
                    <a:pt x="39" y="12"/>
                    <a:pt x="39" y="12"/>
                    <a:pt x="39" y="12"/>
                  </a:cubicBezTo>
                  <a:cubicBezTo>
                    <a:pt x="26" y="45"/>
                    <a:pt x="26" y="45"/>
                    <a:pt x="26" y="45"/>
                  </a:cubicBezTo>
                  <a:lnTo>
                    <a:pt x="54" y="45"/>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48" name="CustomShape 49"/>
            <p:cNvSpPr/>
            <p:nvPr/>
          </p:nvSpPr>
          <p:spPr>
            <a:xfrm>
              <a:off x="1253160" y="1351800"/>
              <a:ext cx="52560" cy="60480"/>
            </a:xfrm>
            <a:custGeom>
              <a:avLst/>
              <a:gdLst/>
              <a:ahLst/>
              <a:cxnLst/>
              <a:rect l="l" t="t" r="r" b="b"/>
              <a:pathLst>
                <a:path w="66" h="75">
                  <a:moveTo>
                    <a:pt x="66" y="31"/>
                  </a:moveTo>
                  <a:cubicBezTo>
                    <a:pt x="66" y="36"/>
                    <a:pt x="64" y="40"/>
                    <a:pt x="60" y="42"/>
                  </a:cubicBezTo>
                  <a:cubicBezTo>
                    <a:pt x="57" y="45"/>
                    <a:pt x="52" y="47"/>
                    <a:pt x="46" y="47"/>
                  </a:cubicBezTo>
                  <a:cubicBezTo>
                    <a:pt x="14" y="47"/>
                    <a:pt x="14" y="47"/>
                    <a:pt x="14" y="47"/>
                  </a:cubicBezTo>
                  <a:cubicBezTo>
                    <a:pt x="14" y="75"/>
                    <a:pt x="14" y="75"/>
                    <a:pt x="14" y="75"/>
                  </a:cubicBezTo>
                  <a:cubicBezTo>
                    <a:pt x="0" y="75"/>
                    <a:pt x="0" y="75"/>
                    <a:pt x="0" y="75"/>
                  </a:cubicBezTo>
                  <a:cubicBezTo>
                    <a:pt x="0" y="0"/>
                    <a:pt x="0" y="0"/>
                    <a:pt x="0" y="0"/>
                  </a:cubicBezTo>
                  <a:cubicBezTo>
                    <a:pt x="45" y="0"/>
                    <a:pt x="45" y="0"/>
                    <a:pt x="45" y="0"/>
                  </a:cubicBezTo>
                  <a:cubicBezTo>
                    <a:pt x="51" y="0"/>
                    <a:pt x="56" y="1"/>
                    <a:pt x="60" y="4"/>
                  </a:cubicBezTo>
                  <a:cubicBezTo>
                    <a:pt x="63" y="7"/>
                    <a:pt x="65" y="10"/>
                    <a:pt x="66" y="15"/>
                  </a:cubicBezTo>
                  <a:cubicBezTo>
                    <a:pt x="66" y="20"/>
                    <a:pt x="66" y="25"/>
                    <a:pt x="66" y="31"/>
                  </a:cubicBezTo>
                  <a:close/>
                  <a:moveTo>
                    <a:pt x="52" y="27"/>
                  </a:moveTo>
                  <a:cubicBezTo>
                    <a:pt x="52" y="18"/>
                    <a:pt x="52" y="18"/>
                    <a:pt x="52" y="18"/>
                  </a:cubicBezTo>
                  <a:cubicBezTo>
                    <a:pt x="52" y="14"/>
                    <a:pt x="49" y="11"/>
                    <a:pt x="42" y="11"/>
                  </a:cubicBezTo>
                  <a:cubicBezTo>
                    <a:pt x="14" y="11"/>
                    <a:pt x="14" y="11"/>
                    <a:pt x="14" y="11"/>
                  </a:cubicBezTo>
                  <a:cubicBezTo>
                    <a:pt x="14" y="36"/>
                    <a:pt x="14" y="36"/>
                    <a:pt x="14" y="36"/>
                  </a:cubicBezTo>
                  <a:cubicBezTo>
                    <a:pt x="41" y="36"/>
                    <a:pt x="41" y="36"/>
                    <a:pt x="41" y="36"/>
                  </a:cubicBezTo>
                  <a:cubicBezTo>
                    <a:pt x="49" y="36"/>
                    <a:pt x="52" y="33"/>
                    <a:pt x="52" y="27"/>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49" name="CustomShape 50"/>
            <p:cNvSpPr/>
            <p:nvPr/>
          </p:nvSpPr>
          <p:spPr>
            <a:xfrm>
              <a:off x="1335960" y="1351800"/>
              <a:ext cx="52920" cy="60480"/>
            </a:xfrm>
            <a:custGeom>
              <a:avLst/>
              <a:gdLst/>
              <a:ahLst/>
              <a:cxnLst/>
              <a:rect l="l" t="t" r="r" b="b"/>
              <a:pathLst>
                <a:path w="100" h="114">
                  <a:moveTo>
                    <a:pt x="100" y="114"/>
                  </a:moveTo>
                  <a:lnTo>
                    <a:pt x="80" y="114"/>
                  </a:lnTo>
                  <a:lnTo>
                    <a:pt x="80" y="65"/>
                  </a:lnTo>
                  <a:lnTo>
                    <a:pt x="20" y="65"/>
                  </a:lnTo>
                  <a:lnTo>
                    <a:pt x="20" y="114"/>
                  </a:lnTo>
                  <a:lnTo>
                    <a:pt x="0" y="114"/>
                  </a:lnTo>
                  <a:lnTo>
                    <a:pt x="0" y="0"/>
                  </a:lnTo>
                  <a:lnTo>
                    <a:pt x="20" y="0"/>
                  </a:lnTo>
                  <a:lnTo>
                    <a:pt x="20" y="49"/>
                  </a:lnTo>
                  <a:lnTo>
                    <a:pt x="80" y="49"/>
                  </a:lnTo>
                  <a:lnTo>
                    <a:pt x="80" y="0"/>
                  </a:lnTo>
                  <a:lnTo>
                    <a:pt x="100" y="0"/>
                  </a:lnTo>
                  <a:lnTo>
                    <a:pt x="100" y="114"/>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50" name="CustomShape 51"/>
            <p:cNvSpPr/>
            <p:nvPr/>
          </p:nvSpPr>
          <p:spPr>
            <a:xfrm>
              <a:off x="1419480" y="1351800"/>
              <a:ext cx="10440" cy="6048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51" name="CustomShape 52"/>
            <p:cNvSpPr/>
            <p:nvPr/>
          </p:nvSpPr>
          <p:spPr>
            <a:xfrm>
              <a:off x="1460520" y="1351800"/>
              <a:ext cx="51840" cy="68400"/>
            </a:xfrm>
            <a:custGeom>
              <a:avLst/>
              <a:gdLst/>
              <a:ahLst/>
              <a:cxnLst/>
              <a:rect l="l" t="t" r="r" b="b"/>
              <a:pathLst>
                <a:path w="65" h="85">
                  <a:moveTo>
                    <a:pt x="65" y="58"/>
                  </a:moveTo>
                  <a:cubicBezTo>
                    <a:pt x="65" y="67"/>
                    <a:pt x="60" y="72"/>
                    <a:pt x="51" y="74"/>
                  </a:cubicBezTo>
                  <a:cubicBezTo>
                    <a:pt x="64" y="85"/>
                    <a:pt x="64" y="85"/>
                    <a:pt x="64" y="85"/>
                  </a:cubicBezTo>
                  <a:cubicBezTo>
                    <a:pt x="46" y="85"/>
                    <a:pt x="46" y="85"/>
                    <a:pt x="46" y="85"/>
                  </a:cubicBezTo>
                  <a:cubicBezTo>
                    <a:pt x="33" y="75"/>
                    <a:pt x="33" y="75"/>
                    <a:pt x="33" y="75"/>
                  </a:cubicBezTo>
                  <a:cubicBezTo>
                    <a:pt x="22" y="75"/>
                    <a:pt x="22" y="75"/>
                    <a:pt x="22" y="75"/>
                  </a:cubicBezTo>
                  <a:cubicBezTo>
                    <a:pt x="15" y="75"/>
                    <a:pt x="10" y="74"/>
                    <a:pt x="7" y="71"/>
                  </a:cubicBezTo>
                  <a:cubicBezTo>
                    <a:pt x="2" y="69"/>
                    <a:pt x="0" y="64"/>
                    <a:pt x="0" y="58"/>
                  </a:cubicBezTo>
                  <a:cubicBezTo>
                    <a:pt x="0" y="17"/>
                    <a:pt x="0" y="17"/>
                    <a:pt x="0" y="17"/>
                  </a:cubicBezTo>
                  <a:cubicBezTo>
                    <a:pt x="0" y="11"/>
                    <a:pt x="2" y="7"/>
                    <a:pt x="7" y="4"/>
                  </a:cubicBezTo>
                  <a:cubicBezTo>
                    <a:pt x="10" y="2"/>
                    <a:pt x="15" y="0"/>
                    <a:pt x="22" y="0"/>
                  </a:cubicBezTo>
                  <a:cubicBezTo>
                    <a:pt x="43" y="0"/>
                    <a:pt x="43" y="0"/>
                    <a:pt x="43" y="0"/>
                  </a:cubicBezTo>
                  <a:cubicBezTo>
                    <a:pt x="50" y="0"/>
                    <a:pt x="55" y="2"/>
                    <a:pt x="58" y="4"/>
                  </a:cubicBezTo>
                  <a:cubicBezTo>
                    <a:pt x="63" y="7"/>
                    <a:pt x="65" y="11"/>
                    <a:pt x="65" y="17"/>
                  </a:cubicBezTo>
                  <a:lnTo>
                    <a:pt x="65" y="58"/>
                  </a:lnTo>
                  <a:close/>
                  <a:moveTo>
                    <a:pt x="52" y="56"/>
                  </a:moveTo>
                  <a:cubicBezTo>
                    <a:pt x="52" y="20"/>
                    <a:pt x="52" y="20"/>
                    <a:pt x="52" y="20"/>
                  </a:cubicBezTo>
                  <a:cubicBezTo>
                    <a:pt x="52" y="17"/>
                    <a:pt x="51" y="14"/>
                    <a:pt x="49" y="13"/>
                  </a:cubicBezTo>
                  <a:cubicBezTo>
                    <a:pt x="47" y="12"/>
                    <a:pt x="44" y="11"/>
                    <a:pt x="39" y="11"/>
                  </a:cubicBezTo>
                  <a:cubicBezTo>
                    <a:pt x="26" y="11"/>
                    <a:pt x="26" y="11"/>
                    <a:pt x="26" y="11"/>
                  </a:cubicBezTo>
                  <a:cubicBezTo>
                    <a:pt x="21" y="11"/>
                    <a:pt x="18" y="12"/>
                    <a:pt x="16" y="13"/>
                  </a:cubicBezTo>
                  <a:cubicBezTo>
                    <a:pt x="14" y="14"/>
                    <a:pt x="14" y="17"/>
                    <a:pt x="14" y="20"/>
                  </a:cubicBezTo>
                  <a:cubicBezTo>
                    <a:pt x="14" y="55"/>
                    <a:pt x="14" y="55"/>
                    <a:pt x="14" y="55"/>
                  </a:cubicBezTo>
                  <a:cubicBezTo>
                    <a:pt x="14" y="59"/>
                    <a:pt x="15" y="61"/>
                    <a:pt x="17" y="62"/>
                  </a:cubicBezTo>
                  <a:cubicBezTo>
                    <a:pt x="18" y="63"/>
                    <a:pt x="21" y="64"/>
                    <a:pt x="26" y="64"/>
                  </a:cubicBezTo>
                  <a:cubicBezTo>
                    <a:pt x="39" y="64"/>
                    <a:pt x="39" y="64"/>
                    <a:pt x="39" y="64"/>
                  </a:cubicBezTo>
                  <a:cubicBezTo>
                    <a:pt x="44" y="64"/>
                    <a:pt x="47" y="63"/>
                    <a:pt x="49" y="62"/>
                  </a:cubicBezTo>
                  <a:cubicBezTo>
                    <a:pt x="51" y="61"/>
                    <a:pt x="52" y="59"/>
                    <a:pt x="52" y="56"/>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52" name="CustomShape 53"/>
            <p:cNvSpPr/>
            <p:nvPr/>
          </p:nvSpPr>
          <p:spPr>
            <a:xfrm>
              <a:off x="1543320" y="1351800"/>
              <a:ext cx="51840" cy="60480"/>
            </a:xfrm>
            <a:custGeom>
              <a:avLst/>
              <a:gdLst/>
              <a:ahLst/>
              <a:cxnLst/>
              <a:rect l="l" t="t" r="r" b="b"/>
              <a:pathLst>
                <a:path w="65" h="75">
                  <a:moveTo>
                    <a:pt x="65" y="56"/>
                  </a:moveTo>
                  <a:cubicBezTo>
                    <a:pt x="65" y="59"/>
                    <a:pt x="65" y="62"/>
                    <a:pt x="64" y="64"/>
                  </a:cubicBezTo>
                  <a:cubicBezTo>
                    <a:pt x="64" y="66"/>
                    <a:pt x="62" y="68"/>
                    <a:pt x="60" y="70"/>
                  </a:cubicBezTo>
                  <a:cubicBezTo>
                    <a:pt x="57" y="72"/>
                    <a:pt x="55" y="73"/>
                    <a:pt x="52" y="74"/>
                  </a:cubicBezTo>
                  <a:cubicBezTo>
                    <a:pt x="50" y="74"/>
                    <a:pt x="47" y="75"/>
                    <a:pt x="43" y="75"/>
                  </a:cubicBezTo>
                  <a:cubicBezTo>
                    <a:pt x="22" y="75"/>
                    <a:pt x="22" y="75"/>
                    <a:pt x="22" y="75"/>
                  </a:cubicBezTo>
                  <a:cubicBezTo>
                    <a:pt x="18" y="75"/>
                    <a:pt x="15" y="74"/>
                    <a:pt x="13" y="74"/>
                  </a:cubicBezTo>
                  <a:cubicBezTo>
                    <a:pt x="11" y="73"/>
                    <a:pt x="8" y="72"/>
                    <a:pt x="6" y="70"/>
                  </a:cubicBezTo>
                  <a:cubicBezTo>
                    <a:pt x="3" y="68"/>
                    <a:pt x="2" y="66"/>
                    <a:pt x="1" y="64"/>
                  </a:cubicBezTo>
                  <a:cubicBezTo>
                    <a:pt x="0" y="62"/>
                    <a:pt x="0" y="59"/>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1" y="64"/>
                    <a:pt x="26" y="64"/>
                  </a:cubicBezTo>
                  <a:cubicBezTo>
                    <a:pt x="40" y="64"/>
                    <a:pt x="40" y="64"/>
                    <a:pt x="40" y="64"/>
                  </a:cubicBezTo>
                  <a:cubicBezTo>
                    <a:pt x="44" y="64"/>
                    <a:pt x="48" y="63"/>
                    <a:pt x="49" y="62"/>
                  </a:cubicBezTo>
                  <a:cubicBezTo>
                    <a:pt x="51" y="60"/>
                    <a:pt x="52" y="58"/>
                    <a:pt x="52" y="54"/>
                  </a:cubicBezTo>
                  <a:cubicBezTo>
                    <a:pt x="52" y="0"/>
                    <a:pt x="52" y="0"/>
                    <a:pt x="52" y="0"/>
                  </a:cubicBezTo>
                  <a:cubicBezTo>
                    <a:pt x="65" y="0"/>
                    <a:pt x="65" y="0"/>
                    <a:pt x="65" y="0"/>
                  </a:cubicBezTo>
                  <a:lnTo>
                    <a:pt x="65" y="56"/>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53" name="CustomShape 54"/>
            <p:cNvSpPr/>
            <p:nvPr/>
          </p:nvSpPr>
          <p:spPr>
            <a:xfrm>
              <a:off x="1625760" y="1352880"/>
              <a:ext cx="47160" cy="59400"/>
            </a:xfrm>
            <a:custGeom>
              <a:avLst/>
              <a:gdLst/>
              <a:ahLst/>
              <a:cxnLst/>
              <a:rect l="l" t="t" r="r" b="b"/>
              <a:pathLst>
                <a:path w="59" h="74">
                  <a:moveTo>
                    <a:pt x="57" y="42"/>
                  </a:moveTo>
                  <a:cubicBezTo>
                    <a:pt x="14" y="42"/>
                    <a:pt x="14" y="42"/>
                    <a:pt x="14" y="42"/>
                  </a:cubicBezTo>
                  <a:cubicBezTo>
                    <a:pt x="14" y="54"/>
                    <a:pt x="14" y="54"/>
                    <a:pt x="14" y="54"/>
                  </a:cubicBezTo>
                  <a:cubicBezTo>
                    <a:pt x="14" y="60"/>
                    <a:pt x="17" y="63"/>
                    <a:pt x="25" y="63"/>
                  </a:cubicBezTo>
                  <a:cubicBezTo>
                    <a:pt x="59" y="63"/>
                    <a:pt x="59" y="63"/>
                    <a:pt x="59" y="63"/>
                  </a:cubicBezTo>
                  <a:cubicBezTo>
                    <a:pt x="59" y="74"/>
                    <a:pt x="59" y="74"/>
                    <a:pt x="59" y="74"/>
                  </a:cubicBezTo>
                  <a:cubicBezTo>
                    <a:pt x="22" y="74"/>
                    <a:pt x="22" y="74"/>
                    <a:pt x="22" y="74"/>
                  </a:cubicBezTo>
                  <a:cubicBezTo>
                    <a:pt x="15" y="74"/>
                    <a:pt x="10" y="72"/>
                    <a:pt x="6" y="70"/>
                  </a:cubicBezTo>
                  <a:cubicBezTo>
                    <a:pt x="2" y="67"/>
                    <a:pt x="0" y="63"/>
                    <a:pt x="0" y="58"/>
                  </a:cubicBezTo>
                  <a:cubicBezTo>
                    <a:pt x="0" y="16"/>
                    <a:pt x="0" y="16"/>
                    <a:pt x="0" y="16"/>
                  </a:cubicBezTo>
                  <a:cubicBezTo>
                    <a:pt x="0" y="11"/>
                    <a:pt x="2" y="7"/>
                    <a:pt x="6" y="4"/>
                  </a:cubicBezTo>
                  <a:cubicBezTo>
                    <a:pt x="9" y="1"/>
                    <a:pt x="14" y="0"/>
                    <a:pt x="20" y="0"/>
                  </a:cubicBezTo>
                  <a:cubicBezTo>
                    <a:pt x="59" y="0"/>
                    <a:pt x="59" y="0"/>
                    <a:pt x="59" y="0"/>
                  </a:cubicBezTo>
                  <a:cubicBezTo>
                    <a:pt x="59" y="10"/>
                    <a:pt x="59" y="10"/>
                    <a:pt x="59" y="10"/>
                  </a:cubicBezTo>
                  <a:cubicBezTo>
                    <a:pt x="25" y="10"/>
                    <a:pt x="25" y="10"/>
                    <a:pt x="25" y="10"/>
                  </a:cubicBezTo>
                  <a:cubicBezTo>
                    <a:pt x="17" y="10"/>
                    <a:pt x="14" y="13"/>
                    <a:pt x="14" y="19"/>
                  </a:cubicBezTo>
                  <a:cubicBezTo>
                    <a:pt x="14" y="31"/>
                    <a:pt x="14" y="31"/>
                    <a:pt x="14" y="31"/>
                  </a:cubicBezTo>
                  <a:cubicBezTo>
                    <a:pt x="57" y="31"/>
                    <a:pt x="57" y="31"/>
                    <a:pt x="57" y="31"/>
                  </a:cubicBezTo>
                  <a:lnTo>
                    <a:pt x="57" y="42"/>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54" name="CustomShape 55"/>
            <p:cNvSpPr/>
            <p:nvPr/>
          </p:nvSpPr>
          <p:spPr>
            <a:xfrm>
              <a:off x="765360" y="1491120"/>
              <a:ext cx="47160" cy="59400"/>
            </a:xfrm>
            <a:custGeom>
              <a:avLst/>
              <a:gdLst/>
              <a:ahLst/>
              <a:cxnLst/>
              <a:rect l="l" t="t" r="r" b="b"/>
              <a:pathLst>
                <a:path w="59" h="74">
                  <a:moveTo>
                    <a:pt x="56" y="43"/>
                  </a:moveTo>
                  <a:cubicBezTo>
                    <a:pt x="13" y="43"/>
                    <a:pt x="13" y="43"/>
                    <a:pt x="13" y="43"/>
                  </a:cubicBezTo>
                  <a:cubicBezTo>
                    <a:pt x="13" y="55"/>
                    <a:pt x="13" y="55"/>
                    <a:pt x="13" y="55"/>
                  </a:cubicBezTo>
                  <a:cubicBezTo>
                    <a:pt x="13" y="61"/>
                    <a:pt x="17" y="63"/>
                    <a:pt x="24" y="63"/>
                  </a:cubicBezTo>
                  <a:cubicBezTo>
                    <a:pt x="59" y="63"/>
                    <a:pt x="59" y="63"/>
                    <a:pt x="59" y="63"/>
                  </a:cubicBezTo>
                  <a:cubicBezTo>
                    <a:pt x="59" y="74"/>
                    <a:pt x="59" y="74"/>
                    <a:pt x="59" y="74"/>
                  </a:cubicBezTo>
                  <a:cubicBezTo>
                    <a:pt x="21" y="74"/>
                    <a:pt x="21" y="74"/>
                    <a:pt x="21" y="74"/>
                  </a:cubicBezTo>
                  <a:cubicBezTo>
                    <a:pt x="14" y="74"/>
                    <a:pt x="9" y="73"/>
                    <a:pt x="6" y="70"/>
                  </a:cubicBezTo>
                  <a:cubicBezTo>
                    <a:pt x="2" y="68"/>
                    <a:pt x="0" y="64"/>
                    <a:pt x="0" y="58"/>
                  </a:cubicBezTo>
                  <a:cubicBezTo>
                    <a:pt x="0" y="17"/>
                    <a:pt x="0" y="17"/>
                    <a:pt x="0" y="17"/>
                  </a:cubicBezTo>
                  <a:cubicBezTo>
                    <a:pt x="0" y="12"/>
                    <a:pt x="1" y="8"/>
                    <a:pt x="5" y="5"/>
                  </a:cubicBezTo>
                  <a:cubicBezTo>
                    <a:pt x="9" y="2"/>
                    <a:pt x="13" y="0"/>
                    <a:pt x="20" y="0"/>
                  </a:cubicBezTo>
                  <a:cubicBezTo>
                    <a:pt x="59" y="0"/>
                    <a:pt x="59" y="0"/>
                    <a:pt x="59" y="0"/>
                  </a:cubicBezTo>
                  <a:cubicBezTo>
                    <a:pt x="59" y="11"/>
                    <a:pt x="59" y="11"/>
                    <a:pt x="59" y="11"/>
                  </a:cubicBezTo>
                  <a:cubicBezTo>
                    <a:pt x="24" y="11"/>
                    <a:pt x="24" y="11"/>
                    <a:pt x="24"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55" name="CustomShape 56"/>
            <p:cNvSpPr/>
            <p:nvPr/>
          </p:nvSpPr>
          <p:spPr>
            <a:xfrm>
              <a:off x="840240" y="1491120"/>
              <a:ext cx="46080" cy="59400"/>
            </a:xfrm>
            <a:custGeom>
              <a:avLst/>
              <a:gdLst/>
              <a:ahLst/>
              <a:cxnLst/>
              <a:rect l="l" t="t"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56" name="CustomShape 57"/>
            <p:cNvSpPr/>
            <p:nvPr/>
          </p:nvSpPr>
          <p:spPr>
            <a:xfrm>
              <a:off x="963000" y="1491120"/>
              <a:ext cx="47160" cy="59400"/>
            </a:xfrm>
            <a:custGeom>
              <a:avLst/>
              <a:gdLst/>
              <a:ahLst/>
              <a:cxnLst/>
              <a:rect l="l" t="t" r="r" b="b"/>
              <a:pathLst>
                <a:path w="59" h="74">
                  <a:moveTo>
                    <a:pt x="59" y="43"/>
                  </a:moveTo>
                  <a:cubicBezTo>
                    <a:pt x="13" y="43"/>
                    <a:pt x="13" y="43"/>
                    <a:pt x="13" y="43"/>
                  </a:cubicBezTo>
                  <a:cubicBezTo>
                    <a:pt x="13" y="74"/>
                    <a:pt x="13" y="74"/>
                    <a:pt x="13" y="74"/>
                  </a:cubicBezTo>
                  <a:cubicBezTo>
                    <a:pt x="0" y="74"/>
                    <a:pt x="0" y="74"/>
                    <a:pt x="0" y="74"/>
                  </a:cubicBezTo>
                  <a:cubicBezTo>
                    <a:pt x="0" y="15"/>
                    <a:pt x="0" y="15"/>
                    <a:pt x="0" y="15"/>
                  </a:cubicBezTo>
                  <a:cubicBezTo>
                    <a:pt x="0" y="11"/>
                    <a:pt x="2" y="7"/>
                    <a:pt x="6" y="4"/>
                  </a:cubicBezTo>
                  <a:cubicBezTo>
                    <a:pt x="9" y="1"/>
                    <a:pt x="14" y="0"/>
                    <a:pt x="20" y="0"/>
                  </a:cubicBezTo>
                  <a:cubicBezTo>
                    <a:pt x="59" y="0"/>
                    <a:pt x="59" y="0"/>
                    <a:pt x="59" y="0"/>
                  </a:cubicBezTo>
                  <a:cubicBezTo>
                    <a:pt x="59" y="11"/>
                    <a:pt x="59" y="11"/>
                    <a:pt x="59" y="11"/>
                  </a:cubicBezTo>
                  <a:cubicBezTo>
                    <a:pt x="24" y="11"/>
                    <a:pt x="24" y="11"/>
                    <a:pt x="24" y="11"/>
                  </a:cubicBezTo>
                  <a:cubicBezTo>
                    <a:pt x="16" y="11"/>
                    <a:pt x="13" y="14"/>
                    <a:pt x="13" y="19"/>
                  </a:cubicBezTo>
                  <a:cubicBezTo>
                    <a:pt x="13" y="32"/>
                    <a:pt x="13" y="32"/>
                    <a:pt x="13" y="32"/>
                  </a:cubicBezTo>
                  <a:cubicBezTo>
                    <a:pt x="59" y="32"/>
                    <a:pt x="59" y="32"/>
                    <a:pt x="59" y="32"/>
                  </a:cubicBezTo>
                  <a:lnTo>
                    <a:pt x="59" y="43"/>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57" name="CustomShape 58"/>
            <p:cNvSpPr/>
            <p:nvPr/>
          </p:nvSpPr>
          <p:spPr>
            <a:xfrm>
              <a:off x="1041840" y="1491120"/>
              <a:ext cx="51480" cy="59400"/>
            </a:xfrm>
            <a:custGeom>
              <a:avLst/>
              <a:gdLst/>
              <a:ahLst/>
              <a:cxnLst/>
              <a:rect l="l" t="t" r="r" b="b"/>
              <a:pathLst>
                <a:path w="64" h="74">
                  <a:moveTo>
                    <a:pt x="64" y="57"/>
                  </a:moveTo>
                  <a:cubicBezTo>
                    <a:pt x="64" y="69"/>
                    <a:pt x="57" y="74"/>
                    <a:pt x="42" y="74"/>
                  </a:cubicBezTo>
                  <a:cubicBezTo>
                    <a:pt x="22" y="74"/>
                    <a:pt x="22" y="74"/>
                    <a:pt x="22" y="74"/>
                  </a:cubicBezTo>
                  <a:cubicBezTo>
                    <a:pt x="15" y="74"/>
                    <a:pt x="10" y="73"/>
                    <a:pt x="7" y="70"/>
                  </a:cubicBezTo>
                  <a:cubicBezTo>
                    <a:pt x="2" y="67"/>
                    <a:pt x="0" y="63"/>
                    <a:pt x="0" y="57"/>
                  </a:cubicBezTo>
                  <a:cubicBezTo>
                    <a:pt x="0" y="17"/>
                    <a:pt x="0" y="17"/>
                    <a:pt x="0" y="17"/>
                  </a:cubicBezTo>
                  <a:cubicBezTo>
                    <a:pt x="0" y="11"/>
                    <a:pt x="2" y="7"/>
                    <a:pt x="7" y="4"/>
                  </a:cubicBezTo>
                  <a:cubicBezTo>
                    <a:pt x="10" y="1"/>
                    <a:pt x="15" y="0"/>
                    <a:pt x="22" y="0"/>
                  </a:cubicBezTo>
                  <a:cubicBezTo>
                    <a:pt x="42" y="0"/>
                    <a:pt x="42" y="0"/>
                    <a:pt x="42" y="0"/>
                  </a:cubicBezTo>
                  <a:cubicBezTo>
                    <a:pt x="57" y="0"/>
                    <a:pt x="64" y="6"/>
                    <a:pt x="64" y="17"/>
                  </a:cubicBezTo>
                  <a:lnTo>
                    <a:pt x="64" y="57"/>
                  </a:lnTo>
                  <a:close/>
                  <a:moveTo>
                    <a:pt x="51" y="55"/>
                  </a:moveTo>
                  <a:cubicBezTo>
                    <a:pt x="51" y="20"/>
                    <a:pt x="51" y="20"/>
                    <a:pt x="51" y="20"/>
                  </a:cubicBezTo>
                  <a:cubicBezTo>
                    <a:pt x="51" y="17"/>
                    <a:pt x="50" y="14"/>
                    <a:pt x="48" y="13"/>
                  </a:cubicBezTo>
                  <a:cubicBezTo>
                    <a:pt x="46" y="12"/>
                    <a:pt x="43" y="11"/>
                    <a:pt x="39" y="11"/>
                  </a:cubicBezTo>
                  <a:cubicBezTo>
                    <a:pt x="25" y="11"/>
                    <a:pt x="25" y="11"/>
                    <a:pt x="25" y="11"/>
                  </a:cubicBezTo>
                  <a:cubicBezTo>
                    <a:pt x="21" y="11"/>
                    <a:pt x="18" y="12"/>
                    <a:pt x="16" y="13"/>
                  </a:cubicBezTo>
                  <a:cubicBezTo>
                    <a:pt x="14" y="14"/>
                    <a:pt x="14" y="17"/>
                    <a:pt x="14" y="20"/>
                  </a:cubicBezTo>
                  <a:cubicBezTo>
                    <a:pt x="14" y="54"/>
                    <a:pt x="14" y="54"/>
                    <a:pt x="14" y="54"/>
                  </a:cubicBezTo>
                  <a:cubicBezTo>
                    <a:pt x="14" y="57"/>
                    <a:pt x="15" y="60"/>
                    <a:pt x="17" y="61"/>
                  </a:cubicBezTo>
                  <a:cubicBezTo>
                    <a:pt x="18" y="63"/>
                    <a:pt x="21" y="63"/>
                    <a:pt x="25" y="63"/>
                  </a:cubicBezTo>
                  <a:cubicBezTo>
                    <a:pt x="39" y="63"/>
                    <a:pt x="39" y="63"/>
                    <a:pt x="39" y="63"/>
                  </a:cubicBezTo>
                  <a:cubicBezTo>
                    <a:pt x="43" y="63"/>
                    <a:pt x="46" y="63"/>
                    <a:pt x="48" y="61"/>
                  </a:cubicBezTo>
                  <a:cubicBezTo>
                    <a:pt x="50" y="60"/>
                    <a:pt x="51" y="58"/>
                    <a:pt x="51" y="55"/>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58" name="CustomShape 59"/>
            <p:cNvSpPr/>
            <p:nvPr/>
          </p:nvSpPr>
          <p:spPr>
            <a:xfrm>
              <a:off x="1123920" y="1491120"/>
              <a:ext cx="51840" cy="59400"/>
            </a:xfrm>
            <a:custGeom>
              <a:avLst/>
              <a:gdLst/>
              <a:ahLst/>
              <a:cxnLst/>
              <a:rect l="l" t="t" r="r" b="b"/>
              <a:pathLst>
                <a:path w="65" h="74">
                  <a:moveTo>
                    <a:pt x="65" y="74"/>
                  </a:moveTo>
                  <a:cubicBezTo>
                    <a:pt x="48" y="74"/>
                    <a:pt x="48" y="74"/>
                    <a:pt x="48" y="74"/>
                  </a:cubicBezTo>
                  <a:cubicBezTo>
                    <a:pt x="16" y="46"/>
                    <a:pt x="16" y="46"/>
                    <a:pt x="16" y="46"/>
                  </a:cubicBezTo>
                  <a:cubicBezTo>
                    <a:pt x="15" y="45"/>
                    <a:pt x="14" y="43"/>
                    <a:pt x="14" y="41"/>
                  </a:cubicBezTo>
                  <a:cubicBezTo>
                    <a:pt x="14" y="37"/>
                    <a:pt x="17" y="35"/>
                    <a:pt x="22" y="35"/>
                  </a:cubicBezTo>
                  <a:cubicBezTo>
                    <a:pt x="42" y="35"/>
                    <a:pt x="42" y="35"/>
                    <a:pt x="42" y="35"/>
                  </a:cubicBezTo>
                  <a:cubicBezTo>
                    <a:pt x="48" y="35"/>
                    <a:pt x="51" y="32"/>
                    <a:pt x="51" y="27"/>
                  </a:cubicBezTo>
                  <a:cubicBezTo>
                    <a:pt x="51" y="19"/>
                    <a:pt x="51" y="19"/>
                    <a:pt x="51" y="19"/>
                  </a:cubicBezTo>
                  <a:cubicBezTo>
                    <a:pt x="51" y="14"/>
                    <a:pt x="48" y="11"/>
                    <a:pt x="40" y="11"/>
                  </a:cubicBezTo>
                  <a:cubicBezTo>
                    <a:pt x="13" y="11"/>
                    <a:pt x="13" y="11"/>
                    <a:pt x="13" y="11"/>
                  </a:cubicBezTo>
                  <a:cubicBezTo>
                    <a:pt x="13" y="74"/>
                    <a:pt x="13" y="74"/>
                    <a:pt x="13" y="74"/>
                  </a:cubicBezTo>
                  <a:cubicBezTo>
                    <a:pt x="0" y="74"/>
                    <a:pt x="0" y="74"/>
                    <a:pt x="0" y="74"/>
                  </a:cubicBezTo>
                  <a:cubicBezTo>
                    <a:pt x="0" y="0"/>
                    <a:pt x="0" y="0"/>
                    <a:pt x="0" y="0"/>
                  </a:cubicBezTo>
                  <a:cubicBezTo>
                    <a:pt x="44" y="0"/>
                    <a:pt x="44" y="0"/>
                    <a:pt x="44" y="0"/>
                  </a:cubicBezTo>
                  <a:cubicBezTo>
                    <a:pt x="58" y="0"/>
                    <a:pt x="65" y="5"/>
                    <a:pt x="65" y="16"/>
                  </a:cubicBezTo>
                  <a:cubicBezTo>
                    <a:pt x="65" y="29"/>
                    <a:pt x="65" y="29"/>
                    <a:pt x="65" y="29"/>
                  </a:cubicBezTo>
                  <a:cubicBezTo>
                    <a:pt x="65" y="33"/>
                    <a:pt x="63" y="37"/>
                    <a:pt x="59" y="40"/>
                  </a:cubicBezTo>
                  <a:cubicBezTo>
                    <a:pt x="56" y="43"/>
                    <a:pt x="51" y="44"/>
                    <a:pt x="45" y="44"/>
                  </a:cubicBezTo>
                  <a:cubicBezTo>
                    <a:pt x="30" y="44"/>
                    <a:pt x="30" y="44"/>
                    <a:pt x="30" y="44"/>
                  </a:cubicBezTo>
                  <a:lnTo>
                    <a:pt x="65" y="74"/>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59" name="CustomShape 60"/>
            <p:cNvSpPr/>
            <p:nvPr/>
          </p:nvSpPr>
          <p:spPr>
            <a:xfrm>
              <a:off x="1204200" y="1491120"/>
              <a:ext cx="47160" cy="59400"/>
            </a:xfrm>
            <a:custGeom>
              <a:avLst/>
              <a:gdLst/>
              <a:ahLst/>
              <a:cxnLst/>
              <a:rect l="l" t="t" r="r" b="b"/>
              <a:pathLst>
                <a:path w="59" h="74">
                  <a:moveTo>
                    <a:pt x="57"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6"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7" y="32"/>
                    <a:pt x="57" y="32"/>
                    <a:pt x="57" y="32"/>
                  </a:cubicBezTo>
                  <a:lnTo>
                    <a:pt x="57" y="43"/>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60" name="CustomShape 61"/>
            <p:cNvSpPr/>
            <p:nvPr/>
          </p:nvSpPr>
          <p:spPr>
            <a:xfrm>
              <a:off x="1283040" y="1491120"/>
              <a:ext cx="47160" cy="59400"/>
            </a:xfrm>
            <a:custGeom>
              <a:avLst/>
              <a:gdLst/>
              <a:ahLst/>
              <a:cxnLst/>
              <a:rect l="l" t="t" r="r" b="b"/>
              <a:pathLst>
                <a:path w="59" h="74">
                  <a:moveTo>
                    <a:pt x="59" y="11"/>
                  </a:moveTo>
                  <a:cubicBezTo>
                    <a:pt x="25" y="11"/>
                    <a:pt x="25" y="11"/>
                    <a:pt x="25" y="11"/>
                  </a:cubicBezTo>
                  <a:cubicBezTo>
                    <a:pt x="19" y="11"/>
                    <a:pt x="16" y="12"/>
                    <a:pt x="14" y="14"/>
                  </a:cubicBezTo>
                  <a:cubicBezTo>
                    <a:pt x="13" y="16"/>
                    <a:pt x="13" y="19"/>
                    <a:pt x="13" y="24"/>
                  </a:cubicBezTo>
                  <a:cubicBezTo>
                    <a:pt x="13" y="26"/>
                    <a:pt x="14" y="28"/>
                    <a:pt x="16" y="30"/>
                  </a:cubicBezTo>
                  <a:cubicBezTo>
                    <a:pt x="18" y="31"/>
                    <a:pt x="21" y="31"/>
                    <a:pt x="25" y="31"/>
                  </a:cubicBezTo>
                  <a:cubicBezTo>
                    <a:pt x="39" y="31"/>
                    <a:pt x="39" y="31"/>
                    <a:pt x="39" y="31"/>
                  </a:cubicBezTo>
                  <a:cubicBezTo>
                    <a:pt x="45" y="31"/>
                    <a:pt x="49" y="33"/>
                    <a:pt x="53" y="35"/>
                  </a:cubicBezTo>
                  <a:cubicBezTo>
                    <a:pt x="57" y="38"/>
                    <a:pt x="58" y="42"/>
                    <a:pt x="58" y="47"/>
                  </a:cubicBezTo>
                  <a:cubicBezTo>
                    <a:pt x="58" y="58"/>
                    <a:pt x="58" y="58"/>
                    <a:pt x="58" y="58"/>
                  </a:cubicBezTo>
                  <a:cubicBezTo>
                    <a:pt x="58" y="63"/>
                    <a:pt x="57"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2" y="42"/>
                    <a:pt x="34" y="42"/>
                  </a:cubicBezTo>
                  <a:cubicBezTo>
                    <a:pt x="20" y="42"/>
                    <a:pt x="20" y="42"/>
                    <a:pt x="20" y="42"/>
                  </a:cubicBezTo>
                  <a:cubicBezTo>
                    <a:pt x="14" y="42"/>
                    <a:pt x="10" y="41"/>
                    <a:pt x="6" y="38"/>
                  </a:cubicBezTo>
                  <a:cubicBezTo>
                    <a:pt x="2" y="36"/>
                    <a:pt x="0" y="32"/>
                    <a:pt x="0" y="27"/>
                  </a:cubicBezTo>
                  <a:cubicBezTo>
                    <a:pt x="0" y="16"/>
                    <a:pt x="0" y="16"/>
                    <a:pt x="0" y="16"/>
                  </a:cubicBezTo>
                  <a:cubicBezTo>
                    <a:pt x="0" y="11"/>
                    <a:pt x="2" y="6"/>
                    <a:pt x="6" y="3"/>
                  </a:cubicBezTo>
                  <a:cubicBezTo>
                    <a:pt x="9" y="1"/>
                    <a:pt x="14" y="0"/>
                    <a:pt x="20" y="0"/>
                  </a:cubicBezTo>
                  <a:cubicBezTo>
                    <a:pt x="59" y="0"/>
                    <a:pt x="59" y="0"/>
                    <a:pt x="59" y="0"/>
                  </a:cubicBezTo>
                  <a:lnTo>
                    <a:pt x="59" y="11"/>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61" name="CustomShape 62"/>
            <p:cNvSpPr/>
            <p:nvPr/>
          </p:nvSpPr>
          <p:spPr>
            <a:xfrm>
              <a:off x="1356120" y="1491120"/>
              <a:ext cx="46080" cy="59400"/>
            </a:xfrm>
            <a:custGeom>
              <a:avLst/>
              <a:gdLst/>
              <a:ahLst/>
              <a:cxnLst/>
              <a:rect l="l" t="t"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62" name="CustomShape 63"/>
            <p:cNvSpPr/>
            <p:nvPr/>
          </p:nvSpPr>
          <p:spPr>
            <a:xfrm>
              <a:off x="1427400" y="1491120"/>
              <a:ext cx="10800" cy="5940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63" name="CustomShape 64"/>
            <p:cNvSpPr/>
            <p:nvPr/>
          </p:nvSpPr>
          <p:spPr>
            <a:xfrm>
              <a:off x="1468440" y="1476000"/>
              <a:ext cx="47160" cy="74160"/>
            </a:xfrm>
            <a:custGeom>
              <a:avLst/>
              <a:gdLst/>
              <a:ahLst/>
              <a:cxnLst/>
              <a:rect l="l" t="t" r="r" b="b"/>
              <a:pathLst>
                <a:path w="59" h="93">
                  <a:moveTo>
                    <a:pt x="59" y="93"/>
                  </a:moveTo>
                  <a:cubicBezTo>
                    <a:pt x="21" y="93"/>
                    <a:pt x="21" y="93"/>
                    <a:pt x="21" y="93"/>
                  </a:cubicBezTo>
                  <a:cubicBezTo>
                    <a:pt x="15" y="93"/>
                    <a:pt x="10" y="92"/>
                    <a:pt x="6" y="89"/>
                  </a:cubicBezTo>
                  <a:cubicBezTo>
                    <a:pt x="2" y="87"/>
                    <a:pt x="0" y="83"/>
                    <a:pt x="0" y="77"/>
                  </a:cubicBezTo>
                  <a:cubicBezTo>
                    <a:pt x="0" y="36"/>
                    <a:pt x="0" y="36"/>
                    <a:pt x="0" y="36"/>
                  </a:cubicBezTo>
                  <a:cubicBezTo>
                    <a:pt x="0" y="30"/>
                    <a:pt x="2" y="26"/>
                    <a:pt x="5" y="23"/>
                  </a:cubicBezTo>
                  <a:cubicBezTo>
                    <a:pt x="9" y="21"/>
                    <a:pt x="14" y="19"/>
                    <a:pt x="20" y="19"/>
                  </a:cubicBezTo>
                  <a:cubicBezTo>
                    <a:pt x="59" y="19"/>
                    <a:pt x="59" y="19"/>
                    <a:pt x="59" y="19"/>
                  </a:cubicBezTo>
                  <a:cubicBezTo>
                    <a:pt x="59" y="30"/>
                    <a:pt x="59" y="30"/>
                    <a:pt x="59" y="30"/>
                  </a:cubicBezTo>
                  <a:cubicBezTo>
                    <a:pt x="25" y="30"/>
                    <a:pt x="25" y="30"/>
                    <a:pt x="25" y="30"/>
                  </a:cubicBezTo>
                  <a:cubicBezTo>
                    <a:pt x="17" y="30"/>
                    <a:pt x="13" y="33"/>
                    <a:pt x="13" y="38"/>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2"/>
                    <a:pt x="25" y="82"/>
                  </a:cubicBezTo>
                  <a:cubicBezTo>
                    <a:pt x="59" y="82"/>
                    <a:pt x="59" y="82"/>
                    <a:pt x="59" y="82"/>
                  </a:cubicBezTo>
                  <a:lnTo>
                    <a:pt x="59" y="93"/>
                  </a:lnTo>
                  <a:close/>
                  <a:moveTo>
                    <a:pt x="44" y="13"/>
                  </a:moveTo>
                  <a:cubicBezTo>
                    <a:pt x="34" y="13"/>
                    <a:pt x="34" y="13"/>
                    <a:pt x="34" y="13"/>
                  </a:cubicBezTo>
                  <a:cubicBezTo>
                    <a:pt x="24" y="0"/>
                    <a:pt x="24" y="0"/>
                    <a:pt x="24" y="0"/>
                  </a:cubicBezTo>
                  <a:cubicBezTo>
                    <a:pt x="35" y="0"/>
                    <a:pt x="35" y="0"/>
                    <a:pt x="35" y="0"/>
                  </a:cubicBezTo>
                  <a:lnTo>
                    <a:pt x="44" y="13"/>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64" name="CustomShape 65"/>
            <p:cNvSpPr/>
            <p:nvPr/>
          </p:nvSpPr>
          <p:spPr>
            <a:xfrm>
              <a:off x="1544760" y="1491120"/>
              <a:ext cx="51840" cy="59400"/>
            </a:xfrm>
            <a:custGeom>
              <a:avLst/>
              <a:gdLst/>
              <a:ahLst/>
              <a:cxnLst/>
              <a:rect l="l" t="t" r="r" b="b"/>
              <a:pathLst>
                <a:path w="65" h="74">
                  <a:moveTo>
                    <a:pt x="65" y="74"/>
                  </a:moveTo>
                  <a:cubicBezTo>
                    <a:pt x="49" y="74"/>
                    <a:pt x="49" y="74"/>
                    <a:pt x="49" y="74"/>
                  </a:cubicBezTo>
                  <a:cubicBezTo>
                    <a:pt x="16" y="46"/>
                    <a:pt x="16" y="46"/>
                    <a:pt x="16" y="46"/>
                  </a:cubicBezTo>
                  <a:cubicBezTo>
                    <a:pt x="15" y="45"/>
                    <a:pt x="15" y="43"/>
                    <a:pt x="15" y="41"/>
                  </a:cubicBezTo>
                  <a:cubicBezTo>
                    <a:pt x="15" y="37"/>
                    <a:pt x="18" y="35"/>
                    <a:pt x="23" y="35"/>
                  </a:cubicBezTo>
                  <a:cubicBezTo>
                    <a:pt x="42" y="35"/>
                    <a:pt x="42" y="35"/>
                    <a:pt x="42" y="35"/>
                  </a:cubicBezTo>
                  <a:cubicBezTo>
                    <a:pt x="49" y="35"/>
                    <a:pt x="52" y="32"/>
                    <a:pt x="52" y="27"/>
                  </a:cubicBezTo>
                  <a:cubicBezTo>
                    <a:pt x="52" y="19"/>
                    <a:pt x="52" y="19"/>
                    <a:pt x="52" y="19"/>
                  </a:cubicBezTo>
                  <a:cubicBezTo>
                    <a:pt x="52" y="14"/>
                    <a:pt x="48" y="11"/>
                    <a:pt x="41" y="11"/>
                  </a:cubicBezTo>
                  <a:cubicBezTo>
                    <a:pt x="14" y="11"/>
                    <a:pt x="14" y="11"/>
                    <a:pt x="14" y="11"/>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4" y="37"/>
                    <a:pt x="60" y="40"/>
                  </a:cubicBezTo>
                  <a:cubicBezTo>
                    <a:pt x="57" y="43"/>
                    <a:pt x="52" y="44"/>
                    <a:pt x="46" y="44"/>
                  </a:cubicBezTo>
                  <a:cubicBezTo>
                    <a:pt x="31" y="44"/>
                    <a:pt x="31" y="44"/>
                    <a:pt x="31" y="44"/>
                  </a:cubicBezTo>
                  <a:lnTo>
                    <a:pt x="65" y="74"/>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65" name="CustomShape 66"/>
            <p:cNvSpPr/>
            <p:nvPr/>
          </p:nvSpPr>
          <p:spPr>
            <a:xfrm>
              <a:off x="1625760" y="1491120"/>
              <a:ext cx="47160" cy="59400"/>
            </a:xfrm>
            <a:custGeom>
              <a:avLst/>
              <a:gdLst/>
              <a:ahLst/>
              <a:cxnLst/>
              <a:rect l="l" t="t" r="r" b="b"/>
              <a:pathLst>
                <a:path w="59" h="74">
                  <a:moveTo>
                    <a:pt x="56"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5"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66" name="CustomShape 67"/>
            <p:cNvSpPr/>
            <p:nvPr/>
          </p:nvSpPr>
          <p:spPr>
            <a:xfrm>
              <a:off x="765360" y="562680"/>
              <a:ext cx="78480" cy="39996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67" name="CustomShape 68"/>
            <p:cNvSpPr/>
            <p:nvPr/>
          </p:nvSpPr>
          <p:spPr>
            <a:xfrm>
              <a:off x="1362960" y="550080"/>
              <a:ext cx="312840" cy="426600"/>
            </a:xfrm>
            <a:custGeom>
              <a:avLst/>
              <a:gdLst/>
              <a:ahLst/>
              <a:cxnLst/>
              <a:rect l="l" t="t" r="r" b="b"/>
              <a:pathLst>
                <a:path w="390" h="531">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68" name="CustomShape 69"/>
            <p:cNvSpPr/>
            <p:nvPr/>
          </p:nvSpPr>
          <p:spPr>
            <a:xfrm>
              <a:off x="905400" y="550080"/>
              <a:ext cx="365760" cy="426600"/>
            </a:xfrm>
            <a:custGeom>
              <a:avLst/>
              <a:gdLst/>
              <a:ahLst/>
              <a:cxnLst/>
              <a:rect l="l" t="t" r="r" b="b"/>
              <a:pathLst>
                <a:path w="456" h="531">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69" name="CustomShape 70"/>
            <p:cNvSpPr/>
            <p:nvPr/>
          </p:nvSpPr>
          <p:spPr>
            <a:xfrm>
              <a:off x="1044360" y="706320"/>
              <a:ext cx="249480" cy="128160"/>
            </a:xfrm>
            <a:custGeom>
              <a:avLst/>
              <a:gdLst/>
              <a:ahLst/>
              <a:cxnLst/>
              <a:rect l="l" t="t" r="r" b="b"/>
              <a:pathLst>
                <a:path w="311" h="160">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p:spPr>
          <p:style>
            <a:lnRef idx="0">
              <a:scrgbClr r="0" g="0" b="0"/>
            </a:lnRef>
            <a:fillRef idx="0">
              <a:scrgbClr r="0" g="0" b="0"/>
            </a:fillRef>
            <a:effectRef idx="0">
              <a:scrgbClr r="0" g="0" b="0"/>
            </a:effectRef>
            <a:fontRef idx="minor"/>
          </p:style>
        </p:sp>
      </p:grpSp>
      <p:grpSp>
        <p:nvGrpSpPr>
          <p:cNvPr id="70" name="Group 71"/>
          <p:cNvGrpSpPr/>
          <p:nvPr/>
        </p:nvGrpSpPr>
        <p:grpSpPr>
          <a:xfrm>
            <a:off x="2745720" y="570600"/>
            <a:ext cx="3387240" cy="2698560"/>
            <a:chOff x="2745720" y="570600"/>
            <a:chExt cx="3387240" cy="2698560"/>
          </a:xfrm>
        </p:grpSpPr>
        <p:grpSp>
          <p:nvGrpSpPr>
            <p:cNvPr id="71" name="Group 72"/>
            <p:cNvGrpSpPr/>
            <p:nvPr/>
          </p:nvGrpSpPr>
          <p:grpSpPr>
            <a:xfrm>
              <a:off x="2745720" y="570600"/>
              <a:ext cx="3387240" cy="111240"/>
              <a:chOff x="2745720" y="570600"/>
              <a:chExt cx="3387240" cy="111240"/>
            </a:xfrm>
          </p:grpSpPr>
          <p:sp>
            <p:nvSpPr>
              <p:cNvPr id="72" name="CustomShape 73"/>
              <p:cNvSpPr/>
              <p:nvPr/>
            </p:nvSpPr>
            <p:spPr>
              <a:xfrm flipV="1">
                <a:off x="274572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3" name="CustomShape 74"/>
              <p:cNvSpPr/>
              <p:nvPr/>
            </p:nvSpPr>
            <p:spPr>
              <a:xfrm flipV="1">
                <a:off x="284436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4" name="CustomShape 75"/>
              <p:cNvSpPr/>
              <p:nvPr/>
            </p:nvSpPr>
            <p:spPr>
              <a:xfrm flipV="1">
                <a:off x="294300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5" name="CustomShape 76"/>
              <p:cNvSpPr/>
              <p:nvPr/>
            </p:nvSpPr>
            <p:spPr>
              <a:xfrm flipV="1">
                <a:off x="304308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6" name="CustomShape 77"/>
              <p:cNvSpPr/>
              <p:nvPr/>
            </p:nvSpPr>
            <p:spPr>
              <a:xfrm flipV="1">
                <a:off x="314280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7" name="CustomShape 78"/>
              <p:cNvSpPr/>
              <p:nvPr/>
            </p:nvSpPr>
            <p:spPr>
              <a:xfrm flipV="1">
                <a:off x="324144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8" name="CustomShape 79"/>
              <p:cNvSpPr/>
              <p:nvPr/>
            </p:nvSpPr>
            <p:spPr>
              <a:xfrm flipV="1">
                <a:off x="334152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9" name="CustomShape 80"/>
              <p:cNvSpPr/>
              <p:nvPr/>
            </p:nvSpPr>
            <p:spPr>
              <a:xfrm flipV="1">
                <a:off x="344016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0" name="CustomShape 81"/>
              <p:cNvSpPr/>
              <p:nvPr/>
            </p:nvSpPr>
            <p:spPr>
              <a:xfrm flipV="1">
                <a:off x="353988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1" name="CustomShape 82"/>
              <p:cNvSpPr/>
              <p:nvPr/>
            </p:nvSpPr>
            <p:spPr>
              <a:xfrm flipV="1">
                <a:off x="363996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2" name="CustomShape 83"/>
              <p:cNvSpPr/>
              <p:nvPr/>
            </p:nvSpPr>
            <p:spPr>
              <a:xfrm flipV="1">
                <a:off x="373860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3" name="CustomShape 84"/>
              <p:cNvSpPr/>
              <p:nvPr/>
            </p:nvSpPr>
            <p:spPr>
              <a:xfrm flipV="1">
                <a:off x="383724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4" name="CustomShape 85"/>
              <p:cNvSpPr/>
              <p:nvPr/>
            </p:nvSpPr>
            <p:spPr>
              <a:xfrm flipV="1">
                <a:off x="393768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5" name="CustomShape 86"/>
              <p:cNvSpPr/>
              <p:nvPr/>
            </p:nvSpPr>
            <p:spPr>
              <a:xfrm flipV="1">
                <a:off x="403704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6" name="CustomShape 87"/>
              <p:cNvSpPr/>
              <p:nvPr/>
            </p:nvSpPr>
            <p:spPr>
              <a:xfrm flipV="1">
                <a:off x="413568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7" name="CustomShape 88"/>
              <p:cNvSpPr/>
              <p:nvPr/>
            </p:nvSpPr>
            <p:spPr>
              <a:xfrm flipV="1">
                <a:off x="423612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8" name="CustomShape 89"/>
              <p:cNvSpPr/>
              <p:nvPr/>
            </p:nvSpPr>
            <p:spPr>
              <a:xfrm flipV="1">
                <a:off x="433476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9" name="CustomShape 90"/>
              <p:cNvSpPr/>
              <p:nvPr/>
            </p:nvSpPr>
            <p:spPr>
              <a:xfrm flipV="1">
                <a:off x="443412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0" name="CustomShape 91"/>
              <p:cNvSpPr/>
              <p:nvPr/>
            </p:nvSpPr>
            <p:spPr>
              <a:xfrm flipV="1">
                <a:off x="453456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1" name="CustomShape 92"/>
              <p:cNvSpPr/>
              <p:nvPr/>
            </p:nvSpPr>
            <p:spPr>
              <a:xfrm flipV="1">
                <a:off x="463320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2" name="CustomShape 93"/>
              <p:cNvSpPr/>
              <p:nvPr/>
            </p:nvSpPr>
            <p:spPr>
              <a:xfrm flipV="1">
                <a:off x="473184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3" name="CustomShape 94"/>
              <p:cNvSpPr/>
              <p:nvPr/>
            </p:nvSpPr>
            <p:spPr>
              <a:xfrm flipV="1">
                <a:off x="483228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4" name="CustomShape 95"/>
              <p:cNvSpPr/>
              <p:nvPr/>
            </p:nvSpPr>
            <p:spPr>
              <a:xfrm flipV="1">
                <a:off x="493164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5" name="CustomShape 96"/>
              <p:cNvSpPr/>
              <p:nvPr/>
            </p:nvSpPr>
            <p:spPr>
              <a:xfrm flipV="1">
                <a:off x="503028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6" name="CustomShape 97"/>
              <p:cNvSpPr/>
              <p:nvPr/>
            </p:nvSpPr>
            <p:spPr>
              <a:xfrm flipV="1">
                <a:off x="513072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7" name="CustomShape 98"/>
              <p:cNvSpPr/>
              <p:nvPr/>
            </p:nvSpPr>
            <p:spPr>
              <a:xfrm flipV="1">
                <a:off x="522900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8" name="CustomShape 99"/>
              <p:cNvSpPr/>
              <p:nvPr/>
            </p:nvSpPr>
            <p:spPr>
              <a:xfrm flipV="1">
                <a:off x="532872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9" name="CustomShape 100"/>
              <p:cNvSpPr/>
              <p:nvPr/>
            </p:nvSpPr>
            <p:spPr>
              <a:xfrm flipV="1">
                <a:off x="542916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0" name="CustomShape 101"/>
              <p:cNvSpPr/>
              <p:nvPr/>
            </p:nvSpPr>
            <p:spPr>
              <a:xfrm flipV="1">
                <a:off x="552744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1" name="CustomShape 102"/>
              <p:cNvSpPr/>
              <p:nvPr/>
            </p:nvSpPr>
            <p:spPr>
              <a:xfrm flipV="1">
                <a:off x="562716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2" name="CustomShape 103"/>
              <p:cNvSpPr/>
              <p:nvPr/>
            </p:nvSpPr>
            <p:spPr>
              <a:xfrm flipV="1">
                <a:off x="572652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3" name="CustomShape 104"/>
              <p:cNvSpPr/>
              <p:nvPr/>
            </p:nvSpPr>
            <p:spPr>
              <a:xfrm flipV="1">
                <a:off x="582588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4" name="CustomShape 105"/>
              <p:cNvSpPr/>
              <p:nvPr/>
            </p:nvSpPr>
            <p:spPr>
              <a:xfrm flipV="1">
                <a:off x="592452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5" name="CustomShape 106"/>
              <p:cNvSpPr/>
              <p:nvPr/>
            </p:nvSpPr>
            <p:spPr>
              <a:xfrm flipV="1">
                <a:off x="602496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6" name="CustomShape 107"/>
              <p:cNvSpPr/>
              <p:nvPr/>
            </p:nvSpPr>
            <p:spPr>
              <a:xfrm flipV="1">
                <a:off x="612432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7" name="CustomShape 108"/>
              <p:cNvSpPr/>
              <p:nvPr/>
            </p:nvSpPr>
            <p:spPr>
              <a:xfrm flipV="1">
                <a:off x="274572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8" name="CustomShape 109"/>
              <p:cNvSpPr/>
              <p:nvPr/>
            </p:nvSpPr>
            <p:spPr>
              <a:xfrm flipV="1">
                <a:off x="284436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9" name="CustomShape 110"/>
              <p:cNvSpPr/>
              <p:nvPr/>
            </p:nvSpPr>
            <p:spPr>
              <a:xfrm flipV="1">
                <a:off x="294300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10" name="CustomShape 111"/>
              <p:cNvSpPr/>
              <p:nvPr/>
            </p:nvSpPr>
            <p:spPr>
              <a:xfrm flipV="1">
                <a:off x="304308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11" name="CustomShape 112"/>
              <p:cNvSpPr/>
              <p:nvPr/>
            </p:nvSpPr>
            <p:spPr>
              <a:xfrm flipV="1">
                <a:off x="314280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12" name="CustomShape 113"/>
              <p:cNvSpPr/>
              <p:nvPr/>
            </p:nvSpPr>
            <p:spPr>
              <a:xfrm flipV="1">
                <a:off x="324144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13" name="CustomShape 114"/>
              <p:cNvSpPr/>
              <p:nvPr/>
            </p:nvSpPr>
            <p:spPr>
              <a:xfrm flipV="1">
                <a:off x="334152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14" name="CustomShape 115"/>
              <p:cNvSpPr/>
              <p:nvPr/>
            </p:nvSpPr>
            <p:spPr>
              <a:xfrm flipV="1">
                <a:off x="344016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15" name="CustomShape 116"/>
              <p:cNvSpPr/>
              <p:nvPr/>
            </p:nvSpPr>
            <p:spPr>
              <a:xfrm flipV="1">
                <a:off x="353988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16" name="CustomShape 117"/>
              <p:cNvSpPr/>
              <p:nvPr/>
            </p:nvSpPr>
            <p:spPr>
              <a:xfrm flipV="1">
                <a:off x="363996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17" name="CustomShape 118"/>
              <p:cNvSpPr/>
              <p:nvPr/>
            </p:nvSpPr>
            <p:spPr>
              <a:xfrm flipV="1">
                <a:off x="373860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18" name="CustomShape 119"/>
              <p:cNvSpPr/>
              <p:nvPr/>
            </p:nvSpPr>
            <p:spPr>
              <a:xfrm flipV="1">
                <a:off x="383724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19" name="CustomShape 120"/>
              <p:cNvSpPr/>
              <p:nvPr/>
            </p:nvSpPr>
            <p:spPr>
              <a:xfrm flipV="1">
                <a:off x="393768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0" name="CustomShape 121"/>
              <p:cNvSpPr/>
              <p:nvPr/>
            </p:nvSpPr>
            <p:spPr>
              <a:xfrm flipV="1">
                <a:off x="403704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1" name="CustomShape 122"/>
              <p:cNvSpPr/>
              <p:nvPr/>
            </p:nvSpPr>
            <p:spPr>
              <a:xfrm flipV="1">
                <a:off x="413568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2" name="CustomShape 123"/>
              <p:cNvSpPr/>
              <p:nvPr/>
            </p:nvSpPr>
            <p:spPr>
              <a:xfrm flipV="1">
                <a:off x="423612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3" name="CustomShape 124"/>
              <p:cNvSpPr/>
              <p:nvPr/>
            </p:nvSpPr>
            <p:spPr>
              <a:xfrm flipV="1">
                <a:off x="433476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4" name="CustomShape 125"/>
              <p:cNvSpPr/>
              <p:nvPr/>
            </p:nvSpPr>
            <p:spPr>
              <a:xfrm flipV="1">
                <a:off x="443412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5" name="CustomShape 126"/>
              <p:cNvSpPr/>
              <p:nvPr/>
            </p:nvSpPr>
            <p:spPr>
              <a:xfrm flipV="1">
                <a:off x="453456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6" name="CustomShape 127"/>
              <p:cNvSpPr/>
              <p:nvPr/>
            </p:nvSpPr>
            <p:spPr>
              <a:xfrm flipV="1">
                <a:off x="463320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7" name="CustomShape 128"/>
              <p:cNvSpPr/>
              <p:nvPr/>
            </p:nvSpPr>
            <p:spPr>
              <a:xfrm flipV="1">
                <a:off x="473184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8" name="CustomShape 129"/>
              <p:cNvSpPr/>
              <p:nvPr/>
            </p:nvSpPr>
            <p:spPr>
              <a:xfrm flipV="1">
                <a:off x="483228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9" name="CustomShape 130"/>
              <p:cNvSpPr/>
              <p:nvPr/>
            </p:nvSpPr>
            <p:spPr>
              <a:xfrm flipV="1">
                <a:off x="493164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0" name="CustomShape 131"/>
              <p:cNvSpPr/>
              <p:nvPr/>
            </p:nvSpPr>
            <p:spPr>
              <a:xfrm flipV="1">
                <a:off x="503028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1" name="CustomShape 132"/>
              <p:cNvSpPr/>
              <p:nvPr/>
            </p:nvSpPr>
            <p:spPr>
              <a:xfrm flipV="1">
                <a:off x="513072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2" name="CustomShape 133"/>
              <p:cNvSpPr/>
              <p:nvPr/>
            </p:nvSpPr>
            <p:spPr>
              <a:xfrm flipV="1">
                <a:off x="522900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3" name="CustomShape 134"/>
              <p:cNvSpPr/>
              <p:nvPr/>
            </p:nvSpPr>
            <p:spPr>
              <a:xfrm flipV="1">
                <a:off x="532872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4" name="CustomShape 135"/>
              <p:cNvSpPr/>
              <p:nvPr/>
            </p:nvSpPr>
            <p:spPr>
              <a:xfrm flipV="1">
                <a:off x="542916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5" name="CustomShape 136"/>
              <p:cNvSpPr/>
              <p:nvPr/>
            </p:nvSpPr>
            <p:spPr>
              <a:xfrm flipV="1">
                <a:off x="552744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6" name="CustomShape 137"/>
              <p:cNvSpPr/>
              <p:nvPr/>
            </p:nvSpPr>
            <p:spPr>
              <a:xfrm flipV="1">
                <a:off x="562716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7" name="CustomShape 138"/>
              <p:cNvSpPr/>
              <p:nvPr/>
            </p:nvSpPr>
            <p:spPr>
              <a:xfrm flipV="1">
                <a:off x="572652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8" name="CustomShape 139"/>
              <p:cNvSpPr/>
              <p:nvPr/>
            </p:nvSpPr>
            <p:spPr>
              <a:xfrm flipV="1">
                <a:off x="582588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9" name="CustomShape 140"/>
              <p:cNvSpPr/>
              <p:nvPr/>
            </p:nvSpPr>
            <p:spPr>
              <a:xfrm flipV="1">
                <a:off x="592452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0" name="CustomShape 141"/>
              <p:cNvSpPr/>
              <p:nvPr/>
            </p:nvSpPr>
            <p:spPr>
              <a:xfrm flipV="1">
                <a:off x="602496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1" name="CustomShape 142"/>
              <p:cNvSpPr/>
              <p:nvPr/>
            </p:nvSpPr>
            <p:spPr>
              <a:xfrm flipV="1">
                <a:off x="612432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142" name="Group 143"/>
            <p:cNvGrpSpPr/>
            <p:nvPr/>
          </p:nvGrpSpPr>
          <p:grpSpPr>
            <a:xfrm>
              <a:off x="2745720" y="769320"/>
              <a:ext cx="3387240" cy="111600"/>
              <a:chOff x="2745720" y="769320"/>
              <a:chExt cx="3387240" cy="111600"/>
            </a:xfrm>
          </p:grpSpPr>
          <p:sp>
            <p:nvSpPr>
              <p:cNvPr id="143" name="CustomShape 144"/>
              <p:cNvSpPr/>
              <p:nvPr/>
            </p:nvSpPr>
            <p:spPr>
              <a:xfrm flipV="1">
                <a:off x="274572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4" name="CustomShape 145"/>
              <p:cNvSpPr/>
              <p:nvPr/>
            </p:nvSpPr>
            <p:spPr>
              <a:xfrm flipV="1">
                <a:off x="284436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5" name="CustomShape 146"/>
              <p:cNvSpPr/>
              <p:nvPr/>
            </p:nvSpPr>
            <p:spPr>
              <a:xfrm flipV="1">
                <a:off x="294300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6" name="CustomShape 147"/>
              <p:cNvSpPr/>
              <p:nvPr/>
            </p:nvSpPr>
            <p:spPr>
              <a:xfrm flipV="1">
                <a:off x="304308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7" name="CustomShape 148"/>
              <p:cNvSpPr/>
              <p:nvPr/>
            </p:nvSpPr>
            <p:spPr>
              <a:xfrm flipV="1">
                <a:off x="314280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8" name="CustomShape 149"/>
              <p:cNvSpPr/>
              <p:nvPr/>
            </p:nvSpPr>
            <p:spPr>
              <a:xfrm flipV="1">
                <a:off x="324144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9" name="CustomShape 150"/>
              <p:cNvSpPr/>
              <p:nvPr/>
            </p:nvSpPr>
            <p:spPr>
              <a:xfrm flipV="1">
                <a:off x="334152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0" name="CustomShape 151"/>
              <p:cNvSpPr/>
              <p:nvPr/>
            </p:nvSpPr>
            <p:spPr>
              <a:xfrm flipV="1">
                <a:off x="344016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1" name="CustomShape 152"/>
              <p:cNvSpPr/>
              <p:nvPr/>
            </p:nvSpPr>
            <p:spPr>
              <a:xfrm flipV="1">
                <a:off x="353988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2" name="CustomShape 153"/>
              <p:cNvSpPr/>
              <p:nvPr/>
            </p:nvSpPr>
            <p:spPr>
              <a:xfrm flipV="1">
                <a:off x="363996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3" name="CustomShape 154"/>
              <p:cNvSpPr/>
              <p:nvPr/>
            </p:nvSpPr>
            <p:spPr>
              <a:xfrm flipV="1">
                <a:off x="373860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4" name="CustomShape 155"/>
              <p:cNvSpPr/>
              <p:nvPr/>
            </p:nvSpPr>
            <p:spPr>
              <a:xfrm flipV="1">
                <a:off x="383724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5" name="CustomShape 156"/>
              <p:cNvSpPr/>
              <p:nvPr/>
            </p:nvSpPr>
            <p:spPr>
              <a:xfrm flipV="1">
                <a:off x="393768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6" name="CustomShape 157"/>
              <p:cNvSpPr/>
              <p:nvPr/>
            </p:nvSpPr>
            <p:spPr>
              <a:xfrm flipV="1">
                <a:off x="403704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7" name="CustomShape 158"/>
              <p:cNvSpPr/>
              <p:nvPr/>
            </p:nvSpPr>
            <p:spPr>
              <a:xfrm flipV="1">
                <a:off x="413568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8" name="CustomShape 159"/>
              <p:cNvSpPr/>
              <p:nvPr/>
            </p:nvSpPr>
            <p:spPr>
              <a:xfrm flipV="1">
                <a:off x="423612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9" name="CustomShape 160"/>
              <p:cNvSpPr/>
              <p:nvPr/>
            </p:nvSpPr>
            <p:spPr>
              <a:xfrm flipV="1">
                <a:off x="433476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0" name="CustomShape 161"/>
              <p:cNvSpPr/>
              <p:nvPr/>
            </p:nvSpPr>
            <p:spPr>
              <a:xfrm flipV="1">
                <a:off x="443412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1" name="CustomShape 162"/>
              <p:cNvSpPr/>
              <p:nvPr/>
            </p:nvSpPr>
            <p:spPr>
              <a:xfrm flipV="1">
                <a:off x="453456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2" name="CustomShape 163"/>
              <p:cNvSpPr/>
              <p:nvPr/>
            </p:nvSpPr>
            <p:spPr>
              <a:xfrm flipV="1">
                <a:off x="463320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3" name="CustomShape 164"/>
              <p:cNvSpPr/>
              <p:nvPr/>
            </p:nvSpPr>
            <p:spPr>
              <a:xfrm flipV="1">
                <a:off x="473184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4" name="CustomShape 165"/>
              <p:cNvSpPr/>
              <p:nvPr/>
            </p:nvSpPr>
            <p:spPr>
              <a:xfrm flipV="1">
                <a:off x="483228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5" name="CustomShape 166"/>
              <p:cNvSpPr/>
              <p:nvPr/>
            </p:nvSpPr>
            <p:spPr>
              <a:xfrm flipV="1">
                <a:off x="493164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6" name="CustomShape 167"/>
              <p:cNvSpPr/>
              <p:nvPr/>
            </p:nvSpPr>
            <p:spPr>
              <a:xfrm flipV="1">
                <a:off x="503028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7" name="CustomShape 168"/>
              <p:cNvSpPr/>
              <p:nvPr/>
            </p:nvSpPr>
            <p:spPr>
              <a:xfrm flipV="1">
                <a:off x="513072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8" name="CustomShape 169"/>
              <p:cNvSpPr/>
              <p:nvPr/>
            </p:nvSpPr>
            <p:spPr>
              <a:xfrm flipV="1">
                <a:off x="522900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9" name="CustomShape 170"/>
              <p:cNvSpPr/>
              <p:nvPr/>
            </p:nvSpPr>
            <p:spPr>
              <a:xfrm flipV="1">
                <a:off x="532872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0" name="CustomShape 171"/>
              <p:cNvSpPr/>
              <p:nvPr/>
            </p:nvSpPr>
            <p:spPr>
              <a:xfrm flipV="1">
                <a:off x="542916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1" name="CustomShape 172"/>
              <p:cNvSpPr/>
              <p:nvPr/>
            </p:nvSpPr>
            <p:spPr>
              <a:xfrm flipV="1">
                <a:off x="552744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2" name="CustomShape 173"/>
              <p:cNvSpPr/>
              <p:nvPr/>
            </p:nvSpPr>
            <p:spPr>
              <a:xfrm flipV="1">
                <a:off x="562716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3" name="CustomShape 174"/>
              <p:cNvSpPr/>
              <p:nvPr/>
            </p:nvSpPr>
            <p:spPr>
              <a:xfrm flipV="1">
                <a:off x="572652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4" name="CustomShape 175"/>
              <p:cNvSpPr/>
              <p:nvPr/>
            </p:nvSpPr>
            <p:spPr>
              <a:xfrm flipV="1">
                <a:off x="582588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5" name="CustomShape 176"/>
              <p:cNvSpPr/>
              <p:nvPr/>
            </p:nvSpPr>
            <p:spPr>
              <a:xfrm flipV="1">
                <a:off x="592452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6" name="CustomShape 177"/>
              <p:cNvSpPr/>
              <p:nvPr/>
            </p:nvSpPr>
            <p:spPr>
              <a:xfrm flipV="1">
                <a:off x="602496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7" name="CustomShape 178"/>
              <p:cNvSpPr/>
              <p:nvPr/>
            </p:nvSpPr>
            <p:spPr>
              <a:xfrm flipV="1">
                <a:off x="612432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8" name="CustomShape 179"/>
              <p:cNvSpPr/>
              <p:nvPr/>
            </p:nvSpPr>
            <p:spPr>
              <a:xfrm flipV="1">
                <a:off x="274572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9" name="CustomShape 180"/>
              <p:cNvSpPr/>
              <p:nvPr/>
            </p:nvSpPr>
            <p:spPr>
              <a:xfrm flipV="1">
                <a:off x="284436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0" name="CustomShape 181"/>
              <p:cNvSpPr/>
              <p:nvPr/>
            </p:nvSpPr>
            <p:spPr>
              <a:xfrm flipV="1">
                <a:off x="294300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1" name="CustomShape 182"/>
              <p:cNvSpPr/>
              <p:nvPr/>
            </p:nvSpPr>
            <p:spPr>
              <a:xfrm flipV="1">
                <a:off x="304308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2" name="CustomShape 183"/>
              <p:cNvSpPr/>
              <p:nvPr/>
            </p:nvSpPr>
            <p:spPr>
              <a:xfrm flipV="1">
                <a:off x="314280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3" name="CustomShape 184"/>
              <p:cNvSpPr/>
              <p:nvPr/>
            </p:nvSpPr>
            <p:spPr>
              <a:xfrm flipV="1">
                <a:off x="324144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4" name="CustomShape 185"/>
              <p:cNvSpPr/>
              <p:nvPr/>
            </p:nvSpPr>
            <p:spPr>
              <a:xfrm flipV="1">
                <a:off x="334152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5" name="CustomShape 186"/>
              <p:cNvSpPr/>
              <p:nvPr/>
            </p:nvSpPr>
            <p:spPr>
              <a:xfrm flipV="1">
                <a:off x="344016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6" name="CustomShape 187"/>
              <p:cNvSpPr/>
              <p:nvPr/>
            </p:nvSpPr>
            <p:spPr>
              <a:xfrm flipV="1">
                <a:off x="353988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7" name="CustomShape 188"/>
              <p:cNvSpPr/>
              <p:nvPr/>
            </p:nvSpPr>
            <p:spPr>
              <a:xfrm flipV="1">
                <a:off x="363996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8" name="CustomShape 189"/>
              <p:cNvSpPr/>
              <p:nvPr/>
            </p:nvSpPr>
            <p:spPr>
              <a:xfrm flipV="1">
                <a:off x="373860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9" name="CustomShape 190"/>
              <p:cNvSpPr/>
              <p:nvPr/>
            </p:nvSpPr>
            <p:spPr>
              <a:xfrm flipV="1">
                <a:off x="383724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0" name="CustomShape 191"/>
              <p:cNvSpPr/>
              <p:nvPr/>
            </p:nvSpPr>
            <p:spPr>
              <a:xfrm flipV="1">
                <a:off x="393768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1" name="CustomShape 192"/>
              <p:cNvSpPr/>
              <p:nvPr/>
            </p:nvSpPr>
            <p:spPr>
              <a:xfrm flipV="1">
                <a:off x="403704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2" name="CustomShape 193"/>
              <p:cNvSpPr/>
              <p:nvPr/>
            </p:nvSpPr>
            <p:spPr>
              <a:xfrm flipV="1">
                <a:off x="413568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3" name="CustomShape 194"/>
              <p:cNvSpPr/>
              <p:nvPr/>
            </p:nvSpPr>
            <p:spPr>
              <a:xfrm flipV="1">
                <a:off x="423612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4" name="CustomShape 195"/>
              <p:cNvSpPr/>
              <p:nvPr/>
            </p:nvSpPr>
            <p:spPr>
              <a:xfrm flipV="1">
                <a:off x="433476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5" name="CustomShape 196"/>
              <p:cNvSpPr/>
              <p:nvPr/>
            </p:nvSpPr>
            <p:spPr>
              <a:xfrm flipV="1">
                <a:off x="443412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6" name="CustomShape 197"/>
              <p:cNvSpPr/>
              <p:nvPr/>
            </p:nvSpPr>
            <p:spPr>
              <a:xfrm flipV="1">
                <a:off x="453456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7" name="CustomShape 198"/>
              <p:cNvSpPr/>
              <p:nvPr/>
            </p:nvSpPr>
            <p:spPr>
              <a:xfrm flipV="1">
                <a:off x="463320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8" name="CustomShape 199"/>
              <p:cNvSpPr/>
              <p:nvPr/>
            </p:nvSpPr>
            <p:spPr>
              <a:xfrm flipV="1">
                <a:off x="473184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9" name="CustomShape 200"/>
              <p:cNvSpPr/>
              <p:nvPr/>
            </p:nvSpPr>
            <p:spPr>
              <a:xfrm flipV="1">
                <a:off x="483228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0" name="CustomShape 201"/>
              <p:cNvSpPr/>
              <p:nvPr/>
            </p:nvSpPr>
            <p:spPr>
              <a:xfrm flipV="1">
                <a:off x="493164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1" name="CustomShape 202"/>
              <p:cNvSpPr/>
              <p:nvPr/>
            </p:nvSpPr>
            <p:spPr>
              <a:xfrm flipV="1">
                <a:off x="503028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2" name="CustomShape 203"/>
              <p:cNvSpPr/>
              <p:nvPr/>
            </p:nvSpPr>
            <p:spPr>
              <a:xfrm flipV="1">
                <a:off x="513072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3" name="CustomShape 204"/>
              <p:cNvSpPr/>
              <p:nvPr/>
            </p:nvSpPr>
            <p:spPr>
              <a:xfrm flipV="1">
                <a:off x="522900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4" name="CustomShape 205"/>
              <p:cNvSpPr/>
              <p:nvPr/>
            </p:nvSpPr>
            <p:spPr>
              <a:xfrm flipV="1">
                <a:off x="532872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5" name="CustomShape 206"/>
              <p:cNvSpPr/>
              <p:nvPr/>
            </p:nvSpPr>
            <p:spPr>
              <a:xfrm flipV="1">
                <a:off x="542916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6" name="CustomShape 207"/>
              <p:cNvSpPr/>
              <p:nvPr/>
            </p:nvSpPr>
            <p:spPr>
              <a:xfrm flipV="1">
                <a:off x="552744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7" name="CustomShape 208"/>
              <p:cNvSpPr/>
              <p:nvPr/>
            </p:nvSpPr>
            <p:spPr>
              <a:xfrm flipV="1">
                <a:off x="562716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8" name="CustomShape 209"/>
              <p:cNvSpPr/>
              <p:nvPr/>
            </p:nvSpPr>
            <p:spPr>
              <a:xfrm flipV="1">
                <a:off x="572652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9" name="CustomShape 210"/>
              <p:cNvSpPr/>
              <p:nvPr/>
            </p:nvSpPr>
            <p:spPr>
              <a:xfrm flipV="1">
                <a:off x="582588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0" name="CustomShape 211"/>
              <p:cNvSpPr/>
              <p:nvPr/>
            </p:nvSpPr>
            <p:spPr>
              <a:xfrm flipV="1">
                <a:off x="592452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1" name="CustomShape 212"/>
              <p:cNvSpPr/>
              <p:nvPr/>
            </p:nvSpPr>
            <p:spPr>
              <a:xfrm flipV="1">
                <a:off x="602496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2" name="CustomShape 213"/>
              <p:cNvSpPr/>
              <p:nvPr/>
            </p:nvSpPr>
            <p:spPr>
              <a:xfrm flipV="1">
                <a:off x="612432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213" name="Group 214"/>
            <p:cNvGrpSpPr/>
            <p:nvPr/>
          </p:nvGrpSpPr>
          <p:grpSpPr>
            <a:xfrm>
              <a:off x="2745720" y="968400"/>
              <a:ext cx="3387240" cy="111600"/>
              <a:chOff x="2745720" y="968400"/>
              <a:chExt cx="3387240" cy="111600"/>
            </a:xfrm>
          </p:grpSpPr>
          <p:sp>
            <p:nvSpPr>
              <p:cNvPr id="214" name="CustomShape 215"/>
              <p:cNvSpPr/>
              <p:nvPr/>
            </p:nvSpPr>
            <p:spPr>
              <a:xfrm flipV="1">
                <a:off x="274572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5" name="CustomShape 216"/>
              <p:cNvSpPr/>
              <p:nvPr/>
            </p:nvSpPr>
            <p:spPr>
              <a:xfrm flipV="1">
                <a:off x="284436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6" name="CustomShape 217"/>
              <p:cNvSpPr/>
              <p:nvPr/>
            </p:nvSpPr>
            <p:spPr>
              <a:xfrm flipV="1">
                <a:off x="294300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7" name="CustomShape 218"/>
              <p:cNvSpPr/>
              <p:nvPr/>
            </p:nvSpPr>
            <p:spPr>
              <a:xfrm flipV="1">
                <a:off x="304308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8" name="CustomShape 219"/>
              <p:cNvSpPr/>
              <p:nvPr/>
            </p:nvSpPr>
            <p:spPr>
              <a:xfrm flipV="1">
                <a:off x="314280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9" name="CustomShape 220"/>
              <p:cNvSpPr/>
              <p:nvPr/>
            </p:nvSpPr>
            <p:spPr>
              <a:xfrm flipV="1">
                <a:off x="324144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0" name="CustomShape 221"/>
              <p:cNvSpPr/>
              <p:nvPr/>
            </p:nvSpPr>
            <p:spPr>
              <a:xfrm flipV="1">
                <a:off x="334152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1" name="CustomShape 222"/>
              <p:cNvSpPr/>
              <p:nvPr/>
            </p:nvSpPr>
            <p:spPr>
              <a:xfrm flipV="1">
                <a:off x="344016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2" name="CustomShape 223"/>
              <p:cNvSpPr/>
              <p:nvPr/>
            </p:nvSpPr>
            <p:spPr>
              <a:xfrm flipV="1">
                <a:off x="353988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3" name="CustomShape 224"/>
              <p:cNvSpPr/>
              <p:nvPr/>
            </p:nvSpPr>
            <p:spPr>
              <a:xfrm flipV="1">
                <a:off x="363996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4" name="CustomShape 225"/>
              <p:cNvSpPr/>
              <p:nvPr/>
            </p:nvSpPr>
            <p:spPr>
              <a:xfrm flipV="1">
                <a:off x="373860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5" name="CustomShape 226"/>
              <p:cNvSpPr/>
              <p:nvPr/>
            </p:nvSpPr>
            <p:spPr>
              <a:xfrm flipV="1">
                <a:off x="383724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6" name="CustomShape 227"/>
              <p:cNvSpPr/>
              <p:nvPr/>
            </p:nvSpPr>
            <p:spPr>
              <a:xfrm flipV="1">
                <a:off x="393768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7" name="CustomShape 228"/>
              <p:cNvSpPr/>
              <p:nvPr/>
            </p:nvSpPr>
            <p:spPr>
              <a:xfrm flipV="1">
                <a:off x="403704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8" name="CustomShape 229"/>
              <p:cNvSpPr/>
              <p:nvPr/>
            </p:nvSpPr>
            <p:spPr>
              <a:xfrm flipV="1">
                <a:off x="413568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9" name="CustomShape 230"/>
              <p:cNvSpPr/>
              <p:nvPr/>
            </p:nvSpPr>
            <p:spPr>
              <a:xfrm flipV="1">
                <a:off x="423612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30" name="CustomShape 231"/>
              <p:cNvSpPr/>
              <p:nvPr/>
            </p:nvSpPr>
            <p:spPr>
              <a:xfrm flipV="1">
                <a:off x="433476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31" name="CustomShape 232"/>
              <p:cNvSpPr/>
              <p:nvPr/>
            </p:nvSpPr>
            <p:spPr>
              <a:xfrm flipV="1">
                <a:off x="443412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32" name="CustomShape 233"/>
              <p:cNvSpPr/>
              <p:nvPr/>
            </p:nvSpPr>
            <p:spPr>
              <a:xfrm flipV="1">
                <a:off x="453456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33" name="CustomShape 234"/>
              <p:cNvSpPr/>
              <p:nvPr/>
            </p:nvSpPr>
            <p:spPr>
              <a:xfrm flipV="1">
                <a:off x="463320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34" name="CustomShape 235"/>
              <p:cNvSpPr/>
              <p:nvPr/>
            </p:nvSpPr>
            <p:spPr>
              <a:xfrm flipV="1">
                <a:off x="473184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35" name="CustomShape 236"/>
              <p:cNvSpPr/>
              <p:nvPr/>
            </p:nvSpPr>
            <p:spPr>
              <a:xfrm flipV="1">
                <a:off x="483228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36" name="CustomShape 237"/>
              <p:cNvSpPr/>
              <p:nvPr/>
            </p:nvSpPr>
            <p:spPr>
              <a:xfrm flipV="1">
                <a:off x="493164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37" name="CustomShape 238"/>
              <p:cNvSpPr/>
              <p:nvPr/>
            </p:nvSpPr>
            <p:spPr>
              <a:xfrm flipV="1">
                <a:off x="503028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38" name="CustomShape 239"/>
              <p:cNvSpPr/>
              <p:nvPr/>
            </p:nvSpPr>
            <p:spPr>
              <a:xfrm flipV="1">
                <a:off x="513072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39" name="CustomShape 240"/>
              <p:cNvSpPr/>
              <p:nvPr/>
            </p:nvSpPr>
            <p:spPr>
              <a:xfrm flipV="1">
                <a:off x="522900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40" name="CustomShape 241"/>
              <p:cNvSpPr/>
              <p:nvPr/>
            </p:nvSpPr>
            <p:spPr>
              <a:xfrm flipV="1">
                <a:off x="532872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41" name="CustomShape 242"/>
              <p:cNvSpPr/>
              <p:nvPr/>
            </p:nvSpPr>
            <p:spPr>
              <a:xfrm flipV="1">
                <a:off x="542916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42" name="CustomShape 243"/>
              <p:cNvSpPr/>
              <p:nvPr/>
            </p:nvSpPr>
            <p:spPr>
              <a:xfrm flipV="1">
                <a:off x="552744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43" name="CustomShape 244"/>
              <p:cNvSpPr/>
              <p:nvPr/>
            </p:nvSpPr>
            <p:spPr>
              <a:xfrm flipV="1">
                <a:off x="562716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44" name="CustomShape 245"/>
              <p:cNvSpPr/>
              <p:nvPr/>
            </p:nvSpPr>
            <p:spPr>
              <a:xfrm flipV="1">
                <a:off x="572652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45" name="CustomShape 246"/>
              <p:cNvSpPr/>
              <p:nvPr/>
            </p:nvSpPr>
            <p:spPr>
              <a:xfrm flipV="1">
                <a:off x="582588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46" name="CustomShape 247"/>
              <p:cNvSpPr/>
              <p:nvPr/>
            </p:nvSpPr>
            <p:spPr>
              <a:xfrm flipV="1">
                <a:off x="592452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47" name="CustomShape 248"/>
              <p:cNvSpPr/>
              <p:nvPr/>
            </p:nvSpPr>
            <p:spPr>
              <a:xfrm flipV="1">
                <a:off x="602496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48" name="CustomShape 249"/>
              <p:cNvSpPr/>
              <p:nvPr/>
            </p:nvSpPr>
            <p:spPr>
              <a:xfrm flipV="1">
                <a:off x="612432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49" name="CustomShape 250"/>
              <p:cNvSpPr/>
              <p:nvPr/>
            </p:nvSpPr>
            <p:spPr>
              <a:xfrm flipV="1">
                <a:off x="274572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50" name="CustomShape 251"/>
              <p:cNvSpPr/>
              <p:nvPr/>
            </p:nvSpPr>
            <p:spPr>
              <a:xfrm flipV="1">
                <a:off x="284436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51" name="CustomShape 252"/>
              <p:cNvSpPr/>
              <p:nvPr/>
            </p:nvSpPr>
            <p:spPr>
              <a:xfrm flipV="1">
                <a:off x="294300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52" name="CustomShape 253"/>
              <p:cNvSpPr/>
              <p:nvPr/>
            </p:nvSpPr>
            <p:spPr>
              <a:xfrm flipV="1">
                <a:off x="304308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53" name="CustomShape 254"/>
              <p:cNvSpPr/>
              <p:nvPr/>
            </p:nvSpPr>
            <p:spPr>
              <a:xfrm flipV="1">
                <a:off x="314280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54" name="CustomShape 255"/>
              <p:cNvSpPr/>
              <p:nvPr/>
            </p:nvSpPr>
            <p:spPr>
              <a:xfrm flipV="1">
                <a:off x="324144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55" name="CustomShape 256"/>
              <p:cNvSpPr/>
              <p:nvPr/>
            </p:nvSpPr>
            <p:spPr>
              <a:xfrm flipV="1">
                <a:off x="334152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56" name="CustomShape 257"/>
              <p:cNvSpPr/>
              <p:nvPr/>
            </p:nvSpPr>
            <p:spPr>
              <a:xfrm flipV="1">
                <a:off x="344016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57" name="CustomShape 258"/>
              <p:cNvSpPr/>
              <p:nvPr/>
            </p:nvSpPr>
            <p:spPr>
              <a:xfrm flipV="1">
                <a:off x="353988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58" name="CustomShape 259"/>
              <p:cNvSpPr/>
              <p:nvPr/>
            </p:nvSpPr>
            <p:spPr>
              <a:xfrm flipV="1">
                <a:off x="363996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59" name="CustomShape 260"/>
              <p:cNvSpPr/>
              <p:nvPr/>
            </p:nvSpPr>
            <p:spPr>
              <a:xfrm flipV="1">
                <a:off x="373860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60" name="CustomShape 261"/>
              <p:cNvSpPr/>
              <p:nvPr/>
            </p:nvSpPr>
            <p:spPr>
              <a:xfrm flipV="1">
                <a:off x="383724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61" name="CustomShape 262"/>
              <p:cNvSpPr/>
              <p:nvPr/>
            </p:nvSpPr>
            <p:spPr>
              <a:xfrm flipV="1">
                <a:off x="393768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62" name="CustomShape 263"/>
              <p:cNvSpPr/>
              <p:nvPr/>
            </p:nvSpPr>
            <p:spPr>
              <a:xfrm flipV="1">
                <a:off x="403704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63" name="CustomShape 264"/>
              <p:cNvSpPr/>
              <p:nvPr/>
            </p:nvSpPr>
            <p:spPr>
              <a:xfrm flipV="1">
                <a:off x="413568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64" name="CustomShape 265"/>
              <p:cNvSpPr/>
              <p:nvPr/>
            </p:nvSpPr>
            <p:spPr>
              <a:xfrm flipV="1">
                <a:off x="423612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65" name="CustomShape 266"/>
              <p:cNvSpPr/>
              <p:nvPr/>
            </p:nvSpPr>
            <p:spPr>
              <a:xfrm flipV="1">
                <a:off x="433476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66" name="CustomShape 267"/>
              <p:cNvSpPr/>
              <p:nvPr/>
            </p:nvSpPr>
            <p:spPr>
              <a:xfrm flipV="1">
                <a:off x="443412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67" name="CustomShape 268"/>
              <p:cNvSpPr/>
              <p:nvPr/>
            </p:nvSpPr>
            <p:spPr>
              <a:xfrm flipV="1">
                <a:off x="453456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68" name="CustomShape 269"/>
              <p:cNvSpPr/>
              <p:nvPr/>
            </p:nvSpPr>
            <p:spPr>
              <a:xfrm flipV="1">
                <a:off x="463320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69" name="CustomShape 270"/>
              <p:cNvSpPr/>
              <p:nvPr/>
            </p:nvSpPr>
            <p:spPr>
              <a:xfrm flipV="1">
                <a:off x="473184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70" name="CustomShape 271"/>
              <p:cNvSpPr/>
              <p:nvPr/>
            </p:nvSpPr>
            <p:spPr>
              <a:xfrm flipV="1">
                <a:off x="483228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71" name="CustomShape 272"/>
              <p:cNvSpPr/>
              <p:nvPr/>
            </p:nvSpPr>
            <p:spPr>
              <a:xfrm flipV="1">
                <a:off x="493164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72" name="CustomShape 273"/>
              <p:cNvSpPr/>
              <p:nvPr/>
            </p:nvSpPr>
            <p:spPr>
              <a:xfrm flipV="1">
                <a:off x="503028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73" name="CustomShape 274"/>
              <p:cNvSpPr/>
              <p:nvPr/>
            </p:nvSpPr>
            <p:spPr>
              <a:xfrm flipV="1">
                <a:off x="513072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74" name="CustomShape 275"/>
              <p:cNvSpPr/>
              <p:nvPr/>
            </p:nvSpPr>
            <p:spPr>
              <a:xfrm flipV="1">
                <a:off x="522900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75" name="CustomShape 276"/>
              <p:cNvSpPr/>
              <p:nvPr/>
            </p:nvSpPr>
            <p:spPr>
              <a:xfrm flipV="1">
                <a:off x="532872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76" name="CustomShape 277"/>
              <p:cNvSpPr/>
              <p:nvPr/>
            </p:nvSpPr>
            <p:spPr>
              <a:xfrm flipV="1">
                <a:off x="542916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77" name="CustomShape 278"/>
              <p:cNvSpPr/>
              <p:nvPr/>
            </p:nvSpPr>
            <p:spPr>
              <a:xfrm flipV="1">
                <a:off x="552744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78" name="CustomShape 279"/>
              <p:cNvSpPr/>
              <p:nvPr/>
            </p:nvSpPr>
            <p:spPr>
              <a:xfrm flipV="1">
                <a:off x="562716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79" name="CustomShape 280"/>
              <p:cNvSpPr/>
              <p:nvPr/>
            </p:nvSpPr>
            <p:spPr>
              <a:xfrm flipV="1">
                <a:off x="572652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80" name="CustomShape 281"/>
              <p:cNvSpPr/>
              <p:nvPr/>
            </p:nvSpPr>
            <p:spPr>
              <a:xfrm flipV="1">
                <a:off x="582588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81" name="CustomShape 282"/>
              <p:cNvSpPr/>
              <p:nvPr/>
            </p:nvSpPr>
            <p:spPr>
              <a:xfrm flipV="1">
                <a:off x="592452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82" name="CustomShape 283"/>
              <p:cNvSpPr/>
              <p:nvPr/>
            </p:nvSpPr>
            <p:spPr>
              <a:xfrm flipV="1">
                <a:off x="602496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83" name="CustomShape 284"/>
              <p:cNvSpPr/>
              <p:nvPr/>
            </p:nvSpPr>
            <p:spPr>
              <a:xfrm flipV="1">
                <a:off x="612432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284" name="Group 285"/>
            <p:cNvGrpSpPr/>
            <p:nvPr/>
          </p:nvGrpSpPr>
          <p:grpSpPr>
            <a:xfrm>
              <a:off x="2745720" y="1167480"/>
              <a:ext cx="3387240" cy="111600"/>
              <a:chOff x="2745720" y="1167480"/>
              <a:chExt cx="3387240" cy="111600"/>
            </a:xfrm>
          </p:grpSpPr>
          <p:sp>
            <p:nvSpPr>
              <p:cNvPr id="285" name="CustomShape 286"/>
              <p:cNvSpPr/>
              <p:nvPr/>
            </p:nvSpPr>
            <p:spPr>
              <a:xfrm flipV="1">
                <a:off x="274572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86" name="CustomShape 287"/>
              <p:cNvSpPr/>
              <p:nvPr/>
            </p:nvSpPr>
            <p:spPr>
              <a:xfrm flipV="1">
                <a:off x="284436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87" name="CustomShape 288"/>
              <p:cNvSpPr/>
              <p:nvPr/>
            </p:nvSpPr>
            <p:spPr>
              <a:xfrm flipV="1">
                <a:off x="294300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88" name="CustomShape 289"/>
              <p:cNvSpPr/>
              <p:nvPr/>
            </p:nvSpPr>
            <p:spPr>
              <a:xfrm flipV="1">
                <a:off x="304308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89" name="CustomShape 290"/>
              <p:cNvSpPr/>
              <p:nvPr/>
            </p:nvSpPr>
            <p:spPr>
              <a:xfrm flipV="1">
                <a:off x="314280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90" name="CustomShape 291"/>
              <p:cNvSpPr/>
              <p:nvPr/>
            </p:nvSpPr>
            <p:spPr>
              <a:xfrm flipV="1">
                <a:off x="324144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91" name="CustomShape 292"/>
              <p:cNvSpPr/>
              <p:nvPr/>
            </p:nvSpPr>
            <p:spPr>
              <a:xfrm flipV="1">
                <a:off x="334152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92" name="CustomShape 293"/>
              <p:cNvSpPr/>
              <p:nvPr/>
            </p:nvSpPr>
            <p:spPr>
              <a:xfrm flipV="1">
                <a:off x="344016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93" name="CustomShape 294"/>
              <p:cNvSpPr/>
              <p:nvPr/>
            </p:nvSpPr>
            <p:spPr>
              <a:xfrm flipV="1">
                <a:off x="353988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94" name="CustomShape 295"/>
              <p:cNvSpPr/>
              <p:nvPr/>
            </p:nvSpPr>
            <p:spPr>
              <a:xfrm flipV="1">
                <a:off x="363996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95" name="CustomShape 296"/>
              <p:cNvSpPr/>
              <p:nvPr/>
            </p:nvSpPr>
            <p:spPr>
              <a:xfrm flipV="1">
                <a:off x="373860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96" name="CustomShape 297"/>
              <p:cNvSpPr/>
              <p:nvPr/>
            </p:nvSpPr>
            <p:spPr>
              <a:xfrm flipV="1">
                <a:off x="383724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97" name="CustomShape 298"/>
              <p:cNvSpPr/>
              <p:nvPr/>
            </p:nvSpPr>
            <p:spPr>
              <a:xfrm flipV="1">
                <a:off x="393768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98" name="CustomShape 299"/>
              <p:cNvSpPr/>
              <p:nvPr/>
            </p:nvSpPr>
            <p:spPr>
              <a:xfrm flipV="1">
                <a:off x="403704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99" name="CustomShape 300"/>
              <p:cNvSpPr/>
              <p:nvPr/>
            </p:nvSpPr>
            <p:spPr>
              <a:xfrm flipV="1">
                <a:off x="413568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00" name="CustomShape 301"/>
              <p:cNvSpPr/>
              <p:nvPr/>
            </p:nvSpPr>
            <p:spPr>
              <a:xfrm flipV="1">
                <a:off x="423612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01" name="CustomShape 302"/>
              <p:cNvSpPr/>
              <p:nvPr/>
            </p:nvSpPr>
            <p:spPr>
              <a:xfrm flipV="1">
                <a:off x="433476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02" name="CustomShape 303"/>
              <p:cNvSpPr/>
              <p:nvPr/>
            </p:nvSpPr>
            <p:spPr>
              <a:xfrm flipV="1">
                <a:off x="443412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03" name="CustomShape 304"/>
              <p:cNvSpPr/>
              <p:nvPr/>
            </p:nvSpPr>
            <p:spPr>
              <a:xfrm flipV="1">
                <a:off x="453456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04" name="CustomShape 305"/>
              <p:cNvSpPr/>
              <p:nvPr/>
            </p:nvSpPr>
            <p:spPr>
              <a:xfrm flipV="1">
                <a:off x="463320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05" name="CustomShape 306"/>
              <p:cNvSpPr/>
              <p:nvPr/>
            </p:nvSpPr>
            <p:spPr>
              <a:xfrm flipV="1">
                <a:off x="473184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06" name="CustomShape 307"/>
              <p:cNvSpPr/>
              <p:nvPr/>
            </p:nvSpPr>
            <p:spPr>
              <a:xfrm flipV="1">
                <a:off x="483228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07" name="CustomShape 308"/>
              <p:cNvSpPr/>
              <p:nvPr/>
            </p:nvSpPr>
            <p:spPr>
              <a:xfrm flipV="1">
                <a:off x="493164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08" name="CustomShape 309"/>
              <p:cNvSpPr/>
              <p:nvPr/>
            </p:nvSpPr>
            <p:spPr>
              <a:xfrm flipV="1">
                <a:off x="503028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09" name="CustomShape 310"/>
              <p:cNvSpPr/>
              <p:nvPr/>
            </p:nvSpPr>
            <p:spPr>
              <a:xfrm flipV="1">
                <a:off x="513072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10" name="CustomShape 311"/>
              <p:cNvSpPr/>
              <p:nvPr/>
            </p:nvSpPr>
            <p:spPr>
              <a:xfrm flipV="1">
                <a:off x="522900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11" name="CustomShape 312"/>
              <p:cNvSpPr/>
              <p:nvPr/>
            </p:nvSpPr>
            <p:spPr>
              <a:xfrm flipV="1">
                <a:off x="532872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12" name="CustomShape 313"/>
              <p:cNvSpPr/>
              <p:nvPr/>
            </p:nvSpPr>
            <p:spPr>
              <a:xfrm flipV="1">
                <a:off x="542916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13" name="CustomShape 314"/>
              <p:cNvSpPr/>
              <p:nvPr/>
            </p:nvSpPr>
            <p:spPr>
              <a:xfrm flipV="1">
                <a:off x="552744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14" name="CustomShape 315"/>
              <p:cNvSpPr/>
              <p:nvPr/>
            </p:nvSpPr>
            <p:spPr>
              <a:xfrm flipV="1">
                <a:off x="562716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15" name="CustomShape 316"/>
              <p:cNvSpPr/>
              <p:nvPr/>
            </p:nvSpPr>
            <p:spPr>
              <a:xfrm flipV="1">
                <a:off x="572652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16" name="CustomShape 317"/>
              <p:cNvSpPr/>
              <p:nvPr/>
            </p:nvSpPr>
            <p:spPr>
              <a:xfrm flipV="1">
                <a:off x="582588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17" name="CustomShape 318"/>
              <p:cNvSpPr/>
              <p:nvPr/>
            </p:nvSpPr>
            <p:spPr>
              <a:xfrm flipV="1">
                <a:off x="592452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18" name="CustomShape 319"/>
              <p:cNvSpPr/>
              <p:nvPr/>
            </p:nvSpPr>
            <p:spPr>
              <a:xfrm flipV="1">
                <a:off x="602496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19" name="CustomShape 320"/>
              <p:cNvSpPr/>
              <p:nvPr/>
            </p:nvSpPr>
            <p:spPr>
              <a:xfrm flipV="1">
                <a:off x="612432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20" name="CustomShape 321"/>
              <p:cNvSpPr/>
              <p:nvPr/>
            </p:nvSpPr>
            <p:spPr>
              <a:xfrm flipV="1">
                <a:off x="274572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21" name="CustomShape 322"/>
              <p:cNvSpPr/>
              <p:nvPr/>
            </p:nvSpPr>
            <p:spPr>
              <a:xfrm flipV="1">
                <a:off x="284436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22" name="CustomShape 323"/>
              <p:cNvSpPr/>
              <p:nvPr/>
            </p:nvSpPr>
            <p:spPr>
              <a:xfrm flipV="1">
                <a:off x="294300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23" name="CustomShape 324"/>
              <p:cNvSpPr/>
              <p:nvPr/>
            </p:nvSpPr>
            <p:spPr>
              <a:xfrm flipV="1">
                <a:off x="304308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24" name="CustomShape 325"/>
              <p:cNvSpPr/>
              <p:nvPr/>
            </p:nvSpPr>
            <p:spPr>
              <a:xfrm flipV="1">
                <a:off x="314280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25" name="CustomShape 326"/>
              <p:cNvSpPr/>
              <p:nvPr/>
            </p:nvSpPr>
            <p:spPr>
              <a:xfrm flipV="1">
                <a:off x="324144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26" name="CustomShape 327"/>
              <p:cNvSpPr/>
              <p:nvPr/>
            </p:nvSpPr>
            <p:spPr>
              <a:xfrm flipV="1">
                <a:off x="334152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27" name="CustomShape 328"/>
              <p:cNvSpPr/>
              <p:nvPr/>
            </p:nvSpPr>
            <p:spPr>
              <a:xfrm flipV="1">
                <a:off x="344016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28" name="CustomShape 329"/>
              <p:cNvSpPr/>
              <p:nvPr/>
            </p:nvSpPr>
            <p:spPr>
              <a:xfrm flipV="1">
                <a:off x="353988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29" name="CustomShape 330"/>
              <p:cNvSpPr/>
              <p:nvPr/>
            </p:nvSpPr>
            <p:spPr>
              <a:xfrm flipV="1">
                <a:off x="363996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30" name="CustomShape 331"/>
              <p:cNvSpPr/>
              <p:nvPr/>
            </p:nvSpPr>
            <p:spPr>
              <a:xfrm flipV="1">
                <a:off x="373860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31" name="CustomShape 332"/>
              <p:cNvSpPr/>
              <p:nvPr/>
            </p:nvSpPr>
            <p:spPr>
              <a:xfrm flipV="1">
                <a:off x="383724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32" name="CustomShape 333"/>
              <p:cNvSpPr/>
              <p:nvPr/>
            </p:nvSpPr>
            <p:spPr>
              <a:xfrm flipV="1">
                <a:off x="393768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33" name="CustomShape 334"/>
              <p:cNvSpPr/>
              <p:nvPr/>
            </p:nvSpPr>
            <p:spPr>
              <a:xfrm flipV="1">
                <a:off x="403704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34" name="CustomShape 335"/>
              <p:cNvSpPr/>
              <p:nvPr/>
            </p:nvSpPr>
            <p:spPr>
              <a:xfrm flipV="1">
                <a:off x="413568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35" name="CustomShape 336"/>
              <p:cNvSpPr/>
              <p:nvPr/>
            </p:nvSpPr>
            <p:spPr>
              <a:xfrm flipV="1">
                <a:off x="423612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36" name="CustomShape 337"/>
              <p:cNvSpPr/>
              <p:nvPr/>
            </p:nvSpPr>
            <p:spPr>
              <a:xfrm flipV="1">
                <a:off x="433476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37" name="CustomShape 338"/>
              <p:cNvSpPr/>
              <p:nvPr/>
            </p:nvSpPr>
            <p:spPr>
              <a:xfrm flipV="1">
                <a:off x="443412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38" name="CustomShape 339"/>
              <p:cNvSpPr/>
              <p:nvPr/>
            </p:nvSpPr>
            <p:spPr>
              <a:xfrm flipV="1">
                <a:off x="453456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39" name="CustomShape 340"/>
              <p:cNvSpPr/>
              <p:nvPr/>
            </p:nvSpPr>
            <p:spPr>
              <a:xfrm flipV="1">
                <a:off x="463320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40" name="CustomShape 341"/>
              <p:cNvSpPr/>
              <p:nvPr/>
            </p:nvSpPr>
            <p:spPr>
              <a:xfrm flipV="1">
                <a:off x="473184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41" name="CustomShape 342"/>
              <p:cNvSpPr/>
              <p:nvPr/>
            </p:nvSpPr>
            <p:spPr>
              <a:xfrm flipV="1">
                <a:off x="483228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42" name="CustomShape 343"/>
              <p:cNvSpPr/>
              <p:nvPr/>
            </p:nvSpPr>
            <p:spPr>
              <a:xfrm flipV="1">
                <a:off x="493164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43" name="CustomShape 344"/>
              <p:cNvSpPr/>
              <p:nvPr/>
            </p:nvSpPr>
            <p:spPr>
              <a:xfrm flipV="1">
                <a:off x="503028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44" name="CustomShape 345"/>
              <p:cNvSpPr/>
              <p:nvPr/>
            </p:nvSpPr>
            <p:spPr>
              <a:xfrm flipV="1">
                <a:off x="513072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45" name="CustomShape 346"/>
              <p:cNvSpPr/>
              <p:nvPr/>
            </p:nvSpPr>
            <p:spPr>
              <a:xfrm flipV="1">
                <a:off x="522900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46" name="CustomShape 347"/>
              <p:cNvSpPr/>
              <p:nvPr/>
            </p:nvSpPr>
            <p:spPr>
              <a:xfrm flipV="1">
                <a:off x="532872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47" name="CustomShape 348"/>
              <p:cNvSpPr/>
              <p:nvPr/>
            </p:nvSpPr>
            <p:spPr>
              <a:xfrm flipV="1">
                <a:off x="542916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48" name="CustomShape 349"/>
              <p:cNvSpPr/>
              <p:nvPr/>
            </p:nvSpPr>
            <p:spPr>
              <a:xfrm flipV="1">
                <a:off x="552744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49" name="CustomShape 350"/>
              <p:cNvSpPr/>
              <p:nvPr/>
            </p:nvSpPr>
            <p:spPr>
              <a:xfrm flipV="1">
                <a:off x="562716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50" name="CustomShape 351"/>
              <p:cNvSpPr/>
              <p:nvPr/>
            </p:nvSpPr>
            <p:spPr>
              <a:xfrm flipV="1">
                <a:off x="572652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51" name="CustomShape 352"/>
              <p:cNvSpPr/>
              <p:nvPr/>
            </p:nvSpPr>
            <p:spPr>
              <a:xfrm flipV="1">
                <a:off x="582588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52" name="CustomShape 353"/>
              <p:cNvSpPr/>
              <p:nvPr/>
            </p:nvSpPr>
            <p:spPr>
              <a:xfrm flipV="1">
                <a:off x="592452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53" name="CustomShape 354"/>
              <p:cNvSpPr/>
              <p:nvPr/>
            </p:nvSpPr>
            <p:spPr>
              <a:xfrm flipV="1">
                <a:off x="602496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54" name="CustomShape 355"/>
              <p:cNvSpPr/>
              <p:nvPr/>
            </p:nvSpPr>
            <p:spPr>
              <a:xfrm flipV="1">
                <a:off x="612432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355" name="Group 356"/>
            <p:cNvGrpSpPr/>
            <p:nvPr/>
          </p:nvGrpSpPr>
          <p:grpSpPr>
            <a:xfrm>
              <a:off x="2745720" y="1366560"/>
              <a:ext cx="3387240" cy="111600"/>
              <a:chOff x="2745720" y="1366560"/>
              <a:chExt cx="3387240" cy="111600"/>
            </a:xfrm>
          </p:grpSpPr>
          <p:sp>
            <p:nvSpPr>
              <p:cNvPr id="356" name="CustomShape 357"/>
              <p:cNvSpPr/>
              <p:nvPr/>
            </p:nvSpPr>
            <p:spPr>
              <a:xfrm flipV="1">
                <a:off x="274572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57" name="CustomShape 358"/>
              <p:cNvSpPr/>
              <p:nvPr/>
            </p:nvSpPr>
            <p:spPr>
              <a:xfrm flipV="1">
                <a:off x="284436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58" name="CustomShape 359"/>
              <p:cNvSpPr/>
              <p:nvPr/>
            </p:nvSpPr>
            <p:spPr>
              <a:xfrm flipV="1">
                <a:off x="294300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59" name="CustomShape 360"/>
              <p:cNvSpPr/>
              <p:nvPr/>
            </p:nvSpPr>
            <p:spPr>
              <a:xfrm flipV="1">
                <a:off x="304308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60" name="CustomShape 361"/>
              <p:cNvSpPr/>
              <p:nvPr/>
            </p:nvSpPr>
            <p:spPr>
              <a:xfrm flipV="1">
                <a:off x="314280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61" name="CustomShape 362"/>
              <p:cNvSpPr/>
              <p:nvPr/>
            </p:nvSpPr>
            <p:spPr>
              <a:xfrm flipV="1">
                <a:off x="324144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62" name="CustomShape 363"/>
              <p:cNvSpPr/>
              <p:nvPr/>
            </p:nvSpPr>
            <p:spPr>
              <a:xfrm flipV="1">
                <a:off x="334152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63" name="CustomShape 364"/>
              <p:cNvSpPr/>
              <p:nvPr/>
            </p:nvSpPr>
            <p:spPr>
              <a:xfrm flipV="1">
                <a:off x="344016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64" name="CustomShape 365"/>
              <p:cNvSpPr/>
              <p:nvPr/>
            </p:nvSpPr>
            <p:spPr>
              <a:xfrm flipV="1">
                <a:off x="353988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65" name="CustomShape 366"/>
              <p:cNvSpPr/>
              <p:nvPr/>
            </p:nvSpPr>
            <p:spPr>
              <a:xfrm flipV="1">
                <a:off x="363996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66" name="CustomShape 367"/>
              <p:cNvSpPr/>
              <p:nvPr/>
            </p:nvSpPr>
            <p:spPr>
              <a:xfrm flipV="1">
                <a:off x="373860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67" name="CustomShape 368"/>
              <p:cNvSpPr/>
              <p:nvPr/>
            </p:nvSpPr>
            <p:spPr>
              <a:xfrm flipV="1">
                <a:off x="383724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68" name="CustomShape 369"/>
              <p:cNvSpPr/>
              <p:nvPr/>
            </p:nvSpPr>
            <p:spPr>
              <a:xfrm flipV="1">
                <a:off x="393768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69" name="CustomShape 370"/>
              <p:cNvSpPr/>
              <p:nvPr/>
            </p:nvSpPr>
            <p:spPr>
              <a:xfrm flipV="1">
                <a:off x="403704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70" name="CustomShape 371"/>
              <p:cNvSpPr/>
              <p:nvPr/>
            </p:nvSpPr>
            <p:spPr>
              <a:xfrm flipV="1">
                <a:off x="413568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71" name="CustomShape 372"/>
              <p:cNvSpPr/>
              <p:nvPr/>
            </p:nvSpPr>
            <p:spPr>
              <a:xfrm flipV="1">
                <a:off x="423612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72" name="CustomShape 373"/>
              <p:cNvSpPr/>
              <p:nvPr/>
            </p:nvSpPr>
            <p:spPr>
              <a:xfrm flipV="1">
                <a:off x="433476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73" name="CustomShape 374"/>
              <p:cNvSpPr/>
              <p:nvPr/>
            </p:nvSpPr>
            <p:spPr>
              <a:xfrm flipV="1">
                <a:off x="443412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74" name="CustomShape 375"/>
              <p:cNvSpPr/>
              <p:nvPr/>
            </p:nvSpPr>
            <p:spPr>
              <a:xfrm flipV="1">
                <a:off x="453456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75" name="CustomShape 376"/>
              <p:cNvSpPr/>
              <p:nvPr/>
            </p:nvSpPr>
            <p:spPr>
              <a:xfrm flipV="1">
                <a:off x="463320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76" name="CustomShape 377"/>
              <p:cNvSpPr/>
              <p:nvPr/>
            </p:nvSpPr>
            <p:spPr>
              <a:xfrm flipV="1">
                <a:off x="473184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77" name="CustomShape 378"/>
              <p:cNvSpPr/>
              <p:nvPr/>
            </p:nvSpPr>
            <p:spPr>
              <a:xfrm flipV="1">
                <a:off x="483228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78" name="CustomShape 379"/>
              <p:cNvSpPr/>
              <p:nvPr/>
            </p:nvSpPr>
            <p:spPr>
              <a:xfrm flipV="1">
                <a:off x="493164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79" name="CustomShape 380"/>
              <p:cNvSpPr/>
              <p:nvPr/>
            </p:nvSpPr>
            <p:spPr>
              <a:xfrm flipV="1">
                <a:off x="503028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80" name="CustomShape 381"/>
              <p:cNvSpPr/>
              <p:nvPr/>
            </p:nvSpPr>
            <p:spPr>
              <a:xfrm flipV="1">
                <a:off x="513072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81" name="CustomShape 382"/>
              <p:cNvSpPr/>
              <p:nvPr/>
            </p:nvSpPr>
            <p:spPr>
              <a:xfrm flipV="1">
                <a:off x="522900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82" name="CustomShape 383"/>
              <p:cNvSpPr/>
              <p:nvPr/>
            </p:nvSpPr>
            <p:spPr>
              <a:xfrm flipV="1">
                <a:off x="532872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83" name="CustomShape 384"/>
              <p:cNvSpPr/>
              <p:nvPr/>
            </p:nvSpPr>
            <p:spPr>
              <a:xfrm flipV="1">
                <a:off x="542916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84" name="CustomShape 385"/>
              <p:cNvSpPr/>
              <p:nvPr/>
            </p:nvSpPr>
            <p:spPr>
              <a:xfrm flipV="1">
                <a:off x="552744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85" name="CustomShape 386"/>
              <p:cNvSpPr/>
              <p:nvPr/>
            </p:nvSpPr>
            <p:spPr>
              <a:xfrm flipV="1">
                <a:off x="562716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86" name="CustomShape 387"/>
              <p:cNvSpPr/>
              <p:nvPr/>
            </p:nvSpPr>
            <p:spPr>
              <a:xfrm flipV="1">
                <a:off x="572652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87" name="CustomShape 388"/>
              <p:cNvSpPr/>
              <p:nvPr/>
            </p:nvSpPr>
            <p:spPr>
              <a:xfrm flipV="1">
                <a:off x="582588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88" name="CustomShape 389"/>
              <p:cNvSpPr/>
              <p:nvPr/>
            </p:nvSpPr>
            <p:spPr>
              <a:xfrm flipV="1">
                <a:off x="592452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89" name="CustomShape 390"/>
              <p:cNvSpPr/>
              <p:nvPr/>
            </p:nvSpPr>
            <p:spPr>
              <a:xfrm flipV="1">
                <a:off x="602496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90" name="CustomShape 391"/>
              <p:cNvSpPr/>
              <p:nvPr/>
            </p:nvSpPr>
            <p:spPr>
              <a:xfrm flipV="1">
                <a:off x="612432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91" name="CustomShape 392"/>
              <p:cNvSpPr/>
              <p:nvPr/>
            </p:nvSpPr>
            <p:spPr>
              <a:xfrm flipV="1">
                <a:off x="274572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92" name="CustomShape 393"/>
              <p:cNvSpPr/>
              <p:nvPr/>
            </p:nvSpPr>
            <p:spPr>
              <a:xfrm flipV="1">
                <a:off x="284436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93" name="CustomShape 394"/>
              <p:cNvSpPr/>
              <p:nvPr/>
            </p:nvSpPr>
            <p:spPr>
              <a:xfrm flipV="1">
                <a:off x="294300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94" name="CustomShape 395"/>
              <p:cNvSpPr/>
              <p:nvPr/>
            </p:nvSpPr>
            <p:spPr>
              <a:xfrm flipV="1">
                <a:off x="304308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95" name="CustomShape 396"/>
              <p:cNvSpPr/>
              <p:nvPr/>
            </p:nvSpPr>
            <p:spPr>
              <a:xfrm flipV="1">
                <a:off x="314280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96" name="CustomShape 397"/>
              <p:cNvSpPr/>
              <p:nvPr/>
            </p:nvSpPr>
            <p:spPr>
              <a:xfrm flipV="1">
                <a:off x="324144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97" name="CustomShape 398"/>
              <p:cNvSpPr/>
              <p:nvPr/>
            </p:nvSpPr>
            <p:spPr>
              <a:xfrm flipV="1">
                <a:off x="334152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98" name="CustomShape 399"/>
              <p:cNvSpPr/>
              <p:nvPr/>
            </p:nvSpPr>
            <p:spPr>
              <a:xfrm flipV="1">
                <a:off x="344016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399" name="CustomShape 400"/>
              <p:cNvSpPr/>
              <p:nvPr/>
            </p:nvSpPr>
            <p:spPr>
              <a:xfrm flipV="1">
                <a:off x="353988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00" name="CustomShape 401"/>
              <p:cNvSpPr/>
              <p:nvPr/>
            </p:nvSpPr>
            <p:spPr>
              <a:xfrm flipV="1">
                <a:off x="363996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01" name="CustomShape 402"/>
              <p:cNvSpPr/>
              <p:nvPr/>
            </p:nvSpPr>
            <p:spPr>
              <a:xfrm flipV="1">
                <a:off x="373860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02" name="CustomShape 403"/>
              <p:cNvSpPr/>
              <p:nvPr/>
            </p:nvSpPr>
            <p:spPr>
              <a:xfrm flipV="1">
                <a:off x="383724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03" name="CustomShape 404"/>
              <p:cNvSpPr/>
              <p:nvPr/>
            </p:nvSpPr>
            <p:spPr>
              <a:xfrm flipV="1">
                <a:off x="393768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04" name="CustomShape 405"/>
              <p:cNvSpPr/>
              <p:nvPr/>
            </p:nvSpPr>
            <p:spPr>
              <a:xfrm flipV="1">
                <a:off x="403704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05" name="CustomShape 406"/>
              <p:cNvSpPr/>
              <p:nvPr/>
            </p:nvSpPr>
            <p:spPr>
              <a:xfrm flipV="1">
                <a:off x="413568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06" name="CustomShape 407"/>
              <p:cNvSpPr/>
              <p:nvPr/>
            </p:nvSpPr>
            <p:spPr>
              <a:xfrm flipV="1">
                <a:off x="423612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07" name="CustomShape 408"/>
              <p:cNvSpPr/>
              <p:nvPr/>
            </p:nvSpPr>
            <p:spPr>
              <a:xfrm flipV="1">
                <a:off x="433476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08" name="CustomShape 409"/>
              <p:cNvSpPr/>
              <p:nvPr/>
            </p:nvSpPr>
            <p:spPr>
              <a:xfrm flipV="1">
                <a:off x="443412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09" name="CustomShape 410"/>
              <p:cNvSpPr/>
              <p:nvPr/>
            </p:nvSpPr>
            <p:spPr>
              <a:xfrm flipV="1">
                <a:off x="453456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10" name="CustomShape 411"/>
              <p:cNvSpPr/>
              <p:nvPr/>
            </p:nvSpPr>
            <p:spPr>
              <a:xfrm flipV="1">
                <a:off x="463320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11" name="CustomShape 412"/>
              <p:cNvSpPr/>
              <p:nvPr/>
            </p:nvSpPr>
            <p:spPr>
              <a:xfrm flipV="1">
                <a:off x="473184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12" name="CustomShape 413"/>
              <p:cNvSpPr/>
              <p:nvPr/>
            </p:nvSpPr>
            <p:spPr>
              <a:xfrm flipV="1">
                <a:off x="483228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13" name="CustomShape 414"/>
              <p:cNvSpPr/>
              <p:nvPr/>
            </p:nvSpPr>
            <p:spPr>
              <a:xfrm flipV="1">
                <a:off x="493164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14" name="CustomShape 415"/>
              <p:cNvSpPr/>
              <p:nvPr/>
            </p:nvSpPr>
            <p:spPr>
              <a:xfrm flipV="1">
                <a:off x="503028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15" name="CustomShape 416"/>
              <p:cNvSpPr/>
              <p:nvPr/>
            </p:nvSpPr>
            <p:spPr>
              <a:xfrm flipV="1">
                <a:off x="513072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16" name="CustomShape 417"/>
              <p:cNvSpPr/>
              <p:nvPr/>
            </p:nvSpPr>
            <p:spPr>
              <a:xfrm flipV="1">
                <a:off x="522900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17" name="CustomShape 418"/>
              <p:cNvSpPr/>
              <p:nvPr/>
            </p:nvSpPr>
            <p:spPr>
              <a:xfrm flipV="1">
                <a:off x="532872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18" name="CustomShape 419"/>
              <p:cNvSpPr/>
              <p:nvPr/>
            </p:nvSpPr>
            <p:spPr>
              <a:xfrm flipV="1">
                <a:off x="542916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19" name="CustomShape 420"/>
              <p:cNvSpPr/>
              <p:nvPr/>
            </p:nvSpPr>
            <p:spPr>
              <a:xfrm flipV="1">
                <a:off x="552744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20" name="CustomShape 421"/>
              <p:cNvSpPr/>
              <p:nvPr/>
            </p:nvSpPr>
            <p:spPr>
              <a:xfrm flipV="1">
                <a:off x="562716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21" name="CustomShape 422"/>
              <p:cNvSpPr/>
              <p:nvPr/>
            </p:nvSpPr>
            <p:spPr>
              <a:xfrm flipV="1">
                <a:off x="572652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22" name="CustomShape 423"/>
              <p:cNvSpPr/>
              <p:nvPr/>
            </p:nvSpPr>
            <p:spPr>
              <a:xfrm flipV="1">
                <a:off x="582588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23" name="CustomShape 424"/>
              <p:cNvSpPr/>
              <p:nvPr/>
            </p:nvSpPr>
            <p:spPr>
              <a:xfrm flipV="1">
                <a:off x="592452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24" name="CustomShape 425"/>
              <p:cNvSpPr/>
              <p:nvPr/>
            </p:nvSpPr>
            <p:spPr>
              <a:xfrm flipV="1">
                <a:off x="602496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25" name="CustomShape 426"/>
              <p:cNvSpPr/>
              <p:nvPr/>
            </p:nvSpPr>
            <p:spPr>
              <a:xfrm flipV="1">
                <a:off x="612432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426" name="Group 427"/>
            <p:cNvGrpSpPr/>
            <p:nvPr/>
          </p:nvGrpSpPr>
          <p:grpSpPr>
            <a:xfrm>
              <a:off x="2745720" y="1565640"/>
              <a:ext cx="3387240" cy="111600"/>
              <a:chOff x="2745720" y="1565640"/>
              <a:chExt cx="3387240" cy="111600"/>
            </a:xfrm>
          </p:grpSpPr>
          <p:sp>
            <p:nvSpPr>
              <p:cNvPr id="427" name="CustomShape 428"/>
              <p:cNvSpPr/>
              <p:nvPr/>
            </p:nvSpPr>
            <p:spPr>
              <a:xfrm flipV="1">
                <a:off x="274572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28" name="CustomShape 429"/>
              <p:cNvSpPr/>
              <p:nvPr/>
            </p:nvSpPr>
            <p:spPr>
              <a:xfrm flipV="1">
                <a:off x="284436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29" name="CustomShape 430"/>
              <p:cNvSpPr/>
              <p:nvPr/>
            </p:nvSpPr>
            <p:spPr>
              <a:xfrm flipV="1">
                <a:off x="294300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30" name="CustomShape 431"/>
              <p:cNvSpPr/>
              <p:nvPr/>
            </p:nvSpPr>
            <p:spPr>
              <a:xfrm flipV="1">
                <a:off x="304308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31" name="CustomShape 432"/>
              <p:cNvSpPr/>
              <p:nvPr/>
            </p:nvSpPr>
            <p:spPr>
              <a:xfrm flipV="1">
                <a:off x="314280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32" name="CustomShape 433"/>
              <p:cNvSpPr/>
              <p:nvPr/>
            </p:nvSpPr>
            <p:spPr>
              <a:xfrm flipV="1">
                <a:off x="324144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33" name="CustomShape 434"/>
              <p:cNvSpPr/>
              <p:nvPr/>
            </p:nvSpPr>
            <p:spPr>
              <a:xfrm flipV="1">
                <a:off x="334152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34" name="CustomShape 435"/>
              <p:cNvSpPr/>
              <p:nvPr/>
            </p:nvSpPr>
            <p:spPr>
              <a:xfrm flipV="1">
                <a:off x="344016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35" name="CustomShape 436"/>
              <p:cNvSpPr/>
              <p:nvPr/>
            </p:nvSpPr>
            <p:spPr>
              <a:xfrm flipV="1">
                <a:off x="353988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36" name="CustomShape 437"/>
              <p:cNvSpPr/>
              <p:nvPr/>
            </p:nvSpPr>
            <p:spPr>
              <a:xfrm flipV="1">
                <a:off x="363996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37" name="CustomShape 438"/>
              <p:cNvSpPr/>
              <p:nvPr/>
            </p:nvSpPr>
            <p:spPr>
              <a:xfrm flipV="1">
                <a:off x="373860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38" name="CustomShape 439"/>
              <p:cNvSpPr/>
              <p:nvPr/>
            </p:nvSpPr>
            <p:spPr>
              <a:xfrm flipV="1">
                <a:off x="383724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39" name="CustomShape 440"/>
              <p:cNvSpPr/>
              <p:nvPr/>
            </p:nvSpPr>
            <p:spPr>
              <a:xfrm flipV="1">
                <a:off x="393768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40" name="CustomShape 441"/>
              <p:cNvSpPr/>
              <p:nvPr/>
            </p:nvSpPr>
            <p:spPr>
              <a:xfrm flipV="1">
                <a:off x="403704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41" name="CustomShape 442"/>
              <p:cNvSpPr/>
              <p:nvPr/>
            </p:nvSpPr>
            <p:spPr>
              <a:xfrm flipV="1">
                <a:off x="413568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42" name="CustomShape 443"/>
              <p:cNvSpPr/>
              <p:nvPr/>
            </p:nvSpPr>
            <p:spPr>
              <a:xfrm flipV="1">
                <a:off x="423612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43" name="CustomShape 444"/>
              <p:cNvSpPr/>
              <p:nvPr/>
            </p:nvSpPr>
            <p:spPr>
              <a:xfrm flipV="1">
                <a:off x="433476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44" name="CustomShape 445"/>
              <p:cNvSpPr/>
              <p:nvPr/>
            </p:nvSpPr>
            <p:spPr>
              <a:xfrm flipV="1">
                <a:off x="443412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45" name="CustomShape 446"/>
              <p:cNvSpPr/>
              <p:nvPr/>
            </p:nvSpPr>
            <p:spPr>
              <a:xfrm flipV="1">
                <a:off x="453456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46" name="CustomShape 447"/>
              <p:cNvSpPr/>
              <p:nvPr/>
            </p:nvSpPr>
            <p:spPr>
              <a:xfrm flipV="1">
                <a:off x="463320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47" name="CustomShape 448"/>
              <p:cNvSpPr/>
              <p:nvPr/>
            </p:nvSpPr>
            <p:spPr>
              <a:xfrm flipV="1">
                <a:off x="473184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48" name="CustomShape 449"/>
              <p:cNvSpPr/>
              <p:nvPr/>
            </p:nvSpPr>
            <p:spPr>
              <a:xfrm flipV="1">
                <a:off x="483228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49" name="CustomShape 450"/>
              <p:cNvSpPr/>
              <p:nvPr/>
            </p:nvSpPr>
            <p:spPr>
              <a:xfrm flipV="1">
                <a:off x="493164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50" name="CustomShape 451"/>
              <p:cNvSpPr/>
              <p:nvPr/>
            </p:nvSpPr>
            <p:spPr>
              <a:xfrm flipV="1">
                <a:off x="503028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51" name="CustomShape 452"/>
              <p:cNvSpPr/>
              <p:nvPr/>
            </p:nvSpPr>
            <p:spPr>
              <a:xfrm flipV="1">
                <a:off x="513072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52" name="CustomShape 453"/>
              <p:cNvSpPr/>
              <p:nvPr/>
            </p:nvSpPr>
            <p:spPr>
              <a:xfrm flipV="1">
                <a:off x="522900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53" name="CustomShape 454"/>
              <p:cNvSpPr/>
              <p:nvPr/>
            </p:nvSpPr>
            <p:spPr>
              <a:xfrm flipV="1">
                <a:off x="532872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54" name="CustomShape 455"/>
              <p:cNvSpPr/>
              <p:nvPr/>
            </p:nvSpPr>
            <p:spPr>
              <a:xfrm flipV="1">
                <a:off x="542916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55" name="CustomShape 456"/>
              <p:cNvSpPr/>
              <p:nvPr/>
            </p:nvSpPr>
            <p:spPr>
              <a:xfrm flipV="1">
                <a:off x="552744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56" name="CustomShape 457"/>
              <p:cNvSpPr/>
              <p:nvPr/>
            </p:nvSpPr>
            <p:spPr>
              <a:xfrm flipV="1">
                <a:off x="562716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57" name="CustomShape 458"/>
              <p:cNvSpPr/>
              <p:nvPr/>
            </p:nvSpPr>
            <p:spPr>
              <a:xfrm flipV="1">
                <a:off x="572652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58" name="CustomShape 459"/>
              <p:cNvSpPr/>
              <p:nvPr/>
            </p:nvSpPr>
            <p:spPr>
              <a:xfrm flipV="1">
                <a:off x="582588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59" name="CustomShape 460"/>
              <p:cNvSpPr/>
              <p:nvPr/>
            </p:nvSpPr>
            <p:spPr>
              <a:xfrm flipV="1">
                <a:off x="592452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60" name="CustomShape 461"/>
              <p:cNvSpPr/>
              <p:nvPr/>
            </p:nvSpPr>
            <p:spPr>
              <a:xfrm flipV="1">
                <a:off x="602496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61" name="CustomShape 462"/>
              <p:cNvSpPr/>
              <p:nvPr/>
            </p:nvSpPr>
            <p:spPr>
              <a:xfrm flipV="1">
                <a:off x="612432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62" name="CustomShape 463"/>
              <p:cNvSpPr/>
              <p:nvPr/>
            </p:nvSpPr>
            <p:spPr>
              <a:xfrm flipV="1">
                <a:off x="274572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63" name="CustomShape 464"/>
              <p:cNvSpPr/>
              <p:nvPr/>
            </p:nvSpPr>
            <p:spPr>
              <a:xfrm flipV="1">
                <a:off x="284436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64" name="CustomShape 465"/>
              <p:cNvSpPr/>
              <p:nvPr/>
            </p:nvSpPr>
            <p:spPr>
              <a:xfrm flipV="1">
                <a:off x="294300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65" name="CustomShape 466"/>
              <p:cNvSpPr/>
              <p:nvPr/>
            </p:nvSpPr>
            <p:spPr>
              <a:xfrm flipV="1">
                <a:off x="304308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66" name="CustomShape 467"/>
              <p:cNvSpPr/>
              <p:nvPr/>
            </p:nvSpPr>
            <p:spPr>
              <a:xfrm flipV="1">
                <a:off x="314280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67" name="CustomShape 468"/>
              <p:cNvSpPr/>
              <p:nvPr/>
            </p:nvSpPr>
            <p:spPr>
              <a:xfrm flipV="1">
                <a:off x="324144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68" name="CustomShape 469"/>
              <p:cNvSpPr/>
              <p:nvPr/>
            </p:nvSpPr>
            <p:spPr>
              <a:xfrm flipV="1">
                <a:off x="334152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69" name="CustomShape 470"/>
              <p:cNvSpPr/>
              <p:nvPr/>
            </p:nvSpPr>
            <p:spPr>
              <a:xfrm flipV="1">
                <a:off x="344016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70" name="CustomShape 471"/>
              <p:cNvSpPr/>
              <p:nvPr/>
            </p:nvSpPr>
            <p:spPr>
              <a:xfrm flipV="1">
                <a:off x="353988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71" name="CustomShape 472"/>
              <p:cNvSpPr/>
              <p:nvPr/>
            </p:nvSpPr>
            <p:spPr>
              <a:xfrm flipV="1">
                <a:off x="363996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72" name="CustomShape 473"/>
              <p:cNvSpPr/>
              <p:nvPr/>
            </p:nvSpPr>
            <p:spPr>
              <a:xfrm flipV="1">
                <a:off x="373860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73" name="CustomShape 474"/>
              <p:cNvSpPr/>
              <p:nvPr/>
            </p:nvSpPr>
            <p:spPr>
              <a:xfrm flipV="1">
                <a:off x="383724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74" name="CustomShape 475"/>
              <p:cNvSpPr/>
              <p:nvPr/>
            </p:nvSpPr>
            <p:spPr>
              <a:xfrm flipV="1">
                <a:off x="393768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75" name="CustomShape 476"/>
              <p:cNvSpPr/>
              <p:nvPr/>
            </p:nvSpPr>
            <p:spPr>
              <a:xfrm flipV="1">
                <a:off x="403704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76" name="CustomShape 477"/>
              <p:cNvSpPr/>
              <p:nvPr/>
            </p:nvSpPr>
            <p:spPr>
              <a:xfrm flipV="1">
                <a:off x="413568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77" name="CustomShape 478"/>
              <p:cNvSpPr/>
              <p:nvPr/>
            </p:nvSpPr>
            <p:spPr>
              <a:xfrm flipV="1">
                <a:off x="423612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78" name="CustomShape 479"/>
              <p:cNvSpPr/>
              <p:nvPr/>
            </p:nvSpPr>
            <p:spPr>
              <a:xfrm flipV="1">
                <a:off x="433476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79" name="CustomShape 480"/>
              <p:cNvSpPr/>
              <p:nvPr/>
            </p:nvSpPr>
            <p:spPr>
              <a:xfrm flipV="1">
                <a:off x="443412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80" name="CustomShape 481"/>
              <p:cNvSpPr/>
              <p:nvPr/>
            </p:nvSpPr>
            <p:spPr>
              <a:xfrm flipV="1">
                <a:off x="453456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81" name="CustomShape 482"/>
              <p:cNvSpPr/>
              <p:nvPr/>
            </p:nvSpPr>
            <p:spPr>
              <a:xfrm flipV="1">
                <a:off x="463320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82" name="CustomShape 483"/>
              <p:cNvSpPr/>
              <p:nvPr/>
            </p:nvSpPr>
            <p:spPr>
              <a:xfrm flipV="1">
                <a:off x="473184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83" name="CustomShape 484"/>
              <p:cNvSpPr/>
              <p:nvPr/>
            </p:nvSpPr>
            <p:spPr>
              <a:xfrm flipV="1">
                <a:off x="483228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84" name="CustomShape 485"/>
              <p:cNvSpPr/>
              <p:nvPr/>
            </p:nvSpPr>
            <p:spPr>
              <a:xfrm flipV="1">
                <a:off x="493164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85" name="CustomShape 486"/>
              <p:cNvSpPr/>
              <p:nvPr/>
            </p:nvSpPr>
            <p:spPr>
              <a:xfrm flipV="1">
                <a:off x="503028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86" name="CustomShape 487"/>
              <p:cNvSpPr/>
              <p:nvPr/>
            </p:nvSpPr>
            <p:spPr>
              <a:xfrm flipV="1">
                <a:off x="513072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87" name="CustomShape 488"/>
              <p:cNvSpPr/>
              <p:nvPr/>
            </p:nvSpPr>
            <p:spPr>
              <a:xfrm flipV="1">
                <a:off x="522900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88" name="CustomShape 489"/>
              <p:cNvSpPr/>
              <p:nvPr/>
            </p:nvSpPr>
            <p:spPr>
              <a:xfrm flipV="1">
                <a:off x="532872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89" name="CustomShape 490"/>
              <p:cNvSpPr/>
              <p:nvPr/>
            </p:nvSpPr>
            <p:spPr>
              <a:xfrm flipV="1">
                <a:off x="542916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90" name="CustomShape 491"/>
              <p:cNvSpPr/>
              <p:nvPr/>
            </p:nvSpPr>
            <p:spPr>
              <a:xfrm flipV="1">
                <a:off x="552744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91" name="CustomShape 492"/>
              <p:cNvSpPr/>
              <p:nvPr/>
            </p:nvSpPr>
            <p:spPr>
              <a:xfrm flipV="1">
                <a:off x="562716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92" name="CustomShape 493"/>
              <p:cNvSpPr/>
              <p:nvPr/>
            </p:nvSpPr>
            <p:spPr>
              <a:xfrm flipV="1">
                <a:off x="572652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93" name="CustomShape 494"/>
              <p:cNvSpPr/>
              <p:nvPr/>
            </p:nvSpPr>
            <p:spPr>
              <a:xfrm flipV="1">
                <a:off x="582588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94" name="CustomShape 495"/>
              <p:cNvSpPr/>
              <p:nvPr/>
            </p:nvSpPr>
            <p:spPr>
              <a:xfrm flipV="1">
                <a:off x="592452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95" name="CustomShape 496"/>
              <p:cNvSpPr/>
              <p:nvPr/>
            </p:nvSpPr>
            <p:spPr>
              <a:xfrm flipV="1">
                <a:off x="602496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96" name="CustomShape 497"/>
              <p:cNvSpPr/>
              <p:nvPr/>
            </p:nvSpPr>
            <p:spPr>
              <a:xfrm flipV="1">
                <a:off x="612432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497" name="Group 498"/>
            <p:cNvGrpSpPr/>
            <p:nvPr/>
          </p:nvGrpSpPr>
          <p:grpSpPr>
            <a:xfrm>
              <a:off x="2745720" y="1764720"/>
              <a:ext cx="3387240" cy="111240"/>
              <a:chOff x="2745720" y="1764720"/>
              <a:chExt cx="3387240" cy="111240"/>
            </a:xfrm>
          </p:grpSpPr>
          <p:sp>
            <p:nvSpPr>
              <p:cNvPr id="498" name="CustomShape 499"/>
              <p:cNvSpPr/>
              <p:nvPr/>
            </p:nvSpPr>
            <p:spPr>
              <a:xfrm flipV="1">
                <a:off x="274572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499" name="CustomShape 500"/>
              <p:cNvSpPr/>
              <p:nvPr/>
            </p:nvSpPr>
            <p:spPr>
              <a:xfrm flipV="1">
                <a:off x="284436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00" name="CustomShape 501"/>
              <p:cNvSpPr/>
              <p:nvPr/>
            </p:nvSpPr>
            <p:spPr>
              <a:xfrm flipV="1">
                <a:off x="294300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01" name="CustomShape 502"/>
              <p:cNvSpPr/>
              <p:nvPr/>
            </p:nvSpPr>
            <p:spPr>
              <a:xfrm flipV="1">
                <a:off x="304308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02" name="CustomShape 503"/>
              <p:cNvSpPr/>
              <p:nvPr/>
            </p:nvSpPr>
            <p:spPr>
              <a:xfrm flipV="1">
                <a:off x="314280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03" name="CustomShape 504"/>
              <p:cNvSpPr/>
              <p:nvPr/>
            </p:nvSpPr>
            <p:spPr>
              <a:xfrm flipV="1">
                <a:off x="324144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04" name="CustomShape 505"/>
              <p:cNvSpPr/>
              <p:nvPr/>
            </p:nvSpPr>
            <p:spPr>
              <a:xfrm flipV="1">
                <a:off x="334152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05" name="CustomShape 506"/>
              <p:cNvSpPr/>
              <p:nvPr/>
            </p:nvSpPr>
            <p:spPr>
              <a:xfrm flipV="1">
                <a:off x="344016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06" name="CustomShape 507"/>
              <p:cNvSpPr/>
              <p:nvPr/>
            </p:nvSpPr>
            <p:spPr>
              <a:xfrm flipV="1">
                <a:off x="353988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07" name="CustomShape 508"/>
              <p:cNvSpPr/>
              <p:nvPr/>
            </p:nvSpPr>
            <p:spPr>
              <a:xfrm flipV="1">
                <a:off x="363996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08" name="CustomShape 509"/>
              <p:cNvSpPr/>
              <p:nvPr/>
            </p:nvSpPr>
            <p:spPr>
              <a:xfrm flipV="1">
                <a:off x="373860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09" name="CustomShape 510"/>
              <p:cNvSpPr/>
              <p:nvPr/>
            </p:nvSpPr>
            <p:spPr>
              <a:xfrm flipV="1">
                <a:off x="383724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10" name="CustomShape 511"/>
              <p:cNvSpPr/>
              <p:nvPr/>
            </p:nvSpPr>
            <p:spPr>
              <a:xfrm flipV="1">
                <a:off x="393768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11" name="CustomShape 512"/>
              <p:cNvSpPr/>
              <p:nvPr/>
            </p:nvSpPr>
            <p:spPr>
              <a:xfrm flipV="1">
                <a:off x="403704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12" name="CustomShape 513"/>
              <p:cNvSpPr/>
              <p:nvPr/>
            </p:nvSpPr>
            <p:spPr>
              <a:xfrm flipV="1">
                <a:off x="413568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13" name="CustomShape 514"/>
              <p:cNvSpPr/>
              <p:nvPr/>
            </p:nvSpPr>
            <p:spPr>
              <a:xfrm flipV="1">
                <a:off x="423612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14" name="CustomShape 515"/>
              <p:cNvSpPr/>
              <p:nvPr/>
            </p:nvSpPr>
            <p:spPr>
              <a:xfrm flipV="1">
                <a:off x="433476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15" name="CustomShape 516"/>
              <p:cNvSpPr/>
              <p:nvPr/>
            </p:nvSpPr>
            <p:spPr>
              <a:xfrm flipV="1">
                <a:off x="443412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16" name="CustomShape 517"/>
              <p:cNvSpPr/>
              <p:nvPr/>
            </p:nvSpPr>
            <p:spPr>
              <a:xfrm flipV="1">
                <a:off x="453456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17" name="CustomShape 518"/>
              <p:cNvSpPr/>
              <p:nvPr/>
            </p:nvSpPr>
            <p:spPr>
              <a:xfrm flipV="1">
                <a:off x="463320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18" name="CustomShape 519"/>
              <p:cNvSpPr/>
              <p:nvPr/>
            </p:nvSpPr>
            <p:spPr>
              <a:xfrm flipV="1">
                <a:off x="473184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19" name="CustomShape 520"/>
              <p:cNvSpPr/>
              <p:nvPr/>
            </p:nvSpPr>
            <p:spPr>
              <a:xfrm flipV="1">
                <a:off x="483228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20" name="CustomShape 521"/>
              <p:cNvSpPr/>
              <p:nvPr/>
            </p:nvSpPr>
            <p:spPr>
              <a:xfrm flipV="1">
                <a:off x="493164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21" name="CustomShape 522"/>
              <p:cNvSpPr/>
              <p:nvPr/>
            </p:nvSpPr>
            <p:spPr>
              <a:xfrm flipV="1">
                <a:off x="503028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22" name="CustomShape 523"/>
              <p:cNvSpPr/>
              <p:nvPr/>
            </p:nvSpPr>
            <p:spPr>
              <a:xfrm flipV="1">
                <a:off x="513072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23" name="CustomShape 524"/>
              <p:cNvSpPr/>
              <p:nvPr/>
            </p:nvSpPr>
            <p:spPr>
              <a:xfrm flipV="1">
                <a:off x="522900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24" name="CustomShape 525"/>
              <p:cNvSpPr/>
              <p:nvPr/>
            </p:nvSpPr>
            <p:spPr>
              <a:xfrm flipV="1">
                <a:off x="532872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25" name="CustomShape 526"/>
              <p:cNvSpPr/>
              <p:nvPr/>
            </p:nvSpPr>
            <p:spPr>
              <a:xfrm flipV="1">
                <a:off x="542916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26" name="CustomShape 527"/>
              <p:cNvSpPr/>
              <p:nvPr/>
            </p:nvSpPr>
            <p:spPr>
              <a:xfrm flipV="1">
                <a:off x="552744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27" name="CustomShape 528"/>
              <p:cNvSpPr/>
              <p:nvPr/>
            </p:nvSpPr>
            <p:spPr>
              <a:xfrm flipV="1">
                <a:off x="562716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28" name="CustomShape 529"/>
              <p:cNvSpPr/>
              <p:nvPr/>
            </p:nvSpPr>
            <p:spPr>
              <a:xfrm flipV="1">
                <a:off x="572652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29" name="CustomShape 530"/>
              <p:cNvSpPr/>
              <p:nvPr/>
            </p:nvSpPr>
            <p:spPr>
              <a:xfrm flipV="1">
                <a:off x="582588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30" name="CustomShape 531"/>
              <p:cNvSpPr/>
              <p:nvPr/>
            </p:nvSpPr>
            <p:spPr>
              <a:xfrm flipV="1">
                <a:off x="592452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31" name="CustomShape 532"/>
              <p:cNvSpPr/>
              <p:nvPr/>
            </p:nvSpPr>
            <p:spPr>
              <a:xfrm flipV="1">
                <a:off x="602496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32" name="CustomShape 533"/>
              <p:cNvSpPr/>
              <p:nvPr/>
            </p:nvSpPr>
            <p:spPr>
              <a:xfrm flipV="1">
                <a:off x="612432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33" name="CustomShape 534"/>
              <p:cNvSpPr/>
              <p:nvPr/>
            </p:nvSpPr>
            <p:spPr>
              <a:xfrm flipV="1">
                <a:off x="274572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34" name="CustomShape 535"/>
              <p:cNvSpPr/>
              <p:nvPr/>
            </p:nvSpPr>
            <p:spPr>
              <a:xfrm flipV="1">
                <a:off x="284436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35" name="CustomShape 536"/>
              <p:cNvSpPr/>
              <p:nvPr/>
            </p:nvSpPr>
            <p:spPr>
              <a:xfrm flipV="1">
                <a:off x="294300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36" name="CustomShape 537"/>
              <p:cNvSpPr/>
              <p:nvPr/>
            </p:nvSpPr>
            <p:spPr>
              <a:xfrm flipV="1">
                <a:off x="304308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37" name="CustomShape 538"/>
              <p:cNvSpPr/>
              <p:nvPr/>
            </p:nvSpPr>
            <p:spPr>
              <a:xfrm flipV="1">
                <a:off x="314280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38" name="CustomShape 539"/>
              <p:cNvSpPr/>
              <p:nvPr/>
            </p:nvSpPr>
            <p:spPr>
              <a:xfrm flipV="1">
                <a:off x="324144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39" name="CustomShape 540"/>
              <p:cNvSpPr/>
              <p:nvPr/>
            </p:nvSpPr>
            <p:spPr>
              <a:xfrm flipV="1">
                <a:off x="334152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40" name="CustomShape 541"/>
              <p:cNvSpPr/>
              <p:nvPr/>
            </p:nvSpPr>
            <p:spPr>
              <a:xfrm flipV="1">
                <a:off x="344016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41" name="CustomShape 542"/>
              <p:cNvSpPr/>
              <p:nvPr/>
            </p:nvSpPr>
            <p:spPr>
              <a:xfrm flipV="1">
                <a:off x="353988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42" name="CustomShape 543"/>
              <p:cNvSpPr/>
              <p:nvPr/>
            </p:nvSpPr>
            <p:spPr>
              <a:xfrm flipV="1">
                <a:off x="363996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43" name="CustomShape 544"/>
              <p:cNvSpPr/>
              <p:nvPr/>
            </p:nvSpPr>
            <p:spPr>
              <a:xfrm flipV="1">
                <a:off x="373860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44" name="CustomShape 545"/>
              <p:cNvSpPr/>
              <p:nvPr/>
            </p:nvSpPr>
            <p:spPr>
              <a:xfrm flipV="1">
                <a:off x="383724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45" name="CustomShape 546"/>
              <p:cNvSpPr/>
              <p:nvPr/>
            </p:nvSpPr>
            <p:spPr>
              <a:xfrm flipV="1">
                <a:off x="393768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46" name="CustomShape 547"/>
              <p:cNvSpPr/>
              <p:nvPr/>
            </p:nvSpPr>
            <p:spPr>
              <a:xfrm flipV="1">
                <a:off x="403704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47" name="CustomShape 548"/>
              <p:cNvSpPr/>
              <p:nvPr/>
            </p:nvSpPr>
            <p:spPr>
              <a:xfrm flipV="1">
                <a:off x="413568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48" name="CustomShape 549"/>
              <p:cNvSpPr/>
              <p:nvPr/>
            </p:nvSpPr>
            <p:spPr>
              <a:xfrm flipV="1">
                <a:off x="423612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49" name="CustomShape 550"/>
              <p:cNvSpPr/>
              <p:nvPr/>
            </p:nvSpPr>
            <p:spPr>
              <a:xfrm flipV="1">
                <a:off x="433476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50" name="CustomShape 551"/>
              <p:cNvSpPr/>
              <p:nvPr/>
            </p:nvSpPr>
            <p:spPr>
              <a:xfrm flipV="1">
                <a:off x="443412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51" name="CustomShape 552"/>
              <p:cNvSpPr/>
              <p:nvPr/>
            </p:nvSpPr>
            <p:spPr>
              <a:xfrm flipV="1">
                <a:off x="453456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52" name="CustomShape 553"/>
              <p:cNvSpPr/>
              <p:nvPr/>
            </p:nvSpPr>
            <p:spPr>
              <a:xfrm flipV="1">
                <a:off x="463320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53" name="CustomShape 554"/>
              <p:cNvSpPr/>
              <p:nvPr/>
            </p:nvSpPr>
            <p:spPr>
              <a:xfrm flipV="1">
                <a:off x="473184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54" name="CustomShape 555"/>
              <p:cNvSpPr/>
              <p:nvPr/>
            </p:nvSpPr>
            <p:spPr>
              <a:xfrm flipV="1">
                <a:off x="483228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55" name="CustomShape 556"/>
              <p:cNvSpPr/>
              <p:nvPr/>
            </p:nvSpPr>
            <p:spPr>
              <a:xfrm flipV="1">
                <a:off x="493164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56" name="CustomShape 557"/>
              <p:cNvSpPr/>
              <p:nvPr/>
            </p:nvSpPr>
            <p:spPr>
              <a:xfrm flipV="1">
                <a:off x="503028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57" name="CustomShape 558"/>
              <p:cNvSpPr/>
              <p:nvPr/>
            </p:nvSpPr>
            <p:spPr>
              <a:xfrm flipV="1">
                <a:off x="513072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58" name="CustomShape 559"/>
              <p:cNvSpPr/>
              <p:nvPr/>
            </p:nvSpPr>
            <p:spPr>
              <a:xfrm flipV="1">
                <a:off x="522900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59" name="CustomShape 560"/>
              <p:cNvSpPr/>
              <p:nvPr/>
            </p:nvSpPr>
            <p:spPr>
              <a:xfrm flipV="1">
                <a:off x="532872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60" name="CustomShape 561"/>
              <p:cNvSpPr/>
              <p:nvPr/>
            </p:nvSpPr>
            <p:spPr>
              <a:xfrm flipV="1">
                <a:off x="542916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61" name="CustomShape 562"/>
              <p:cNvSpPr/>
              <p:nvPr/>
            </p:nvSpPr>
            <p:spPr>
              <a:xfrm flipV="1">
                <a:off x="552744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62" name="CustomShape 563"/>
              <p:cNvSpPr/>
              <p:nvPr/>
            </p:nvSpPr>
            <p:spPr>
              <a:xfrm flipV="1">
                <a:off x="562716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63" name="CustomShape 564"/>
              <p:cNvSpPr/>
              <p:nvPr/>
            </p:nvSpPr>
            <p:spPr>
              <a:xfrm flipV="1">
                <a:off x="572652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64" name="CustomShape 565"/>
              <p:cNvSpPr/>
              <p:nvPr/>
            </p:nvSpPr>
            <p:spPr>
              <a:xfrm flipV="1">
                <a:off x="582588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65" name="CustomShape 566"/>
              <p:cNvSpPr/>
              <p:nvPr/>
            </p:nvSpPr>
            <p:spPr>
              <a:xfrm flipV="1">
                <a:off x="592452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66" name="CustomShape 567"/>
              <p:cNvSpPr/>
              <p:nvPr/>
            </p:nvSpPr>
            <p:spPr>
              <a:xfrm flipV="1">
                <a:off x="602496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67" name="CustomShape 568"/>
              <p:cNvSpPr/>
              <p:nvPr/>
            </p:nvSpPr>
            <p:spPr>
              <a:xfrm flipV="1">
                <a:off x="612432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568" name="Group 569"/>
            <p:cNvGrpSpPr/>
            <p:nvPr/>
          </p:nvGrpSpPr>
          <p:grpSpPr>
            <a:xfrm>
              <a:off x="2745720" y="1963440"/>
              <a:ext cx="3387240" cy="111600"/>
              <a:chOff x="2745720" y="1963440"/>
              <a:chExt cx="3387240" cy="111600"/>
            </a:xfrm>
          </p:grpSpPr>
          <p:sp>
            <p:nvSpPr>
              <p:cNvPr id="569" name="CustomShape 570"/>
              <p:cNvSpPr/>
              <p:nvPr/>
            </p:nvSpPr>
            <p:spPr>
              <a:xfrm flipV="1">
                <a:off x="274572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70" name="CustomShape 571"/>
              <p:cNvSpPr/>
              <p:nvPr/>
            </p:nvSpPr>
            <p:spPr>
              <a:xfrm flipV="1">
                <a:off x="284436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71" name="CustomShape 572"/>
              <p:cNvSpPr/>
              <p:nvPr/>
            </p:nvSpPr>
            <p:spPr>
              <a:xfrm flipV="1">
                <a:off x="294300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72" name="CustomShape 573"/>
              <p:cNvSpPr/>
              <p:nvPr/>
            </p:nvSpPr>
            <p:spPr>
              <a:xfrm flipV="1">
                <a:off x="304308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73" name="CustomShape 574"/>
              <p:cNvSpPr/>
              <p:nvPr/>
            </p:nvSpPr>
            <p:spPr>
              <a:xfrm flipV="1">
                <a:off x="314280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74" name="CustomShape 575"/>
              <p:cNvSpPr/>
              <p:nvPr/>
            </p:nvSpPr>
            <p:spPr>
              <a:xfrm flipV="1">
                <a:off x="324144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75" name="CustomShape 576"/>
              <p:cNvSpPr/>
              <p:nvPr/>
            </p:nvSpPr>
            <p:spPr>
              <a:xfrm flipV="1">
                <a:off x="334152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76" name="CustomShape 577"/>
              <p:cNvSpPr/>
              <p:nvPr/>
            </p:nvSpPr>
            <p:spPr>
              <a:xfrm flipV="1">
                <a:off x="344016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77" name="CustomShape 578"/>
              <p:cNvSpPr/>
              <p:nvPr/>
            </p:nvSpPr>
            <p:spPr>
              <a:xfrm flipV="1">
                <a:off x="353988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78" name="CustomShape 579"/>
              <p:cNvSpPr/>
              <p:nvPr/>
            </p:nvSpPr>
            <p:spPr>
              <a:xfrm flipV="1">
                <a:off x="363996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79" name="CustomShape 580"/>
              <p:cNvSpPr/>
              <p:nvPr/>
            </p:nvSpPr>
            <p:spPr>
              <a:xfrm flipV="1">
                <a:off x="373860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80" name="CustomShape 581"/>
              <p:cNvSpPr/>
              <p:nvPr/>
            </p:nvSpPr>
            <p:spPr>
              <a:xfrm flipV="1">
                <a:off x="383724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81" name="CustomShape 582"/>
              <p:cNvSpPr/>
              <p:nvPr/>
            </p:nvSpPr>
            <p:spPr>
              <a:xfrm flipV="1">
                <a:off x="393768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82" name="CustomShape 583"/>
              <p:cNvSpPr/>
              <p:nvPr/>
            </p:nvSpPr>
            <p:spPr>
              <a:xfrm flipV="1">
                <a:off x="403704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83" name="CustomShape 584"/>
              <p:cNvSpPr/>
              <p:nvPr/>
            </p:nvSpPr>
            <p:spPr>
              <a:xfrm flipV="1">
                <a:off x="413568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84" name="CustomShape 585"/>
              <p:cNvSpPr/>
              <p:nvPr/>
            </p:nvSpPr>
            <p:spPr>
              <a:xfrm flipV="1">
                <a:off x="423612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85" name="CustomShape 586"/>
              <p:cNvSpPr/>
              <p:nvPr/>
            </p:nvSpPr>
            <p:spPr>
              <a:xfrm flipV="1">
                <a:off x="433476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86" name="CustomShape 587"/>
              <p:cNvSpPr/>
              <p:nvPr/>
            </p:nvSpPr>
            <p:spPr>
              <a:xfrm flipV="1">
                <a:off x="443412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87" name="CustomShape 588"/>
              <p:cNvSpPr/>
              <p:nvPr/>
            </p:nvSpPr>
            <p:spPr>
              <a:xfrm flipV="1">
                <a:off x="453456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88" name="CustomShape 589"/>
              <p:cNvSpPr/>
              <p:nvPr/>
            </p:nvSpPr>
            <p:spPr>
              <a:xfrm flipV="1">
                <a:off x="463320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89" name="CustomShape 590"/>
              <p:cNvSpPr/>
              <p:nvPr/>
            </p:nvSpPr>
            <p:spPr>
              <a:xfrm flipV="1">
                <a:off x="473184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90" name="CustomShape 591"/>
              <p:cNvSpPr/>
              <p:nvPr/>
            </p:nvSpPr>
            <p:spPr>
              <a:xfrm flipV="1">
                <a:off x="483228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91" name="CustomShape 592"/>
              <p:cNvSpPr/>
              <p:nvPr/>
            </p:nvSpPr>
            <p:spPr>
              <a:xfrm flipV="1">
                <a:off x="493164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92" name="CustomShape 593"/>
              <p:cNvSpPr/>
              <p:nvPr/>
            </p:nvSpPr>
            <p:spPr>
              <a:xfrm flipV="1">
                <a:off x="503028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93" name="CustomShape 594"/>
              <p:cNvSpPr/>
              <p:nvPr/>
            </p:nvSpPr>
            <p:spPr>
              <a:xfrm flipV="1">
                <a:off x="513072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94" name="CustomShape 595"/>
              <p:cNvSpPr/>
              <p:nvPr/>
            </p:nvSpPr>
            <p:spPr>
              <a:xfrm flipV="1">
                <a:off x="522900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95" name="CustomShape 596"/>
              <p:cNvSpPr/>
              <p:nvPr/>
            </p:nvSpPr>
            <p:spPr>
              <a:xfrm flipV="1">
                <a:off x="532872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96" name="CustomShape 597"/>
              <p:cNvSpPr/>
              <p:nvPr/>
            </p:nvSpPr>
            <p:spPr>
              <a:xfrm flipV="1">
                <a:off x="542916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97" name="CustomShape 598"/>
              <p:cNvSpPr/>
              <p:nvPr/>
            </p:nvSpPr>
            <p:spPr>
              <a:xfrm flipV="1">
                <a:off x="552744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98" name="CustomShape 599"/>
              <p:cNvSpPr/>
              <p:nvPr/>
            </p:nvSpPr>
            <p:spPr>
              <a:xfrm flipV="1">
                <a:off x="562716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599" name="CustomShape 600"/>
              <p:cNvSpPr/>
              <p:nvPr/>
            </p:nvSpPr>
            <p:spPr>
              <a:xfrm flipV="1">
                <a:off x="572652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00" name="CustomShape 601"/>
              <p:cNvSpPr/>
              <p:nvPr/>
            </p:nvSpPr>
            <p:spPr>
              <a:xfrm flipV="1">
                <a:off x="582588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01" name="CustomShape 602"/>
              <p:cNvSpPr/>
              <p:nvPr/>
            </p:nvSpPr>
            <p:spPr>
              <a:xfrm flipV="1">
                <a:off x="592452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02" name="CustomShape 603"/>
              <p:cNvSpPr/>
              <p:nvPr/>
            </p:nvSpPr>
            <p:spPr>
              <a:xfrm flipV="1">
                <a:off x="602496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03" name="CustomShape 604"/>
              <p:cNvSpPr/>
              <p:nvPr/>
            </p:nvSpPr>
            <p:spPr>
              <a:xfrm flipV="1">
                <a:off x="612432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04" name="CustomShape 605"/>
              <p:cNvSpPr/>
              <p:nvPr/>
            </p:nvSpPr>
            <p:spPr>
              <a:xfrm flipV="1">
                <a:off x="274572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05" name="CustomShape 606"/>
              <p:cNvSpPr/>
              <p:nvPr/>
            </p:nvSpPr>
            <p:spPr>
              <a:xfrm flipV="1">
                <a:off x="284436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06" name="CustomShape 607"/>
              <p:cNvSpPr/>
              <p:nvPr/>
            </p:nvSpPr>
            <p:spPr>
              <a:xfrm flipV="1">
                <a:off x="294300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07" name="CustomShape 608"/>
              <p:cNvSpPr/>
              <p:nvPr/>
            </p:nvSpPr>
            <p:spPr>
              <a:xfrm flipV="1">
                <a:off x="304308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08" name="CustomShape 609"/>
              <p:cNvSpPr/>
              <p:nvPr/>
            </p:nvSpPr>
            <p:spPr>
              <a:xfrm flipV="1">
                <a:off x="314280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09" name="CustomShape 610"/>
              <p:cNvSpPr/>
              <p:nvPr/>
            </p:nvSpPr>
            <p:spPr>
              <a:xfrm flipV="1">
                <a:off x="324144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10" name="CustomShape 611"/>
              <p:cNvSpPr/>
              <p:nvPr/>
            </p:nvSpPr>
            <p:spPr>
              <a:xfrm flipV="1">
                <a:off x="334152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11" name="CustomShape 612"/>
              <p:cNvSpPr/>
              <p:nvPr/>
            </p:nvSpPr>
            <p:spPr>
              <a:xfrm flipV="1">
                <a:off x="344016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12" name="CustomShape 613"/>
              <p:cNvSpPr/>
              <p:nvPr/>
            </p:nvSpPr>
            <p:spPr>
              <a:xfrm flipV="1">
                <a:off x="353988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13" name="CustomShape 614"/>
              <p:cNvSpPr/>
              <p:nvPr/>
            </p:nvSpPr>
            <p:spPr>
              <a:xfrm flipV="1">
                <a:off x="363996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14" name="CustomShape 615"/>
              <p:cNvSpPr/>
              <p:nvPr/>
            </p:nvSpPr>
            <p:spPr>
              <a:xfrm flipV="1">
                <a:off x="373860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15" name="CustomShape 616"/>
              <p:cNvSpPr/>
              <p:nvPr/>
            </p:nvSpPr>
            <p:spPr>
              <a:xfrm flipV="1">
                <a:off x="383724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16" name="CustomShape 617"/>
              <p:cNvSpPr/>
              <p:nvPr/>
            </p:nvSpPr>
            <p:spPr>
              <a:xfrm flipV="1">
                <a:off x="393768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17" name="CustomShape 618"/>
              <p:cNvSpPr/>
              <p:nvPr/>
            </p:nvSpPr>
            <p:spPr>
              <a:xfrm flipV="1">
                <a:off x="403704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18" name="CustomShape 619"/>
              <p:cNvSpPr/>
              <p:nvPr/>
            </p:nvSpPr>
            <p:spPr>
              <a:xfrm flipV="1">
                <a:off x="413568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19" name="CustomShape 620"/>
              <p:cNvSpPr/>
              <p:nvPr/>
            </p:nvSpPr>
            <p:spPr>
              <a:xfrm flipV="1">
                <a:off x="423612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20" name="CustomShape 621"/>
              <p:cNvSpPr/>
              <p:nvPr/>
            </p:nvSpPr>
            <p:spPr>
              <a:xfrm flipV="1">
                <a:off x="433476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21" name="CustomShape 622"/>
              <p:cNvSpPr/>
              <p:nvPr/>
            </p:nvSpPr>
            <p:spPr>
              <a:xfrm flipV="1">
                <a:off x="443412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22" name="CustomShape 623"/>
              <p:cNvSpPr/>
              <p:nvPr/>
            </p:nvSpPr>
            <p:spPr>
              <a:xfrm flipV="1">
                <a:off x="453456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23" name="CustomShape 624"/>
              <p:cNvSpPr/>
              <p:nvPr/>
            </p:nvSpPr>
            <p:spPr>
              <a:xfrm flipV="1">
                <a:off x="463320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24" name="CustomShape 625"/>
              <p:cNvSpPr/>
              <p:nvPr/>
            </p:nvSpPr>
            <p:spPr>
              <a:xfrm flipV="1">
                <a:off x="473184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25" name="CustomShape 626"/>
              <p:cNvSpPr/>
              <p:nvPr/>
            </p:nvSpPr>
            <p:spPr>
              <a:xfrm flipV="1">
                <a:off x="483228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26" name="CustomShape 627"/>
              <p:cNvSpPr/>
              <p:nvPr/>
            </p:nvSpPr>
            <p:spPr>
              <a:xfrm flipV="1">
                <a:off x="493164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27" name="CustomShape 628"/>
              <p:cNvSpPr/>
              <p:nvPr/>
            </p:nvSpPr>
            <p:spPr>
              <a:xfrm flipV="1">
                <a:off x="503028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28" name="CustomShape 629"/>
              <p:cNvSpPr/>
              <p:nvPr/>
            </p:nvSpPr>
            <p:spPr>
              <a:xfrm flipV="1">
                <a:off x="513072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29" name="CustomShape 630"/>
              <p:cNvSpPr/>
              <p:nvPr/>
            </p:nvSpPr>
            <p:spPr>
              <a:xfrm flipV="1">
                <a:off x="522900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30" name="CustomShape 631"/>
              <p:cNvSpPr/>
              <p:nvPr/>
            </p:nvSpPr>
            <p:spPr>
              <a:xfrm flipV="1">
                <a:off x="532872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31" name="CustomShape 632"/>
              <p:cNvSpPr/>
              <p:nvPr/>
            </p:nvSpPr>
            <p:spPr>
              <a:xfrm flipV="1">
                <a:off x="542916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32" name="CustomShape 633"/>
              <p:cNvSpPr/>
              <p:nvPr/>
            </p:nvSpPr>
            <p:spPr>
              <a:xfrm flipV="1">
                <a:off x="552744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33" name="CustomShape 634"/>
              <p:cNvSpPr/>
              <p:nvPr/>
            </p:nvSpPr>
            <p:spPr>
              <a:xfrm flipV="1">
                <a:off x="562716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34" name="CustomShape 635"/>
              <p:cNvSpPr/>
              <p:nvPr/>
            </p:nvSpPr>
            <p:spPr>
              <a:xfrm flipV="1">
                <a:off x="572652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35" name="CustomShape 636"/>
              <p:cNvSpPr/>
              <p:nvPr/>
            </p:nvSpPr>
            <p:spPr>
              <a:xfrm flipV="1">
                <a:off x="582588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36" name="CustomShape 637"/>
              <p:cNvSpPr/>
              <p:nvPr/>
            </p:nvSpPr>
            <p:spPr>
              <a:xfrm flipV="1">
                <a:off x="592452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37" name="CustomShape 638"/>
              <p:cNvSpPr/>
              <p:nvPr/>
            </p:nvSpPr>
            <p:spPr>
              <a:xfrm flipV="1">
                <a:off x="602496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38" name="CustomShape 639"/>
              <p:cNvSpPr/>
              <p:nvPr/>
            </p:nvSpPr>
            <p:spPr>
              <a:xfrm flipV="1">
                <a:off x="612432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639" name="Group 640"/>
            <p:cNvGrpSpPr/>
            <p:nvPr/>
          </p:nvGrpSpPr>
          <p:grpSpPr>
            <a:xfrm>
              <a:off x="2745720" y="2162520"/>
              <a:ext cx="3387240" cy="111600"/>
              <a:chOff x="2745720" y="2162520"/>
              <a:chExt cx="3387240" cy="111600"/>
            </a:xfrm>
          </p:grpSpPr>
          <p:sp>
            <p:nvSpPr>
              <p:cNvPr id="640" name="CustomShape 641"/>
              <p:cNvSpPr/>
              <p:nvPr/>
            </p:nvSpPr>
            <p:spPr>
              <a:xfrm flipV="1">
                <a:off x="274572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41" name="CustomShape 642"/>
              <p:cNvSpPr/>
              <p:nvPr/>
            </p:nvSpPr>
            <p:spPr>
              <a:xfrm flipV="1">
                <a:off x="284436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42" name="CustomShape 643"/>
              <p:cNvSpPr/>
              <p:nvPr/>
            </p:nvSpPr>
            <p:spPr>
              <a:xfrm flipV="1">
                <a:off x="294300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43" name="CustomShape 644"/>
              <p:cNvSpPr/>
              <p:nvPr/>
            </p:nvSpPr>
            <p:spPr>
              <a:xfrm flipV="1">
                <a:off x="304308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44" name="CustomShape 645"/>
              <p:cNvSpPr/>
              <p:nvPr/>
            </p:nvSpPr>
            <p:spPr>
              <a:xfrm flipV="1">
                <a:off x="314280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45" name="CustomShape 646"/>
              <p:cNvSpPr/>
              <p:nvPr/>
            </p:nvSpPr>
            <p:spPr>
              <a:xfrm flipV="1">
                <a:off x="324144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46" name="CustomShape 647"/>
              <p:cNvSpPr/>
              <p:nvPr/>
            </p:nvSpPr>
            <p:spPr>
              <a:xfrm flipV="1">
                <a:off x="334152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47" name="CustomShape 648"/>
              <p:cNvSpPr/>
              <p:nvPr/>
            </p:nvSpPr>
            <p:spPr>
              <a:xfrm flipV="1">
                <a:off x="344016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48" name="CustomShape 649"/>
              <p:cNvSpPr/>
              <p:nvPr/>
            </p:nvSpPr>
            <p:spPr>
              <a:xfrm flipV="1">
                <a:off x="353988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49" name="CustomShape 650"/>
              <p:cNvSpPr/>
              <p:nvPr/>
            </p:nvSpPr>
            <p:spPr>
              <a:xfrm flipV="1">
                <a:off x="363996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50" name="CustomShape 651"/>
              <p:cNvSpPr/>
              <p:nvPr/>
            </p:nvSpPr>
            <p:spPr>
              <a:xfrm flipV="1">
                <a:off x="373860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51" name="CustomShape 652"/>
              <p:cNvSpPr/>
              <p:nvPr/>
            </p:nvSpPr>
            <p:spPr>
              <a:xfrm flipV="1">
                <a:off x="383724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52" name="CustomShape 653"/>
              <p:cNvSpPr/>
              <p:nvPr/>
            </p:nvSpPr>
            <p:spPr>
              <a:xfrm flipV="1">
                <a:off x="393768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53" name="CustomShape 654"/>
              <p:cNvSpPr/>
              <p:nvPr/>
            </p:nvSpPr>
            <p:spPr>
              <a:xfrm flipV="1">
                <a:off x="403704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54" name="CustomShape 655"/>
              <p:cNvSpPr/>
              <p:nvPr/>
            </p:nvSpPr>
            <p:spPr>
              <a:xfrm flipV="1">
                <a:off x="413568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55" name="CustomShape 656"/>
              <p:cNvSpPr/>
              <p:nvPr/>
            </p:nvSpPr>
            <p:spPr>
              <a:xfrm flipV="1">
                <a:off x="423612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56" name="CustomShape 657"/>
              <p:cNvSpPr/>
              <p:nvPr/>
            </p:nvSpPr>
            <p:spPr>
              <a:xfrm flipV="1">
                <a:off x="433476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57" name="CustomShape 658"/>
              <p:cNvSpPr/>
              <p:nvPr/>
            </p:nvSpPr>
            <p:spPr>
              <a:xfrm flipV="1">
                <a:off x="443412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58" name="CustomShape 659"/>
              <p:cNvSpPr/>
              <p:nvPr/>
            </p:nvSpPr>
            <p:spPr>
              <a:xfrm flipV="1">
                <a:off x="453456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59" name="CustomShape 660"/>
              <p:cNvSpPr/>
              <p:nvPr/>
            </p:nvSpPr>
            <p:spPr>
              <a:xfrm flipV="1">
                <a:off x="463320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60" name="CustomShape 661"/>
              <p:cNvSpPr/>
              <p:nvPr/>
            </p:nvSpPr>
            <p:spPr>
              <a:xfrm flipV="1">
                <a:off x="473184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61" name="CustomShape 662"/>
              <p:cNvSpPr/>
              <p:nvPr/>
            </p:nvSpPr>
            <p:spPr>
              <a:xfrm flipV="1">
                <a:off x="483228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62" name="CustomShape 663"/>
              <p:cNvSpPr/>
              <p:nvPr/>
            </p:nvSpPr>
            <p:spPr>
              <a:xfrm flipV="1">
                <a:off x="493164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63" name="CustomShape 664"/>
              <p:cNvSpPr/>
              <p:nvPr/>
            </p:nvSpPr>
            <p:spPr>
              <a:xfrm flipV="1">
                <a:off x="503028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64" name="CustomShape 665"/>
              <p:cNvSpPr/>
              <p:nvPr/>
            </p:nvSpPr>
            <p:spPr>
              <a:xfrm flipV="1">
                <a:off x="513072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65" name="CustomShape 666"/>
              <p:cNvSpPr/>
              <p:nvPr/>
            </p:nvSpPr>
            <p:spPr>
              <a:xfrm flipV="1">
                <a:off x="522900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66" name="CustomShape 667"/>
              <p:cNvSpPr/>
              <p:nvPr/>
            </p:nvSpPr>
            <p:spPr>
              <a:xfrm flipV="1">
                <a:off x="532872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67" name="CustomShape 668"/>
              <p:cNvSpPr/>
              <p:nvPr/>
            </p:nvSpPr>
            <p:spPr>
              <a:xfrm flipV="1">
                <a:off x="542916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68" name="CustomShape 669"/>
              <p:cNvSpPr/>
              <p:nvPr/>
            </p:nvSpPr>
            <p:spPr>
              <a:xfrm flipV="1">
                <a:off x="552744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69" name="CustomShape 670"/>
              <p:cNvSpPr/>
              <p:nvPr/>
            </p:nvSpPr>
            <p:spPr>
              <a:xfrm flipV="1">
                <a:off x="562716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70" name="CustomShape 671"/>
              <p:cNvSpPr/>
              <p:nvPr/>
            </p:nvSpPr>
            <p:spPr>
              <a:xfrm flipV="1">
                <a:off x="572652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71" name="CustomShape 672"/>
              <p:cNvSpPr/>
              <p:nvPr/>
            </p:nvSpPr>
            <p:spPr>
              <a:xfrm flipV="1">
                <a:off x="582588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72" name="CustomShape 673"/>
              <p:cNvSpPr/>
              <p:nvPr/>
            </p:nvSpPr>
            <p:spPr>
              <a:xfrm flipV="1">
                <a:off x="592452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73" name="CustomShape 674"/>
              <p:cNvSpPr/>
              <p:nvPr/>
            </p:nvSpPr>
            <p:spPr>
              <a:xfrm flipV="1">
                <a:off x="602496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74" name="CustomShape 675"/>
              <p:cNvSpPr/>
              <p:nvPr/>
            </p:nvSpPr>
            <p:spPr>
              <a:xfrm flipV="1">
                <a:off x="612432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75" name="CustomShape 676"/>
              <p:cNvSpPr/>
              <p:nvPr/>
            </p:nvSpPr>
            <p:spPr>
              <a:xfrm flipV="1">
                <a:off x="274572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76" name="CustomShape 677"/>
              <p:cNvSpPr/>
              <p:nvPr/>
            </p:nvSpPr>
            <p:spPr>
              <a:xfrm flipV="1">
                <a:off x="284436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77" name="CustomShape 678"/>
              <p:cNvSpPr/>
              <p:nvPr/>
            </p:nvSpPr>
            <p:spPr>
              <a:xfrm flipV="1">
                <a:off x="294300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78" name="CustomShape 679"/>
              <p:cNvSpPr/>
              <p:nvPr/>
            </p:nvSpPr>
            <p:spPr>
              <a:xfrm flipV="1">
                <a:off x="304308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79" name="CustomShape 680"/>
              <p:cNvSpPr/>
              <p:nvPr/>
            </p:nvSpPr>
            <p:spPr>
              <a:xfrm flipV="1">
                <a:off x="314280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80" name="CustomShape 681"/>
              <p:cNvSpPr/>
              <p:nvPr/>
            </p:nvSpPr>
            <p:spPr>
              <a:xfrm flipV="1">
                <a:off x="324144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81" name="CustomShape 682"/>
              <p:cNvSpPr/>
              <p:nvPr/>
            </p:nvSpPr>
            <p:spPr>
              <a:xfrm flipV="1">
                <a:off x="334152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82" name="CustomShape 683"/>
              <p:cNvSpPr/>
              <p:nvPr/>
            </p:nvSpPr>
            <p:spPr>
              <a:xfrm flipV="1">
                <a:off x="344016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83" name="CustomShape 684"/>
              <p:cNvSpPr/>
              <p:nvPr/>
            </p:nvSpPr>
            <p:spPr>
              <a:xfrm flipV="1">
                <a:off x="353988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84" name="CustomShape 685"/>
              <p:cNvSpPr/>
              <p:nvPr/>
            </p:nvSpPr>
            <p:spPr>
              <a:xfrm flipV="1">
                <a:off x="363996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85" name="CustomShape 686"/>
              <p:cNvSpPr/>
              <p:nvPr/>
            </p:nvSpPr>
            <p:spPr>
              <a:xfrm flipV="1">
                <a:off x="373860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86" name="CustomShape 687"/>
              <p:cNvSpPr/>
              <p:nvPr/>
            </p:nvSpPr>
            <p:spPr>
              <a:xfrm flipV="1">
                <a:off x="383724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87" name="CustomShape 688"/>
              <p:cNvSpPr/>
              <p:nvPr/>
            </p:nvSpPr>
            <p:spPr>
              <a:xfrm flipV="1">
                <a:off x="393768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88" name="CustomShape 689"/>
              <p:cNvSpPr/>
              <p:nvPr/>
            </p:nvSpPr>
            <p:spPr>
              <a:xfrm flipV="1">
                <a:off x="403704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89" name="CustomShape 690"/>
              <p:cNvSpPr/>
              <p:nvPr/>
            </p:nvSpPr>
            <p:spPr>
              <a:xfrm flipV="1">
                <a:off x="413568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90" name="CustomShape 691"/>
              <p:cNvSpPr/>
              <p:nvPr/>
            </p:nvSpPr>
            <p:spPr>
              <a:xfrm flipV="1">
                <a:off x="423612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91" name="CustomShape 692"/>
              <p:cNvSpPr/>
              <p:nvPr/>
            </p:nvSpPr>
            <p:spPr>
              <a:xfrm flipV="1">
                <a:off x="433476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92" name="CustomShape 693"/>
              <p:cNvSpPr/>
              <p:nvPr/>
            </p:nvSpPr>
            <p:spPr>
              <a:xfrm flipV="1">
                <a:off x="443412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93" name="CustomShape 694"/>
              <p:cNvSpPr/>
              <p:nvPr/>
            </p:nvSpPr>
            <p:spPr>
              <a:xfrm flipV="1">
                <a:off x="453456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94" name="CustomShape 695"/>
              <p:cNvSpPr/>
              <p:nvPr/>
            </p:nvSpPr>
            <p:spPr>
              <a:xfrm flipV="1">
                <a:off x="463320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95" name="CustomShape 696"/>
              <p:cNvSpPr/>
              <p:nvPr/>
            </p:nvSpPr>
            <p:spPr>
              <a:xfrm flipV="1">
                <a:off x="473184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96" name="CustomShape 697"/>
              <p:cNvSpPr/>
              <p:nvPr/>
            </p:nvSpPr>
            <p:spPr>
              <a:xfrm flipV="1">
                <a:off x="483228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97" name="CustomShape 698"/>
              <p:cNvSpPr/>
              <p:nvPr/>
            </p:nvSpPr>
            <p:spPr>
              <a:xfrm flipV="1">
                <a:off x="493164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98" name="CustomShape 699"/>
              <p:cNvSpPr/>
              <p:nvPr/>
            </p:nvSpPr>
            <p:spPr>
              <a:xfrm flipV="1">
                <a:off x="503028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699" name="CustomShape 700"/>
              <p:cNvSpPr/>
              <p:nvPr/>
            </p:nvSpPr>
            <p:spPr>
              <a:xfrm flipV="1">
                <a:off x="513072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00" name="CustomShape 701"/>
              <p:cNvSpPr/>
              <p:nvPr/>
            </p:nvSpPr>
            <p:spPr>
              <a:xfrm flipV="1">
                <a:off x="522900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01" name="CustomShape 702"/>
              <p:cNvSpPr/>
              <p:nvPr/>
            </p:nvSpPr>
            <p:spPr>
              <a:xfrm flipV="1">
                <a:off x="532872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02" name="CustomShape 703"/>
              <p:cNvSpPr/>
              <p:nvPr/>
            </p:nvSpPr>
            <p:spPr>
              <a:xfrm flipV="1">
                <a:off x="542916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03" name="CustomShape 704"/>
              <p:cNvSpPr/>
              <p:nvPr/>
            </p:nvSpPr>
            <p:spPr>
              <a:xfrm flipV="1">
                <a:off x="552744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04" name="CustomShape 705"/>
              <p:cNvSpPr/>
              <p:nvPr/>
            </p:nvSpPr>
            <p:spPr>
              <a:xfrm flipV="1">
                <a:off x="562716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05" name="CustomShape 706"/>
              <p:cNvSpPr/>
              <p:nvPr/>
            </p:nvSpPr>
            <p:spPr>
              <a:xfrm flipV="1">
                <a:off x="572652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06" name="CustomShape 707"/>
              <p:cNvSpPr/>
              <p:nvPr/>
            </p:nvSpPr>
            <p:spPr>
              <a:xfrm flipV="1">
                <a:off x="582588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07" name="CustomShape 708"/>
              <p:cNvSpPr/>
              <p:nvPr/>
            </p:nvSpPr>
            <p:spPr>
              <a:xfrm flipV="1">
                <a:off x="592452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08" name="CustomShape 709"/>
              <p:cNvSpPr/>
              <p:nvPr/>
            </p:nvSpPr>
            <p:spPr>
              <a:xfrm flipV="1">
                <a:off x="602496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09" name="CustomShape 710"/>
              <p:cNvSpPr/>
              <p:nvPr/>
            </p:nvSpPr>
            <p:spPr>
              <a:xfrm flipV="1">
                <a:off x="612432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710" name="Group 711"/>
            <p:cNvGrpSpPr/>
            <p:nvPr/>
          </p:nvGrpSpPr>
          <p:grpSpPr>
            <a:xfrm>
              <a:off x="2745720" y="2361600"/>
              <a:ext cx="3387240" cy="111600"/>
              <a:chOff x="2745720" y="2361600"/>
              <a:chExt cx="3387240" cy="111600"/>
            </a:xfrm>
          </p:grpSpPr>
          <p:sp>
            <p:nvSpPr>
              <p:cNvPr id="711" name="CustomShape 712"/>
              <p:cNvSpPr/>
              <p:nvPr/>
            </p:nvSpPr>
            <p:spPr>
              <a:xfrm flipV="1">
                <a:off x="274572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12" name="CustomShape 713"/>
              <p:cNvSpPr/>
              <p:nvPr/>
            </p:nvSpPr>
            <p:spPr>
              <a:xfrm flipV="1">
                <a:off x="284436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13" name="CustomShape 714"/>
              <p:cNvSpPr/>
              <p:nvPr/>
            </p:nvSpPr>
            <p:spPr>
              <a:xfrm flipV="1">
                <a:off x="294300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14" name="CustomShape 715"/>
              <p:cNvSpPr/>
              <p:nvPr/>
            </p:nvSpPr>
            <p:spPr>
              <a:xfrm flipV="1">
                <a:off x="304308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15" name="CustomShape 716"/>
              <p:cNvSpPr/>
              <p:nvPr/>
            </p:nvSpPr>
            <p:spPr>
              <a:xfrm flipV="1">
                <a:off x="314280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16" name="CustomShape 717"/>
              <p:cNvSpPr/>
              <p:nvPr/>
            </p:nvSpPr>
            <p:spPr>
              <a:xfrm flipV="1">
                <a:off x="324144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17" name="CustomShape 718"/>
              <p:cNvSpPr/>
              <p:nvPr/>
            </p:nvSpPr>
            <p:spPr>
              <a:xfrm flipV="1">
                <a:off x="334152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18" name="CustomShape 719"/>
              <p:cNvSpPr/>
              <p:nvPr/>
            </p:nvSpPr>
            <p:spPr>
              <a:xfrm flipV="1">
                <a:off x="344016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19" name="CustomShape 720"/>
              <p:cNvSpPr/>
              <p:nvPr/>
            </p:nvSpPr>
            <p:spPr>
              <a:xfrm flipV="1">
                <a:off x="353988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20" name="CustomShape 721"/>
              <p:cNvSpPr/>
              <p:nvPr/>
            </p:nvSpPr>
            <p:spPr>
              <a:xfrm flipV="1">
                <a:off x="363996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21" name="CustomShape 722"/>
              <p:cNvSpPr/>
              <p:nvPr/>
            </p:nvSpPr>
            <p:spPr>
              <a:xfrm flipV="1">
                <a:off x="373860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22" name="CustomShape 723"/>
              <p:cNvSpPr/>
              <p:nvPr/>
            </p:nvSpPr>
            <p:spPr>
              <a:xfrm flipV="1">
                <a:off x="383724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23" name="CustomShape 724"/>
              <p:cNvSpPr/>
              <p:nvPr/>
            </p:nvSpPr>
            <p:spPr>
              <a:xfrm flipV="1">
                <a:off x="393768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24" name="CustomShape 725"/>
              <p:cNvSpPr/>
              <p:nvPr/>
            </p:nvSpPr>
            <p:spPr>
              <a:xfrm flipV="1">
                <a:off x="403704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25" name="CustomShape 726"/>
              <p:cNvSpPr/>
              <p:nvPr/>
            </p:nvSpPr>
            <p:spPr>
              <a:xfrm flipV="1">
                <a:off x="413568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26" name="CustomShape 727"/>
              <p:cNvSpPr/>
              <p:nvPr/>
            </p:nvSpPr>
            <p:spPr>
              <a:xfrm flipV="1">
                <a:off x="423612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27" name="CustomShape 728"/>
              <p:cNvSpPr/>
              <p:nvPr/>
            </p:nvSpPr>
            <p:spPr>
              <a:xfrm flipV="1">
                <a:off x="433476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28" name="CustomShape 729"/>
              <p:cNvSpPr/>
              <p:nvPr/>
            </p:nvSpPr>
            <p:spPr>
              <a:xfrm flipV="1">
                <a:off x="443412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29" name="CustomShape 730"/>
              <p:cNvSpPr/>
              <p:nvPr/>
            </p:nvSpPr>
            <p:spPr>
              <a:xfrm flipV="1">
                <a:off x="453456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30" name="CustomShape 731"/>
              <p:cNvSpPr/>
              <p:nvPr/>
            </p:nvSpPr>
            <p:spPr>
              <a:xfrm flipV="1">
                <a:off x="463320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31" name="CustomShape 732"/>
              <p:cNvSpPr/>
              <p:nvPr/>
            </p:nvSpPr>
            <p:spPr>
              <a:xfrm flipV="1">
                <a:off x="473184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32" name="CustomShape 733"/>
              <p:cNvSpPr/>
              <p:nvPr/>
            </p:nvSpPr>
            <p:spPr>
              <a:xfrm flipV="1">
                <a:off x="483228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33" name="CustomShape 734"/>
              <p:cNvSpPr/>
              <p:nvPr/>
            </p:nvSpPr>
            <p:spPr>
              <a:xfrm flipV="1">
                <a:off x="493164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34" name="CustomShape 735"/>
              <p:cNvSpPr/>
              <p:nvPr/>
            </p:nvSpPr>
            <p:spPr>
              <a:xfrm flipV="1">
                <a:off x="503028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35" name="CustomShape 736"/>
              <p:cNvSpPr/>
              <p:nvPr/>
            </p:nvSpPr>
            <p:spPr>
              <a:xfrm flipV="1">
                <a:off x="513072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36" name="CustomShape 737"/>
              <p:cNvSpPr/>
              <p:nvPr/>
            </p:nvSpPr>
            <p:spPr>
              <a:xfrm flipV="1">
                <a:off x="522900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37" name="CustomShape 738"/>
              <p:cNvSpPr/>
              <p:nvPr/>
            </p:nvSpPr>
            <p:spPr>
              <a:xfrm flipV="1">
                <a:off x="532872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38" name="CustomShape 739"/>
              <p:cNvSpPr/>
              <p:nvPr/>
            </p:nvSpPr>
            <p:spPr>
              <a:xfrm flipV="1">
                <a:off x="542916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39" name="CustomShape 740"/>
              <p:cNvSpPr/>
              <p:nvPr/>
            </p:nvSpPr>
            <p:spPr>
              <a:xfrm flipV="1">
                <a:off x="552744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40" name="CustomShape 741"/>
              <p:cNvSpPr/>
              <p:nvPr/>
            </p:nvSpPr>
            <p:spPr>
              <a:xfrm flipV="1">
                <a:off x="562716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41" name="CustomShape 742"/>
              <p:cNvSpPr/>
              <p:nvPr/>
            </p:nvSpPr>
            <p:spPr>
              <a:xfrm flipV="1">
                <a:off x="572652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42" name="CustomShape 743"/>
              <p:cNvSpPr/>
              <p:nvPr/>
            </p:nvSpPr>
            <p:spPr>
              <a:xfrm flipV="1">
                <a:off x="582588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43" name="CustomShape 744"/>
              <p:cNvSpPr/>
              <p:nvPr/>
            </p:nvSpPr>
            <p:spPr>
              <a:xfrm flipV="1">
                <a:off x="592452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44" name="CustomShape 745"/>
              <p:cNvSpPr/>
              <p:nvPr/>
            </p:nvSpPr>
            <p:spPr>
              <a:xfrm flipV="1">
                <a:off x="602496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45" name="CustomShape 746"/>
              <p:cNvSpPr/>
              <p:nvPr/>
            </p:nvSpPr>
            <p:spPr>
              <a:xfrm flipV="1">
                <a:off x="612432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46" name="CustomShape 747"/>
              <p:cNvSpPr/>
              <p:nvPr/>
            </p:nvSpPr>
            <p:spPr>
              <a:xfrm flipV="1">
                <a:off x="274572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47" name="CustomShape 748"/>
              <p:cNvSpPr/>
              <p:nvPr/>
            </p:nvSpPr>
            <p:spPr>
              <a:xfrm flipV="1">
                <a:off x="284436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48" name="CustomShape 749"/>
              <p:cNvSpPr/>
              <p:nvPr/>
            </p:nvSpPr>
            <p:spPr>
              <a:xfrm flipV="1">
                <a:off x="294300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49" name="CustomShape 750"/>
              <p:cNvSpPr/>
              <p:nvPr/>
            </p:nvSpPr>
            <p:spPr>
              <a:xfrm flipV="1">
                <a:off x="304308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50" name="CustomShape 751"/>
              <p:cNvSpPr/>
              <p:nvPr/>
            </p:nvSpPr>
            <p:spPr>
              <a:xfrm flipV="1">
                <a:off x="314280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51" name="CustomShape 752"/>
              <p:cNvSpPr/>
              <p:nvPr/>
            </p:nvSpPr>
            <p:spPr>
              <a:xfrm flipV="1">
                <a:off x="324144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52" name="CustomShape 753"/>
              <p:cNvSpPr/>
              <p:nvPr/>
            </p:nvSpPr>
            <p:spPr>
              <a:xfrm flipV="1">
                <a:off x="334152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53" name="CustomShape 754"/>
              <p:cNvSpPr/>
              <p:nvPr/>
            </p:nvSpPr>
            <p:spPr>
              <a:xfrm flipV="1">
                <a:off x="344016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54" name="CustomShape 755"/>
              <p:cNvSpPr/>
              <p:nvPr/>
            </p:nvSpPr>
            <p:spPr>
              <a:xfrm flipV="1">
                <a:off x="353988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55" name="CustomShape 756"/>
              <p:cNvSpPr/>
              <p:nvPr/>
            </p:nvSpPr>
            <p:spPr>
              <a:xfrm flipV="1">
                <a:off x="363996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56" name="CustomShape 757"/>
              <p:cNvSpPr/>
              <p:nvPr/>
            </p:nvSpPr>
            <p:spPr>
              <a:xfrm flipV="1">
                <a:off x="373860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57" name="CustomShape 758"/>
              <p:cNvSpPr/>
              <p:nvPr/>
            </p:nvSpPr>
            <p:spPr>
              <a:xfrm flipV="1">
                <a:off x="383724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58" name="CustomShape 759"/>
              <p:cNvSpPr/>
              <p:nvPr/>
            </p:nvSpPr>
            <p:spPr>
              <a:xfrm flipV="1">
                <a:off x="393768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59" name="CustomShape 760"/>
              <p:cNvSpPr/>
              <p:nvPr/>
            </p:nvSpPr>
            <p:spPr>
              <a:xfrm flipV="1">
                <a:off x="403704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60" name="CustomShape 761"/>
              <p:cNvSpPr/>
              <p:nvPr/>
            </p:nvSpPr>
            <p:spPr>
              <a:xfrm flipV="1">
                <a:off x="413568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61" name="CustomShape 762"/>
              <p:cNvSpPr/>
              <p:nvPr/>
            </p:nvSpPr>
            <p:spPr>
              <a:xfrm flipV="1">
                <a:off x="423612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62" name="CustomShape 763"/>
              <p:cNvSpPr/>
              <p:nvPr/>
            </p:nvSpPr>
            <p:spPr>
              <a:xfrm flipV="1">
                <a:off x="433476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63" name="CustomShape 764"/>
              <p:cNvSpPr/>
              <p:nvPr/>
            </p:nvSpPr>
            <p:spPr>
              <a:xfrm flipV="1">
                <a:off x="443412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64" name="CustomShape 765"/>
              <p:cNvSpPr/>
              <p:nvPr/>
            </p:nvSpPr>
            <p:spPr>
              <a:xfrm flipV="1">
                <a:off x="453456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65" name="CustomShape 766"/>
              <p:cNvSpPr/>
              <p:nvPr/>
            </p:nvSpPr>
            <p:spPr>
              <a:xfrm flipV="1">
                <a:off x="463320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66" name="CustomShape 767"/>
              <p:cNvSpPr/>
              <p:nvPr/>
            </p:nvSpPr>
            <p:spPr>
              <a:xfrm flipV="1">
                <a:off x="473184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67" name="CustomShape 768"/>
              <p:cNvSpPr/>
              <p:nvPr/>
            </p:nvSpPr>
            <p:spPr>
              <a:xfrm flipV="1">
                <a:off x="483228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68" name="CustomShape 769"/>
              <p:cNvSpPr/>
              <p:nvPr/>
            </p:nvSpPr>
            <p:spPr>
              <a:xfrm flipV="1">
                <a:off x="493164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69" name="CustomShape 770"/>
              <p:cNvSpPr/>
              <p:nvPr/>
            </p:nvSpPr>
            <p:spPr>
              <a:xfrm flipV="1">
                <a:off x="503028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70" name="CustomShape 771"/>
              <p:cNvSpPr/>
              <p:nvPr/>
            </p:nvSpPr>
            <p:spPr>
              <a:xfrm flipV="1">
                <a:off x="513072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71" name="CustomShape 772"/>
              <p:cNvSpPr/>
              <p:nvPr/>
            </p:nvSpPr>
            <p:spPr>
              <a:xfrm flipV="1">
                <a:off x="522900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72" name="CustomShape 773"/>
              <p:cNvSpPr/>
              <p:nvPr/>
            </p:nvSpPr>
            <p:spPr>
              <a:xfrm flipV="1">
                <a:off x="532872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73" name="CustomShape 774"/>
              <p:cNvSpPr/>
              <p:nvPr/>
            </p:nvSpPr>
            <p:spPr>
              <a:xfrm flipV="1">
                <a:off x="542916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74" name="CustomShape 775"/>
              <p:cNvSpPr/>
              <p:nvPr/>
            </p:nvSpPr>
            <p:spPr>
              <a:xfrm flipV="1">
                <a:off x="552744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75" name="CustomShape 776"/>
              <p:cNvSpPr/>
              <p:nvPr/>
            </p:nvSpPr>
            <p:spPr>
              <a:xfrm flipV="1">
                <a:off x="562716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76" name="CustomShape 777"/>
              <p:cNvSpPr/>
              <p:nvPr/>
            </p:nvSpPr>
            <p:spPr>
              <a:xfrm flipV="1">
                <a:off x="572652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77" name="CustomShape 778"/>
              <p:cNvSpPr/>
              <p:nvPr/>
            </p:nvSpPr>
            <p:spPr>
              <a:xfrm flipV="1">
                <a:off x="582588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78" name="CustomShape 779"/>
              <p:cNvSpPr/>
              <p:nvPr/>
            </p:nvSpPr>
            <p:spPr>
              <a:xfrm flipV="1">
                <a:off x="592452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79" name="CustomShape 780"/>
              <p:cNvSpPr/>
              <p:nvPr/>
            </p:nvSpPr>
            <p:spPr>
              <a:xfrm flipV="1">
                <a:off x="602496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80" name="CustomShape 781"/>
              <p:cNvSpPr/>
              <p:nvPr/>
            </p:nvSpPr>
            <p:spPr>
              <a:xfrm flipV="1">
                <a:off x="612432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781" name="Group 782"/>
            <p:cNvGrpSpPr/>
            <p:nvPr/>
          </p:nvGrpSpPr>
          <p:grpSpPr>
            <a:xfrm>
              <a:off x="2745720" y="2560680"/>
              <a:ext cx="3387240" cy="111600"/>
              <a:chOff x="2745720" y="2560680"/>
              <a:chExt cx="3387240" cy="111600"/>
            </a:xfrm>
          </p:grpSpPr>
          <p:sp>
            <p:nvSpPr>
              <p:cNvPr id="782" name="CustomShape 783"/>
              <p:cNvSpPr/>
              <p:nvPr/>
            </p:nvSpPr>
            <p:spPr>
              <a:xfrm flipV="1">
                <a:off x="274572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83" name="CustomShape 784"/>
              <p:cNvSpPr/>
              <p:nvPr/>
            </p:nvSpPr>
            <p:spPr>
              <a:xfrm flipV="1">
                <a:off x="284436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84" name="CustomShape 785"/>
              <p:cNvSpPr/>
              <p:nvPr/>
            </p:nvSpPr>
            <p:spPr>
              <a:xfrm flipV="1">
                <a:off x="294300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85" name="CustomShape 786"/>
              <p:cNvSpPr/>
              <p:nvPr/>
            </p:nvSpPr>
            <p:spPr>
              <a:xfrm flipV="1">
                <a:off x="304308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86" name="CustomShape 787"/>
              <p:cNvSpPr/>
              <p:nvPr/>
            </p:nvSpPr>
            <p:spPr>
              <a:xfrm flipV="1">
                <a:off x="314280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87" name="CustomShape 788"/>
              <p:cNvSpPr/>
              <p:nvPr/>
            </p:nvSpPr>
            <p:spPr>
              <a:xfrm flipV="1">
                <a:off x="324144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88" name="CustomShape 789"/>
              <p:cNvSpPr/>
              <p:nvPr/>
            </p:nvSpPr>
            <p:spPr>
              <a:xfrm flipV="1">
                <a:off x="334152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89" name="CustomShape 790"/>
              <p:cNvSpPr/>
              <p:nvPr/>
            </p:nvSpPr>
            <p:spPr>
              <a:xfrm flipV="1">
                <a:off x="344016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90" name="CustomShape 791"/>
              <p:cNvSpPr/>
              <p:nvPr/>
            </p:nvSpPr>
            <p:spPr>
              <a:xfrm flipV="1">
                <a:off x="353988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91" name="CustomShape 792"/>
              <p:cNvSpPr/>
              <p:nvPr/>
            </p:nvSpPr>
            <p:spPr>
              <a:xfrm flipV="1">
                <a:off x="363996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92" name="CustomShape 793"/>
              <p:cNvSpPr/>
              <p:nvPr/>
            </p:nvSpPr>
            <p:spPr>
              <a:xfrm flipV="1">
                <a:off x="373860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93" name="CustomShape 794"/>
              <p:cNvSpPr/>
              <p:nvPr/>
            </p:nvSpPr>
            <p:spPr>
              <a:xfrm flipV="1">
                <a:off x="383724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94" name="CustomShape 795"/>
              <p:cNvSpPr/>
              <p:nvPr/>
            </p:nvSpPr>
            <p:spPr>
              <a:xfrm flipV="1">
                <a:off x="393768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95" name="CustomShape 796"/>
              <p:cNvSpPr/>
              <p:nvPr/>
            </p:nvSpPr>
            <p:spPr>
              <a:xfrm flipV="1">
                <a:off x="403704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96" name="CustomShape 797"/>
              <p:cNvSpPr/>
              <p:nvPr/>
            </p:nvSpPr>
            <p:spPr>
              <a:xfrm flipV="1">
                <a:off x="413568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97" name="CustomShape 798"/>
              <p:cNvSpPr/>
              <p:nvPr/>
            </p:nvSpPr>
            <p:spPr>
              <a:xfrm flipV="1">
                <a:off x="423612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98" name="CustomShape 799"/>
              <p:cNvSpPr/>
              <p:nvPr/>
            </p:nvSpPr>
            <p:spPr>
              <a:xfrm flipV="1">
                <a:off x="433476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799" name="CustomShape 800"/>
              <p:cNvSpPr/>
              <p:nvPr/>
            </p:nvSpPr>
            <p:spPr>
              <a:xfrm flipV="1">
                <a:off x="443412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00" name="CustomShape 801"/>
              <p:cNvSpPr/>
              <p:nvPr/>
            </p:nvSpPr>
            <p:spPr>
              <a:xfrm flipV="1">
                <a:off x="453456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01" name="CustomShape 802"/>
              <p:cNvSpPr/>
              <p:nvPr/>
            </p:nvSpPr>
            <p:spPr>
              <a:xfrm flipV="1">
                <a:off x="463320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02" name="CustomShape 803"/>
              <p:cNvSpPr/>
              <p:nvPr/>
            </p:nvSpPr>
            <p:spPr>
              <a:xfrm flipV="1">
                <a:off x="473184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03" name="CustomShape 804"/>
              <p:cNvSpPr/>
              <p:nvPr/>
            </p:nvSpPr>
            <p:spPr>
              <a:xfrm flipV="1">
                <a:off x="483228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04" name="CustomShape 805"/>
              <p:cNvSpPr/>
              <p:nvPr/>
            </p:nvSpPr>
            <p:spPr>
              <a:xfrm flipV="1">
                <a:off x="493164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05" name="CustomShape 806"/>
              <p:cNvSpPr/>
              <p:nvPr/>
            </p:nvSpPr>
            <p:spPr>
              <a:xfrm flipV="1">
                <a:off x="503028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06" name="CustomShape 807"/>
              <p:cNvSpPr/>
              <p:nvPr/>
            </p:nvSpPr>
            <p:spPr>
              <a:xfrm flipV="1">
                <a:off x="513072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07" name="CustomShape 808"/>
              <p:cNvSpPr/>
              <p:nvPr/>
            </p:nvSpPr>
            <p:spPr>
              <a:xfrm flipV="1">
                <a:off x="522900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08" name="CustomShape 809"/>
              <p:cNvSpPr/>
              <p:nvPr/>
            </p:nvSpPr>
            <p:spPr>
              <a:xfrm flipV="1">
                <a:off x="532872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09" name="CustomShape 810"/>
              <p:cNvSpPr/>
              <p:nvPr/>
            </p:nvSpPr>
            <p:spPr>
              <a:xfrm flipV="1">
                <a:off x="542916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10" name="CustomShape 811"/>
              <p:cNvSpPr/>
              <p:nvPr/>
            </p:nvSpPr>
            <p:spPr>
              <a:xfrm flipV="1">
                <a:off x="552744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11" name="CustomShape 812"/>
              <p:cNvSpPr/>
              <p:nvPr/>
            </p:nvSpPr>
            <p:spPr>
              <a:xfrm flipV="1">
                <a:off x="562716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12" name="CustomShape 813"/>
              <p:cNvSpPr/>
              <p:nvPr/>
            </p:nvSpPr>
            <p:spPr>
              <a:xfrm flipV="1">
                <a:off x="572652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13" name="CustomShape 814"/>
              <p:cNvSpPr/>
              <p:nvPr/>
            </p:nvSpPr>
            <p:spPr>
              <a:xfrm flipV="1">
                <a:off x="582588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14" name="CustomShape 815"/>
              <p:cNvSpPr/>
              <p:nvPr/>
            </p:nvSpPr>
            <p:spPr>
              <a:xfrm flipV="1">
                <a:off x="592452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15" name="CustomShape 816"/>
              <p:cNvSpPr/>
              <p:nvPr/>
            </p:nvSpPr>
            <p:spPr>
              <a:xfrm flipV="1">
                <a:off x="602496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16" name="CustomShape 817"/>
              <p:cNvSpPr/>
              <p:nvPr/>
            </p:nvSpPr>
            <p:spPr>
              <a:xfrm flipV="1">
                <a:off x="612432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17" name="CustomShape 818"/>
              <p:cNvSpPr/>
              <p:nvPr/>
            </p:nvSpPr>
            <p:spPr>
              <a:xfrm flipV="1">
                <a:off x="274572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18" name="CustomShape 819"/>
              <p:cNvSpPr/>
              <p:nvPr/>
            </p:nvSpPr>
            <p:spPr>
              <a:xfrm flipV="1">
                <a:off x="284436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19" name="CustomShape 820"/>
              <p:cNvSpPr/>
              <p:nvPr/>
            </p:nvSpPr>
            <p:spPr>
              <a:xfrm flipV="1">
                <a:off x="294300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20" name="CustomShape 821"/>
              <p:cNvSpPr/>
              <p:nvPr/>
            </p:nvSpPr>
            <p:spPr>
              <a:xfrm flipV="1">
                <a:off x="304308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21" name="CustomShape 822"/>
              <p:cNvSpPr/>
              <p:nvPr/>
            </p:nvSpPr>
            <p:spPr>
              <a:xfrm flipV="1">
                <a:off x="314280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22" name="CustomShape 823"/>
              <p:cNvSpPr/>
              <p:nvPr/>
            </p:nvSpPr>
            <p:spPr>
              <a:xfrm flipV="1">
                <a:off x="324144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23" name="CustomShape 824"/>
              <p:cNvSpPr/>
              <p:nvPr/>
            </p:nvSpPr>
            <p:spPr>
              <a:xfrm flipV="1">
                <a:off x="334152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24" name="CustomShape 825"/>
              <p:cNvSpPr/>
              <p:nvPr/>
            </p:nvSpPr>
            <p:spPr>
              <a:xfrm flipV="1">
                <a:off x="344016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25" name="CustomShape 826"/>
              <p:cNvSpPr/>
              <p:nvPr/>
            </p:nvSpPr>
            <p:spPr>
              <a:xfrm flipV="1">
                <a:off x="353988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26" name="CustomShape 827"/>
              <p:cNvSpPr/>
              <p:nvPr/>
            </p:nvSpPr>
            <p:spPr>
              <a:xfrm flipV="1">
                <a:off x="363996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27" name="CustomShape 828"/>
              <p:cNvSpPr/>
              <p:nvPr/>
            </p:nvSpPr>
            <p:spPr>
              <a:xfrm flipV="1">
                <a:off x="373860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28" name="CustomShape 829"/>
              <p:cNvSpPr/>
              <p:nvPr/>
            </p:nvSpPr>
            <p:spPr>
              <a:xfrm flipV="1">
                <a:off x="383724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29" name="CustomShape 830"/>
              <p:cNvSpPr/>
              <p:nvPr/>
            </p:nvSpPr>
            <p:spPr>
              <a:xfrm flipV="1">
                <a:off x="393768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30" name="CustomShape 831"/>
              <p:cNvSpPr/>
              <p:nvPr/>
            </p:nvSpPr>
            <p:spPr>
              <a:xfrm flipV="1">
                <a:off x="403704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31" name="CustomShape 832"/>
              <p:cNvSpPr/>
              <p:nvPr/>
            </p:nvSpPr>
            <p:spPr>
              <a:xfrm flipV="1">
                <a:off x="413568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32" name="CustomShape 833"/>
              <p:cNvSpPr/>
              <p:nvPr/>
            </p:nvSpPr>
            <p:spPr>
              <a:xfrm flipV="1">
                <a:off x="423612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33" name="CustomShape 834"/>
              <p:cNvSpPr/>
              <p:nvPr/>
            </p:nvSpPr>
            <p:spPr>
              <a:xfrm flipV="1">
                <a:off x="433476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34" name="CustomShape 835"/>
              <p:cNvSpPr/>
              <p:nvPr/>
            </p:nvSpPr>
            <p:spPr>
              <a:xfrm flipV="1">
                <a:off x="443412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35" name="CustomShape 836"/>
              <p:cNvSpPr/>
              <p:nvPr/>
            </p:nvSpPr>
            <p:spPr>
              <a:xfrm flipV="1">
                <a:off x="453456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36" name="CustomShape 837"/>
              <p:cNvSpPr/>
              <p:nvPr/>
            </p:nvSpPr>
            <p:spPr>
              <a:xfrm flipV="1">
                <a:off x="463320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37" name="CustomShape 838"/>
              <p:cNvSpPr/>
              <p:nvPr/>
            </p:nvSpPr>
            <p:spPr>
              <a:xfrm flipV="1">
                <a:off x="473184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38" name="CustomShape 839"/>
              <p:cNvSpPr/>
              <p:nvPr/>
            </p:nvSpPr>
            <p:spPr>
              <a:xfrm flipV="1">
                <a:off x="483228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39" name="CustomShape 840"/>
              <p:cNvSpPr/>
              <p:nvPr/>
            </p:nvSpPr>
            <p:spPr>
              <a:xfrm flipV="1">
                <a:off x="493164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40" name="CustomShape 841"/>
              <p:cNvSpPr/>
              <p:nvPr/>
            </p:nvSpPr>
            <p:spPr>
              <a:xfrm flipV="1">
                <a:off x="503028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41" name="CustomShape 842"/>
              <p:cNvSpPr/>
              <p:nvPr/>
            </p:nvSpPr>
            <p:spPr>
              <a:xfrm flipV="1">
                <a:off x="513072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42" name="CustomShape 843"/>
              <p:cNvSpPr/>
              <p:nvPr/>
            </p:nvSpPr>
            <p:spPr>
              <a:xfrm flipV="1">
                <a:off x="522900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43" name="CustomShape 844"/>
              <p:cNvSpPr/>
              <p:nvPr/>
            </p:nvSpPr>
            <p:spPr>
              <a:xfrm flipV="1">
                <a:off x="532872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44" name="CustomShape 845"/>
              <p:cNvSpPr/>
              <p:nvPr/>
            </p:nvSpPr>
            <p:spPr>
              <a:xfrm flipV="1">
                <a:off x="542916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45" name="CustomShape 846"/>
              <p:cNvSpPr/>
              <p:nvPr/>
            </p:nvSpPr>
            <p:spPr>
              <a:xfrm flipV="1">
                <a:off x="552744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46" name="CustomShape 847"/>
              <p:cNvSpPr/>
              <p:nvPr/>
            </p:nvSpPr>
            <p:spPr>
              <a:xfrm flipV="1">
                <a:off x="562716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47" name="CustomShape 848"/>
              <p:cNvSpPr/>
              <p:nvPr/>
            </p:nvSpPr>
            <p:spPr>
              <a:xfrm flipV="1">
                <a:off x="572652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48" name="CustomShape 849"/>
              <p:cNvSpPr/>
              <p:nvPr/>
            </p:nvSpPr>
            <p:spPr>
              <a:xfrm flipV="1">
                <a:off x="582588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49" name="CustomShape 850"/>
              <p:cNvSpPr/>
              <p:nvPr/>
            </p:nvSpPr>
            <p:spPr>
              <a:xfrm flipV="1">
                <a:off x="592452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50" name="CustomShape 851"/>
              <p:cNvSpPr/>
              <p:nvPr/>
            </p:nvSpPr>
            <p:spPr>
              <a:xfrm flipV="1">
                <a:off x="602496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51" name="CustomShape 852"/>
              <p:cNvSpPr/>
              <p:nvPr/>
            </p:nvSpPr>
            <p:spPr>
              <a:xfrm flipV="1">
                <a:off x="612432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852" name="Group 853"/>
            <p:cNvGrpSpPr/>
            <p:nvPr/>
          </p:nvGrpSpPr>
          <p:grpSpPr>
            <a:xfrm>
              <a:off x="2745720" y="2759760"/>
              <a:ext cx="3387240" cy="111600"/>
              <a:chOff x="2745720" y="2759760"/>
              <a:chExt cx="3387240" cy="111600"/>
            </a:xfrm>
          </p:grpSpPr>
          <p:sp>
            <p:nvSpPr>
              <p:cNvPr id="853" name="CustomShape 854"/>
              <p:cNvSpPr/>
              <p:nvPr/>
            </p:nvSpPr>
            <p:spPr>
              <a:xfrm flipV="1">
                <a:off x="274572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54" name="CustomShape 855"/>
              <p:cNvSpPr/>
              <p:nvPr/>
            </p:nvSpPr>
            <p:spPr>
              <a:xfrm flipV="1">
                <a:off x="284436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55" name="CustomShape 856"/>
              <p:cNvSpPr/>
              <p:nvPr/>
            </p:nvSpPr>
            <p:spPr>
              <a:xfrm flipV="1">
                <a:off x="294300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56" name="CustomShape 857"/>
              <p:cNvSpPr/>
              <p:nvPr/>
            </p:nvSpPr>
            <p:spPr>
              <a:xfrm flipV="1">
                <a:off x="304308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57" name="CustomShape 858"/>
              <p:cNvSpPr/>
              <p:nvPr/>
            </p:nvSpPr>
            <p:spPr>
              <a:xfrm flipV="1">
                <a:off x="314280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58" name="CustomShape 859"/>
              <p:cNvSpPr/>
              <p:nvPr/>
            </p:nvSpPr>
            <p:spPr>
              <a:xfrm flipV="1">
                <a:off x="324144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59" name="CustomShape 860"/>
              <p:cNvSpPr/>
              <p:nvPr/>
            </p:nvSpPr>
            <p:spPr>
              <a:xfrm flipV="1">
                <a:off x="334152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60" name="CustomShape 861"/>
              <p:cNvSpPr/>
              <p:nvPr/>
            </p:nvSpPr>
            <p:spPr>
              <a:xfrm flipV="1">
                <a:off x="344016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61" name="CustomShape 862"/>
              <p:cNvSpPr/>
              <p:nvPr/>
            </p:nvSpPr>
            <p:spPr>
              <a:xfrm flipV="1">
                <a:off x="353988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62" name="CustomShape 863"/>
              <p:cNvSpPr/>
              <p:nvPr/>
            </p:nvSpPr>
            <p:spPr>
              <a:xfrm flipV="1">
                <a:off x="363996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63" name="CustomShape 864"/>
              <p:cNvSpPr/>
              <p:nvPr/>
            </p:nvSpPr>
            <p:spPr>
              <a:xfrm flipV="1">
                <a:off x="373860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64" name="CustomShape 865"/>
              <p:cNvSpPr/>
              <p:nvPr/>
            </p:nvSpPr>
            <p:spPr>
              <a:xfrm flipV="1">
                <a:off x="383724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65" name="CustomShape 866"/>
              <p:cNvSpPr/>
              <p:nvPr/>
            </p:nvSpPr>
            <p:spPr>
              <a:xfrm flipV="1">
                <a:off x="393768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66" name="CustomShape 867"/>
              <p:cNvSpPr/>
              <p:nvPr/>
            </p:nvSpPr>
            <p:spPr>
              <a:xfrm flipV="1">
                <a:off x="403704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67" name="CustomShape 868"/>
              <p:cNvSpPr/>
              <p:nvPr/>
            </p:nvSpPr>
            <p:spPr>
              <a:xfrm flipV="1">
                <a:off x="413568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68" name="CustomShape 869"/>
              <p:cNvSpPr/>
              <p:nvPr/>
            </p:nvSpPr>
            <p:spPr>
              <a:xfrm flipV="1">
                <a:off x="423612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69" name="CustomShape 870"/>
              <p:cNvSpPr/>
              <p:nvPr/>
            </p:nvSpPr>
            <p:spPr>
              <a:xfrm flipV="1">
                <a:off x="433476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70" name="CustomShape 871"/>
              <p:cNvSpPr/>
              <p:nvPr/>
            </p:nvSpPr>
            <p:spPr>
              <a:xfrm flipV="1">
                <a:off x="443412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71" name="CustomShape 872"/>
              <p:cNvSpPr/>
              <p:nvPr/>
            </p:nvSpPr>
            <p:spPr>
              <a:xfrm flipV="1">
                <a:off x="453456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72" name="CustomShape 873"/>
              <p:cNvSpPr/>
              <p:nvPr/>
            </p:nvSpPr>
            <p:spPr>
              <a:xfrm flipV="1">
                <a:off x="463320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73" name="CustomShape 874"/>
              <p:cNvSpPr/>
              <p:nvPr/>
            </p:nvSpPr>
            <p:spPr>
              <a:xfrm flipV="1">
                <a:off x="473184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74" name="CustomShape 875"/>
              <p:cNvSpPr/>
              <p:nvPr/>
            </p:nvSpPr>
            <p:spPr>
              <a:xfrm flipV="1">
                <a:off x="483228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75" name="CustomShape 876"/>
              <p:cNvSpPr/>
              <p:nvPr/>
            </p:nvSpPr>
            <p:spPr>
              <a:xfrm flipV="1">
                <a:off x="493164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76" name="CustomShape 877"/>
              <p:cNvSpPr/>
              <p:nvPr/>
            </p:nvSpPr>
            <p:spPr>
              <a:xfrm flipV="1">
                <a:off x="503028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77" name="CustomShape 878"/>
              <p:cNvSpPr/>
              <p:nvPr/>
            </p:nvSpPr>
            <p:spPr>
              <a:xfrm flipV="1">
                <a:off x="513072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78" name="CustomShape 879"/>
              <p:cNvSpPr/>
              <p:nvPr/>
            </p:nvSpPr>
            <p:spPr>
              <a:xfrm flipV="1">
                <a:off x="522900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79" name="CustomShape 880"/>
              <p:cNvSpPr/>
              <p:nvPr/>
            </p:nvSpPr>
            <p:spPr>
              <a:xfrm flipV="1">
                <a:off x="532872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80" name="CustomShape 881"/>
              <p:cNvSpPr/>
              <p:nvPr/>
            </p:nvSpPr>
            <p:spPr>
              <a:xfrm flipV="1">
                <a:off x="542916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81" name="CustomShape 882"/>
              <p:cNvSpPr/>
              <p:nvPr/>
            </p:nvSpPr>
            <p:spPr>
              <a:xfrm flipV="1">
                <a:off x="552744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82" name="CustomShape 883"/>
              <p:cNvSpPr/>
              <p:nvPr/>
            </p:nvSpPr>
            <p:spPr>
              <a:xfrm flipV="1">
                <a:off x="562716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83" name="CustomShape 884"/>
              <p:cNvSpPr/>
              <p:nvPr/>
            </p:nvSpPr>
            <p:spPr>
              <a:xfrm flipV="1">
                <a:off x="572652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84" name="CustomShape 885"/>
              <p:cNvSpPr/>
              <p:nvPr/>
            </p:nvSpPr>
            <p:spPr>
              <a:xfrm flipV="1">
                <a:off x="582588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85" name="CustomShape 886"/>
              <p:cNvSpPr/>
              <p:nvPr/>
            </p:nvSpPr>
            <p:spPr>
              <a:xfrm flipV="1">
                <a:off x="592452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86" name="CustomShape 887"/>
              <p:cNvSpPr/>
              <p:nvPr/>
            </p:nvSpPr>
            <p:spPr>
              <a:xfrm flipV="1">
                <a:off x="602496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87" name="CustomShape 888"/>
              <p:cNvSpPr/>
              <p:nvPr/>
            </p:nvSpPr>
            <p:spPr>
              <a:xfrm flipV="1">
                <a:off x="612432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88" name="CustomShape 889"/>
              <p:cNvSpPr/>
              <p:nvPr/>
            </p:nvSpPr>
            <p:spPr>
              <a:xfrm flipV="1">
                <a:off x="274572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89" name="CustomShape 890"/>
              <p:cNvSpPr/>
              <p:nvPr/>
            </p:nvSpPr>
            <p:spPr>
              <a:xfrm flipV="1">
                <a:off x="284436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90" name="CustomShape 891"/>
              <p:cNvSpPr/>
              <p:nvPr/>
            </p:nvSpPr>
            <p:spPr>
              <a:xfrm flipV="1">
                <a:off x="294300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91" name="CustomShape 892"/>
              <p:cNvSpPr/>
              <p:nvPr/>
            </p:nvSpPr>
            <p:spPr>
              <a:xfrm flipV="1">
                <a:off x="304308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92" name="CustomShape 893"/>
              <p:cNvSpPr/>
              <p:nvPr/>
            </p:nvSpPr>
            <p:spPr>
              <a:xfrm flipV="1">
                <a:off x="314280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93" name="CustomShape 894"/>
              <p:cNvSpPr/>
              <p:nvPr/>
            </p:nvSpPr>
            <p:spPr>
              <a:xfrm flipV="1">
                <a:off x="324144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94" name="CustomShape 895"/>
              <p:cNvSpPr/>
              <p:nvPr/>
            </p:nvSpPr>
            <p:spPr>
              <a:xfrm flipV="1">
                <a:off x="334152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95" name="CustomShape 896"/>
              <p:cNvSpPr/>
              <p:nvPr/>
            </p:nvSpPr>
            <p:spPr>
              <a:xfrm flipV="1">
                <a:off x="344016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96" name="CustomShape 897"/>
              <p:cNvSpPr/>
              <p:nvPr/>
            </p:nvSpPr>
            <p:spPr>
              <a:xfrm flipV="1">
                <a:off x="353988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97" name="CustomShape 898"/>
              <p:cNvSpPr/>
              <p:nvPr/>
            </p:nvSpPr>
            <p:spPr>
              <a:xfrm flipV="1">
                <a:off x="363996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98" name="CustomShape 899"/>
              <p:cNvSpPr/>
              <p:nvPr/>
            </p:nvSpPr>
            <p:spPr>
              <a:xfrm flipV="1">
                <a:off x="373860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899" name="CustomShape 900"/>
              <p:cNvSpPr/>
              <p:nvPr/>
            </p:nvSpPr>
            <p:spPr>
              <a:xfrm flipV="1">
                <a:off x="383724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00" name="CustomShape 901"/>
              <p:cNvSpPr/>
              <p:nvPr/>
            </p:nvSpPr>
            <p:spPr>
              <a:xfrm flipV="1">
                <a:off x="393768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01" name="CustomShape 902"/>
              <p:cNvSpPr/>
              <p:nvPr/>
            </p:nvSpPr>
            <p:spPr>
              <a:xfrm flipV="1">
                <a:off x="403704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02" name="CustomShape 903"/>
              <p:cNvSpPr/>
              <p:nvPr/>
            </p:nvSpPr>
            <p:spPr>
              <a:xfrm flipV="1">
                <a:off x="413568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03" name="CustomShape 904"/>
              <p:cNvSpPr/>
              <p:nvPr/>
            </p:nvSpPr>
            <p:spPr>
              <a:xfrm flipV="1">
                <a:off x="423612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04" name="CustomShape 905"/>
              <p:cNvSpPr/>
              <p:nvPr/>
            </p:nvSpPr>
            <p:spPr>
              <a:xfrm flipV="1">
                <a:off x="433476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05" name="CustomShape 906"/>
              <p:cNvSpPr/>
              <p:nvPr/>
            </p:nvSpPr>
            <p:spPr>
              <a:xfrm flipV="1">
                <a:off x="443412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06" name="CustomShape 907"/>
              <p:cNvSpPr/>
              <p:nvPr/>
            </p:nvSpPr>
            <p:spPr>
              <a:xfrm flipV="1">
                <a:off x="453456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07" name="CustomShape 908"/>
              <p:cNvSpPr/>
              <p:nvPr/>
            </p:nvSpPr>
            <p:spPr>
              <a:xfrm flipV="1">
                <a:off x="463320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08" name="CustomShape 909"/>
              <p:cNvSpPr/>
              <p:nvPr/>
            </p:nvSpPr>
            <p:spPr>
              <a:xfrm flipV="1">
                <a:off x="473184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09" name="CustomShape 910"/>
              <p:cNvSpPr/>
              <p:nvPr/>
            </p:nvSpPr>
            <p:spPr>
              <a:xfrm flipV="1">
                <a:off x="483228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10" name="CustomShape 911"/>
              <p:cNvSpPr/>
              <p:nvPr/>
            </p:nvSpPr>
            <p:spPr>
              <a:xfrm flipV="1">
                <a:off x="493164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11" name="CustomShape 912"/>
              <p:cNvSpPr/>
              <p:nvPr/>
            </p:nvSpPr>
            <p:spPr>
              <a:xfrm flipV="1">
                <a:off x="503028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12" name="CustomShape 913"/>
              <p:cNvSpPr/>
              <p:nvPr/>
            </p:nvSpPr>
            <p:spPr>
              <a:xfrm flipV="1">
                <a:off x="513072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13" name="CustomShape 914"/>
              <p:cNvSpPr/>
              <p:nvPr/>
            </p:nvSpPr>
            <p:spPr>
              <a:xfrm flipV="1">
                <a:off x="522900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14" name="CustomShape 915"/>
              <p:cNvSpPr/>
              <p:nvPr/>
            </p:nvSpPr>
            <p:spPr>
              <a:xfrm flipV="1">
                <a:off x="532872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15" name="CustomShape 916"/>
              <p:cNvSpPr/>
              <p:nvPr/>
            </p:nvSpPr>
            <p:spPr>
              <a:xfrm flipV="1">
                <a:off x="542916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16" name="CustomShape 917"/>
              <p:cNvSpPr/>
              <p:nvPr/>
            </p:nvSpPr>
            <p:spPr>
              <a:xfrm flipV="1">
                <a:off x="552744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17" name="CustomShape 918"/>
              <p:cNvSpPr/>
              <p:nvPr/>
            </p:nvSpPr>
            <p:spPr>
              <a:xfrm flipV="1">
                <a:off x="562716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18" name="CustomShape 919"/>
              <p:cNvSpPr/>
              <p:nvPr/>
            </p:nvSpPr>
            <p:spPr>
              <a:xfrm flipV="1">
                <a:off x="572652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19" name="CustomShape 920"/>
              <p:cNvSpPr/>
              <p:nvPr/>
            </p:nvSpPr>
            <p:spPr>
              <a:xfrm flipV="1">
                <a:off x="582588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20" name="CustomShape 921"/>
              <p:cNvSpPr/>
              <p:nvPr/>
            </p:nvSpPr>
            <p:spPr>
              <a:xfrm flipV="1">
                <a:off x="592452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21" name="CustomShape 922"/>
              <p:cNvSpPr/>
              <p:nvPr/>
            </p:nvSpPr>
            <p:spPr>
              <a:xfrm flipV="1">
                <a:off x="602496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22" name="CustomShape 923"/>
              <p:cNvSpPr/>
              <p:nvPr/>
            </p:nvSpPr>
            <p:spPr>
              <a:xfrm flipV="1">
                <a:off x="612432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923" name="Group 924"/>
            <p:cNvGrpSpPr/>
            <p:nvPr/>
          </p:nvGrpSpPr>
          <p:grpSpPr>
            <a:xfrm>
              <a:off x="2745720" y="2958840"/>
              <a:ext cx="3387240" cy="111240"/>
              <a:chOff x="2745720" y="2958840"/>
              <a:chExt cx="3387240" cy="111240"/>
            </a:xfrm>
          </p:grpSpPr>
          <p:sp>
            <p:nvSpPr>
              <p:cNvPr id="924" name="CustomShape 925"/>
              <p:cNvSpPr/>
              <p:nvPr/>
            </p:nvSpPr>
            <p:spPr>
              <a:xfrm flipV="1">
                <a:off x="274572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25" name="CustomShape 926"/>
              <p:cNvSpPr/>
              <p:nvPr/>
            </p:nvSpPr>
            <p:spPr>
              <a:xfrm flipV="1">
                <a:off x="284436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26" name="CustomShape 927"/>
              <p:cNvSpPr/>
              <p:nvPr/>
            </p:nvSpPr>
            <p:spPr>
              <a:xfrm flipV="1">
                <a:off x="294300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27" name="CustomShape 928"/>
              <p:cNvSpPr/>
              <p:nvPr/>
            </p:nvSpPr>
            <p:spPr>
              <a:xfrm flipV="1">
                <a:off x="304308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28" name="CustomShape 929"/>
              <p:cNvSpPr/>
              <p:nvPr/>
            </p:nvSpPr>
            <p:spPr>
              <a:xfrm flipV="1">
                <a:off x="314280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29" name="CustomShape 930"/>
              <p:cNvSpPr/>
              <p:nvPr/>
            </p:nvSpPr>
            <p:spPr>
              <a:xfrm flipV="1">
                <a:off x="324144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30" name="CustomShape 931"/>
              <p:cNvSpPr/>
              <p:nvPr/>
            </p:nvSpPr>
            <p:spPr>
              <a:xfrm flipV="1">
                <a:off x="334152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31" name="CustomShape 932"/>
              <p:cNvSpPr/>
              <p:nvPr/>
            </p:nvSpPr>
            <p:spPr>
              <a:xfrm flipV="1">
                <a:off x="344016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32" name="CustomShape 933"/>
              <p:cNvSpPr/>
              <p:nvPr/>
            </p:nvSpPr>
            <p:spPr>
              <a:xfrm flipV="1">
                <a:off x="353988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33" name="CustomShape 934"/>
              <p:cNvSpPr/>
              <p:nvPr/>
            </p:nvSpPr>
            <p:spPr>
              <a:xfrm flipV="1">
                <a:off x="363996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34" name="CustomShape 935"/>
              <p:cNvSpPr/>
              <p:nvPr/>
            </p:nvSpPr>
            <p:spPr>
              <a:xfrm flipV="1">
                <a:off x="373860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35" name="CustomShape 936"/>
              <p:cNvSpPr/>
              <p:nvPr/>
            </p:nvSpPr>
            <p:spPr>
              <a:xfrm flipV="1">
                <a:off x="383724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36" name="CustomShape 937"/>
              <p:cNvSpPr/>
              <p:nvPr/>
            </p:nvSpPr>
            <p:spPr>
              <a:xfrm flipV="1">
                <a:off x="393768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37" name="CustomShape 938"/>
              <p:cNvSpPr/>
              <p:nvPr/>
            </p:nvSpPr>
            <p:spPr>
              <a:xfrm flipV="1">
                <a:off x="403704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38" name="CustomShape 939"/>
              <p:cNvSpPr/>
              <p:nvPr/>
            </p:nvSpPr>
            <p:spPr>
              <a:xfrm flipV="1">
                <a:off x="413568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39" name="CustomShape 940"/>
              <p:cNvSpPr/>
              <p:nvPr/>
            </p:nvSpPr>
            <p:spPr>
              <a:xfrm flipV="1">
                <a:off x="423612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40" name="CustomShape 941"/>
              <p:cNvSpPr/>
              <p:nvPr/>
            </p:nvSpPr>
            <p:spPr>
              <a:xfrm flipV="1">
                <a:off x="433476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41" name="CustomShape 942"/>
              <p:cNvSpPr/>
              <p:nvPr/>
            </p:nvSpPr>
            <p:spPr>
              <a:xfrm flipV="1">
                <a:off x="443412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42" name="CustomShape 943"/>
              <p:cNvSpPr/>
              <p:nvPr/>
            </p:nvSpPr>
            <p:spPr>
              <a:xfrm flipV="1">
                <a:off x="453456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43" name="CustomShape 944"/>
              <p:cNvSpPr/>
              <p:nvPr/>
            </p:nvSpPr>
            <p:spPr>
              <a:xfrm flipV="1">
                <a:off x="463320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44" name="CustomShape 945"/>
              <p:cNvSpPr/>
              <p:nvPr/>
            </p:nvSpPr>
            <p:spPr>
              <a:xfrm flipV="1">
                <a:off x="473184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45" name="CustomShape 946"/>
              <p:cNvSpPr/>
              <p:nvPr/>
            </p:nvSpPr>
            <p:spPr>
              <a:xfrm flipV="1">
                <a:off x="483228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46" name="CustomShape 947"/>
              <p:cNvSpPr/>
              <p:nvPr/>
            </p:nvSpPr>
            <p:spPr>
              <a:xfrm flipV="1">
                <a:off x="493164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47" name="CustomShape 948"/>
              <p:cNvSpPr/>
              <p:nvPr/>
            </p:nvSpPr>
            <p:spPr>
              <a:xfrm flipV="1">
                <a:off x="503028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48" name="CustomShape 949"/>
              <p:cNvSpPr/>
              <p:nvPr/>
            </p:nvSpPr>
            <p:spPr>
              <a:xfrm flipV="1">
                <a:off x="513072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49" name="CustomShape 950"/>
              <p:cNvSpPr/>
              <p:nvPr/>
            </p:nvSpPr>
            <p:spPr>
              <a:xfrm flipV="1">
                <a:off x="522900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50" name="CustomShape 951"/>
              <p:cNvSpPr/>
              <p:nvPr/>
            </p:nvSpPr>
            <p:spPr>
              <a:xfrm flipV="1">
                <a:off x="532872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51" name="CustomShape 952"/>
              <p:cNvSpPr/>
              <p:nvPr/>
            </p:nvSpPr>
            <p:spPr>
              <a:xfrm flipV="1">
                <a:off x="542916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52" name="CustomShape 953"/>
              <p:cNvSpPr/>
              <p:nvPr/>
            </p:nvSpPr>
            <p:spPr>
              <a:xfrm flipV="1">
                <a:off x="552744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53" name="CustomShape 954"/>
              <p:cNvSpPr/>
              <p:nvPr/>
            </p:nvSpPr>
            <p:spPr>
              <a:xfrm flipV="1">
                <a:off x="562716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54" name="CustomShape 955"/>
              <p:cNvSpPr/>
              <p:nvPr/>
            </p:nvSpPr>
            <p:spPr>
              <a:xfrm flipV="1">
                <a:off x="572652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55" name="CustomShape 956"/>
              <p:cNvSpPr/>
              <p:nvPr/>
            </p:nvSpPr>
            <p:spPr>
              <a:xfrm flipV="1">
                <a:off x="582588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56" name="CustomShape 957"/>
              <p:cNvSpPr/>
              <p:nvPr/>
            </p:nvSpPr>
            <p:spPr>
              <a:xfrm flipV="1">
                <a:off x="592452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57" name="CustomShape 958"/>
              <p:cNvSpPr/>
              <p:nvPr/>
            </p:nvSpPr>
            <p:spPr>
              <a:xfrm flipV="1">
                <a:off x="602496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58" name="CustomShape 959"/>
              <p:cNvSpPr/>
              <p:nvPr/>
            </p:nvSpPr>
            <p:spPr>
              <a:xfrm flipV="1">
                <a:off x="612432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59" name="CustomShape 960"/>
              <p:cNvSpPr/>
              <p:nvPr/>
            </p:nvSpPr>
            <p:spPr>
              <a:xfrm flipV="1">
                <a:off x="274572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60" name="CustomShape 961"/>
              <p:cNvSpPr/>
              <p:nvPr/>
            </p:nvSpPr>
            <p:spPr>
              <a:xfrm flipV="1">
                <a:off x="284436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61" name="CustomShape 962"/>
              <p:cNvSpPr/>
              <p:nvPr/>
            </p:nvSpPr>
            <p:spPr>
              <a:xfrm flipV="1">
                <a:off x="294300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62" name="CustomShape 963"/>
              <p:cNvSpPr/>
              <p:nvPr/>
            </p:nvSpPr>
            <p:spPr>
              <a:xfrm flipV="1">
                <a:off x="304308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63" name="CustomShape 964"/>
              <p:cNvSpPr/>
              <p:nvPr/>
            </p:nvSpPr>
            <p:spPr>
              <a:xfrm flipV="1">
                <a:off x="314280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64" name="CustomShape 965"/>
              <p:cNvSpPr/>
              <p:nvPr/>
            </p:nvSpPr>
            <p:spPr>
              <a:xfrm flipV="1">
                <a:off x="324144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65" name="CustomShape 966"/>
              <p:cNvSpPr/>
              <p:nvPr/>
            </p:nvSpPr>
            <p:spPr>
              <a:xfrm flipV="1">
                <a:off x="334152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66" name="CustomShape 967"/>
              <p:cNvSpPr/>
              <p:nvPr/>
            </p:nvSpPr>
            <p:spPr>
              <a:xfrm flipV="1">
                <a:off x="344016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67" name="CustomShape 968"/>
              <p:cNvSpPr/>
              <p:nvPr/>
            </p:nvSpPr>
            <p:spPr>
              <a:xfrm flipV="1">
                <a:off x="353988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68" name="CustomShape 969"/>
              <p:cNvSpPr/>
              <p:nvPr/>
            </p:nvSpPr>
            <p:spPr>
              <a:xfrm flipV="1">
                <a:off x="363996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69" name="CustomShape 970"/>
              <p:cNvSpPr/>
              <p:nvPr/>
            </p:nvSpPr>
            <p:spPr>
              <a:xfrm flipV="1">
                <a:off x="373860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70" name="CustomShape 971"/>
              <p:cNvSpPr/>
              <p:nvPr/>
            </p:nvSpPr>
            <p:spPr>
              <a:xfrm flipV="1">
                <a:off x="383724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71" name="CustomShape 972"/>
              <p:cNvSpPr/>
              <p:nvPr/>
            </p:nvSpPr>
            <p:spPr>
              <a:xfrm flipV="1">
                <a:off x="393768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72" name="CustomShape 973"/>
              <p:cNvSpPr/>
              <p:nvPr/>
            </p:nvSpPr>
            <p:spPr>
              <a:xfrm flipV="1">
                <a:off x="403704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73" name="CustomShape 974"/>
              <p:cNvSpPr/>
              <p:nvPr/>
            </p:nvSpPr>
            <p:spPr>
              <a:xfrm flipV="1">
                <a:off x="413568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74" name="CustomShape 975"/>
              <p:cNvSpPr/>
              <p:nvPr/>
            </p:nvSpPr>
            <p:spPr>
              <a:xfrm flipV="1">
                <a:off x="423612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75" name="CustomShape 976"/>
              <p:cNvSpPr/>
              <p:nvPr/>
            </p:nvSpPr>
            <p:spPr>
              <a:xfrm flipV="1">
                <a:off x="433476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76" name="CustomShape 977"/>
              <p:cNvSpPr/>
              <p:nvPr/>
            </p:nvSpPr>
            <p:spPr>
              <a:xfrm flipV="1">
                <a:off x="443412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77" name="CustomShape 978"/>
              <p:cNvSpPr/>
              <p:nvPr/>
            </p:nvSpPr>
            <p:spPr>
              <a:xfrm flipV="1">
                <a:off x="453456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78" name="CustomShape 979"/>
              <p:cNvSpPr/>
              <p:nvPr/>
            </p:nvSpPr>
            <p:spPr>
              <a:xfrm flipV="1">
                <a:off x="463320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79" name="CustomShape 980"/>
              <p:cNvSpPr/>
              <p:nvPr/>
            </p:nvSpPr>
            <p:spPr>
              <a:xfrm flipV="1">
                <a:off x="473184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80" name="CustomShape 981"/>
              <p:cNvSpPr/>
              <p:nvPr/>
            </p:nvSpPr>
            <p:spPr>
              <a:xfrm flipV="1">
                <a:off x="483228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81" name="CustomShape 982"/>
              <p:cNvSpPr/>
              <p:nvPr/>
            </p:nvSpPr>
            <p:spPr>
              <a:xfrm flipV="1">
                <a:off x="493164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82" name="CustomShape 983"/>
              <p:cNvSpPr/>
              <p:nvPr/>
            </p:nvSpPr>
            <p:spPr>
              <a:xfrm flipV="1">
                <a:off x="503028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83" name="CustomShape 984"/>
              <p:cNvSpPr/>
              <p:nvPr/>
            </p:nvSpPr>
            <p:spPr>
              <a:xfrm flipV="1">
                <a:off x="513072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84" name="CustomShape 985"/>
              <p:cNvSpPr/>
              <p:nvPr/>
            </p:nvSpPr>
            <p:spPr>
              <a:xfrm flipV="1">
                <a:off x="522900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85" name="CustomShape 986"/>
              <p:cNvSpPr/>
              <p:nvPr/>
            </p:nvSpPr>
            <p:spPr>
              <a:xfrm flipV="1">
                <a:off x="532872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86" name="CustomShape 987"/>
              <p:cNvSpPr/>
              <p:nvPr/>
            </p:nvSpPr>
            <p:spPr>
              <a:xfrm flipV="1">
                <a:off x="542916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87" name="CustomShape 988"/>
              <p:cNvSpPr/>
              <p:nvPr/>
            </p:nvSpPr>
            <p:spPr>
              <a:xfrm flipV="1">
                <a:off x="552744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88" name="CustomShape 989"/>
              <p:cNvSpPr/>
              <p:nvPr/>
            </p:nvSpPr>
            <p:spPr>
              <a:xfrm flipV="1">
                <a:off x="562716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89" name="CustomShape 990"/>
              <p:cNvSpPr/>
              <p:nvPr/>
            </p:nvSpPr>
            <p:spPr>
              <a:xfrm flipV="1">
                <a:off x="572652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90" name="CustomShape 991"/>
              <p:cNvSpPr/>
              <p:nvPr/>
            </p:nvSpPr>
            <p:spPr>
              <a:xfrm flipV="1">
                <a:off x="582588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91" name="CustomShape 992"/>
              <p:cNvSpPr/>
              <p:nvPr/>
            </p:nvSpPr>
            <p:spPr>
              <a:xfrm flipV="1">
                <a:off x="592452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92" name="CustomShape 993"/>
              <p:cNvSpPr/>
              <p:nvPr/>
            </p:nvSpPr>
            <p:spPr>
              <a:xfrm flipV="1">
                <a:off x="602496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93" name="CustomShape 994"/>
              <p:cNvSpPr/>
              <p:nvPr/>
            </p:nvSpPr>
            <p:spPr>
              <a:xfrm flipV="1">
                <a:off x="612432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994" name="Group 995"/>
            <p:cNvGrpSpPr/>
            <p:nvPr/>
          </p:nvGrpSpPr>
          <p:grpSpPr>
            <a:xfrm>
              <a:off x="2745720" y="3157920"/>
              <a:ext cx="3387240" cy="111240"/>
              <a:chOff x="2745720" y="3157920"/>
              <a:chExt cx="3387240" cy="111240"/>
            </a:xfrm>
          </p:grpSpPr>
          <p:sp>
            <p:nvSpPr>
              <p:cNvPr id="995" name="CustomShape 996"/>
              <p:cNvSpPr/>
              <p:nvPr/>
            </p:nvSpPr>
            <p:spPr>
              <a:xfrm flipV="1">
                <a:off x="274572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96" name="CustomShape 997"/>
              <p:cNvSpPr/>
              <p:nvPr/>
            </p:nvSpPr>
            <p:spPr>
              <a:xfrm flipV="1">
                <a:off x="284436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97" name="CustomShape 998"/>
              <p:cNvSpPr/>
              <p:nvPr/>
            </p:nvSpPr>
            <p:spPr>
              <a:xfrm flipV="1">
                <a:off x="294300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98" name="CustomShape 999"/>
              <p:cNvSpPr/>
              <p:nvPr/>
            </p:nvSpPr>
            <p:spPr>
              <a:xfrm flipV="1">
                <a:off x="304308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999" name="CustomShape 1000"/>
              <p:cNvSpPr/>
              <p:nvPr/>
            </p:nvSpPr>
            <p:spPr>
              <a:xfrm flipV="1">
                <a:off x="314280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00" name="CustomShape 1001"/>
              <p:cNvSpPr/>
              <p:nvPr/>
            </p:nvSpPr>
            <p:spPr>
              <a:xfrm flipV="1">
                <a:off x="324144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01" name="CustomShape 1002"/>
              <p:cNvSpPr/>
              <p:nvPr/>
            </p:nvSpPr>
            <p:spPr>
              <a:xfrm flipV="1">
                <a:off x="334152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02" name="CustomShape 1003"/>
              <p:cNvSpPr/>
              <p:nvPr/>
            </p:nvSpPr>
            <p:spPr>
              <a:xfrm flipV="1">
                <a:off x="344016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03" name="CustomShape 1004"/>
              <p:cNvSpPr/>
              <p:nvPr/>
            </p:nvSpPr>
            <p:spPr>
              <a:xfrm flipV="1">
                <a:off x="353988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04" name="CustomShape 1005"/>
              <p:cNvSpPr/>
              <p:nvPr/>
            </p:nvSpPr>
            <p:spPr>
              <a:xfrm flipV="1">
                <a:off x="363996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05" name="CustomShape 1006"/>
              <p:cNvSpPr/>
              <p:nvPr/>
            </p:nvSpPr>
            <p:spPr>
              <a:xfrm flipV="1">
                <a:off x="373860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06" name="CustomShape 1007"/>
              <p:cNvSpPr/>
              <p:nvPr/>
            </p:nvSpPr>
            <p:spPr>
              <a:xfrm flipV="1">
                <a:off x="383724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07" name="CustomShape 1008"/>
              <p:cNvSpPr/>
              <p:nvPr/>
            </p:nvSpPr>
            <p:spPr>
              <a:xfrm flipV="1">
                <a:off x="393768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08" name="CustomShape 1009"/>
              <p:cNvSpPr/>
              <p:nvPr/>
            </p:nvSpPr>
            <p:spPr>
              <a:xfrm flipV="1">
                <a:off x="403704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09" name="CustomShape 1010"/>
              <p:cNvSpPr/>
              <p:nvPr/>
            </p:nvSpPr>
            <p:spPr>
              <a:xfrm flipV="1">
                <a:off x="413568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10" name="CustomShape 1011"/>
              <p:cNvSpPr/>
              <p:nvPr/>
            </p:nvSpPr>
            <p:spPr>
              <a:xfrm flipV="1">
                <a:off x="423612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11" name="CustomShape 1012"/>
              <p:cNvSpPr/>
              <p:nvPr/>
            </p:nvSpPr>
            <p:spPr>
              <a:xfrm flipV="1">
                <a:off x="433476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12" name="CustomShape 1013"/>
              <p:cNvSpPr/>
              <p:nvPr/>
            </p:nvSpPr>
            <p:spPr>
              <a:xfrm flipV="1">
                <a:off x="443412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13" name="CustomShape 1014"/>
              <p:cNvSpPr/>
              <p:nvPr/>
            </p:nvSpPr>
            <p:spPr>
              <a:xfrm flipV="1">
                <a:off x="453456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14" name="CustomShape 1015"/>
              <p:cNvSpPr/>
              <p:nvPr/>
            </p:nvSpPr>
            <p:spPr>
              <a:xfrm flipV="1">
                <a:off x="463320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15" name="CustomShape 1016"/>
              <p:cNvSpPr/>
              <p:nvPr/>
            </p:nvSpPr>
            <p:spPr>
              <a:xfrm flipV="1">
                <a:off x="473184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16" name="CustomShape 1017"/>
              <p:cNvSpPr/>
              <p:nvPr/>
            </p:nvSpPr>
            <p:spPr>
              <a:xfrm flipV="1">
                <a:off x="483228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17" name="CustomShape 1018"/>
              <p:cNvSpPr/>
              <p:nvPr/>
            </p:nvSpPr>
            <p:spPr>
              <a:xfrm flipV="1">
                <a:off x="493164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18" name="CustomShape 1019"/>
              <p:cNvSpPr/>
              <p:nvPr/>
            </p:nvSpPr>
            <p:spPr>
              <a:xfrm flipV="1">
                <a:off x="503028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19" name="CustomShape 1020"/>
              <p:cNvSpPr/>
              <p:nvPr/>
            </p:nvSpPr>
            <p:spPr>
              <a:xfrm flipV="1">
                <a:off x="513072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20" name="CustomShape 1021"/>
              <p:cNvSpPr/>
              <p:nvPr/>
            </p:nvSpPr>
            <p:spPr>
              <a:xfrm flipV="1">
                <a:off x="522900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21" name="CustomShape 1022"/>
              <p:cNvSpPr/>
              <p:nvPr/>
            </p:nvSpPr>
            <p:spPr>
              <a:xfrm flipV="1">
                <a:off x="532872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22" name="CustomShape 1023"/>
              <p:cNvSpPr/>
              <p:nvPr/>
            </p:nvSpPr>
            <p:spPr>
              <a:xfrm flipV="1">
                <a:off x="542916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23" name="CustomShape 1024"/>
              <p:cNvSpPr/>
              <p:nvPr/>
            </p:nvSpPr>
            <p:spPr>
              <a:xfrm flipV="1">
                <a:off x="552744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24" name="CustomShape 1025"/>
              <p:cNvSpPr/>
              <p:nvPr/>
            </p:nvSpPr>
            <p:spPr>
              <a:xfrm flipV="1">
                <a:off x="562716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25" name="CustomShape 1026"/>
              <p:cNvSpPr/>
              <p:nvPr/>
            </p:nvSpPr>
            <p:spPr>
              <a:xfrm flipV="1">
                <a:off x="572652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26" name="CustomShape 1027"/>
              <p:cNvSpPr/>
              <p:nvPr/>
            </p:nvSpPr>
            <p:spPr>
              <a:xfrm flipV="1">
                <a:off x="582588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27" name="CustomShape 1028"/>
              <p:cNvSpPr/>
              <p:nvPr/>
            </p:nvSpPr>
            <p:spPr>
              <a:xfrm flipV="1">
                <a:off x="592452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28" name="CustomShape 1029"/>
              <p:cNvSpPr/>
              <p:nvPr/>
            </p:nvSpPr>
            <p:spPr>
              <a:xfrm flipV="1">
                <a:off x="602496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29" name="CustomShape 1030"/>
              <p:cNvSpPr/>
              <p:nvPr/>
            </p:nvSpPr>
            <p:spPr>
              <a:xfrm flipV="1">
                <a:off x="612432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30" name="CustomShape 1031"/>
              <p:cNvSpPr/>
              <p:nvPr/>
            </p:nvSpPr>
            <p:spPr>
              <a:xfrm flipV="1">
                <a:off x="274572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31" name="CustomShape 1032"/>
              <p:cNvSpPr/>
              <p:nvPr/>
            </p:nvSpPr>
            <p:spPr>
              <a:xfrm flipV="1">
                <a:off x="284436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32" name="CustomShape 1033"/>
              <p:cNvSpPr/>
              <p:nvPr/>
            </p:nvSpPr>
            <p:spPr>
              <a:xfrm flipV="1">
                <a:off x="294300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33" name="CustomShape 1034"/>
              <p:cNvSpPr/>
              <p:nvPr/>
            </p:nvSpPr>
            <p:spPr>
              <a:xfrm flipV="1">
                <a:off x="304308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34" name="CustomShape 1035"/>
              <p:cNvSpPr/>
              <p:nvPr/>
            </p:nvSpPr>
            <p:spPr>
              <a:xfrm flipV="1">
                <a:off x="314280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35" name="CustomShape 1036"/>
              <p:cNvSpPr/>
              <p:nvPr/>
            </p:nvSpPr>
            <p:spPr>
              <a:xfrm flipV="1">
                <a:off x="324144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36" name="CustomShape 1037"/>
              <p:cNvSpPr/>
              <p:nvPr/>
            </p:nvSpPr>
            <p:spPr>
              <a:xfrm flipV="1">
                <a:off x="334152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37" name="CustomShape 1038"/>
              <p:cNvSpPr/>
              <p:nvPr/>
            </p:nvSpPr>
            <p:spPr>
              <a:xfrm flipV="1">
                <a:off x="344016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38" name="CustomShape 1039"/>
              <p:cNvSpPr/>
              <p:nvPr/>
            </p:nvSpPr>
            <p:spPr>
              <a:xfrm flipV="1">
                <a:off x="353988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39" name="CustomShape 1040"/>
              <p:cNvSpPr/>
              <p:nvPr/>
            </p:nvSpPr>
            <p:spPr>
              <a:xfrm flipV="1">
                <a:off x="363996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40" name="CustomShape 1041"/>
              <p:cNvSpPr/>
              <p:nvPr/>
            </p:nvSpPr>
            <p:spPr>
              <a:xfrm flipV="1">
                <a:off x="373860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41" name="CustomShape 1042"/>
              <p:cNvSpPr/>
              <p:nvPr/>
            </p:nvSpPr>
            <p:spPr>
              <a:xfrm flipV="1">
                <a:off x="383724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42" name="CustomShape 1043"/>
              <p:cNvSpPr/>
              <p:nvPr/>
            </p:nvSpPr>
            <p:spPr>
              <a:xfrm flipV="1">
                <a:off x="393768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43" name="CustomShape 1044"/>
              <p:cNvSpPr/>
              <p:nvPr/>
            </p:nvSpPr>
            <p:spPr>
              <a:xfrm flipV="1">
                <a:off x="403704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44" name="CustomShape 1045"/>
              <p:cNvSpPr/>
              <p:nvPr/>
            </p:nvSpPr>
            <p:spPr>
              <a:xfrm flipV="1">
                <a:off x="413568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45" name="CustomShape 1046"/>
              <p:cNvSpPr/>
              <p:nvPr/>
            </p:nvSpPr>
            <p:spPr>
              <a:xfrm flipV="1">
                <a:off x="423612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46" name="CustomShape 1047"/>
              <p:cNvSpPr/>
              <p:nvPr/>
            </p:nvSpPr>
            <p:spPr>
              <a:xfrm flipV="1">
                <a:off x="433476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47" name="CustomShape 1048"/>
              <p:cNvSpPr/>
              <p:nvPr/>
            </p:nvSpPr>
            <p:spPr>
              <a:xfrm flipV="1">
                <a:off x="443412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48" name="CustomShape 1049"/>
              <p:cNvSpPr/>
              <p:nvPr/>
            </p:nvSpPr>
            <p:spPr>
              <a:xfrm flipV="1">
                <a:off x="453456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49" name="CustomShape 1050"/>
              <p:cNvSpPr/>
              <p:nvPr/>
            </p:nvSpPr>
            <p:spPr>
              <a:xfrm flipV="1">
                <a:off x="463320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50" name="CustomShape 1051"/>
              <p:cNvSpPr/>
              <p:nvPr/>
            </p:nvSpPr>
            <p:spPr>
              <a:xfrm flipV="1">
                <a:off x="473184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51" name="CustomShape 1052"/>
              <p:cNvSpPr/>
              <p:nvPr/>
            </p:nvSpPr>
            <p:spPr>
              <a:xfrm flipV="1">
                <a:off x="483228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52" name="CustomShape 1053"/>
              <p:cNvSpPr/>
              <p:nvPr/>
            </p:nvSpPr>
            <p:spPr>
              <a:xfrm flipV="1">
                <a:off x="493164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53" name="CustomShape 1054"/>
              <p:cNvSpPr/>
              <p:nvPr/>
            </p:nvSpPr>
            <p:spPr>
              <a:xfrm flipV="1">
                <a:off x="503028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54" name="CustomShape 1055"/>
              <p:cNvSpPr/>
              <p:nvPr/>
            </p:nvSpPr>
            <p:spPr>
              <a:xfrm flipV="1">
                <a:off x="513072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55" name="CustomShape 1056"/>
              <p:cNvSpPr/>
              <p:nvPr/>
            </p:nvSpPr>
            <p:spPr>
              <a:xfrm flipV="1">
                <a:off x="522900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56" name="CustomShape 1057"/>
              <p:cNvSpPr/>
              <p:nvPr/>
            </p:nvSpPr>
            <p:spPr>
              <a:xfrm flipV="1">
                <a:off x="532872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57" name="CustomShape 1058"/>
              <p:cNvSpPr/>
              <p:nvPr/>
            </p:nvSpPr>
            <p:spPr>
              <a:xfrm flipV="1">
                <a:off x="542916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58" name="CustomShape 1059"/>
              <p:cNvSpPr/>
              <p:nvPr/>
            </p:nvSpPr>
            <p:spPr>
              <a:xfrm flipV="1">
                <a:off x="552744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59" name="CustomShape 1060"/>
              <p:cNvSpPr/>
              <p:nvPr/>
            </p:nvSpPr>
            <p:spPr>
              <a:xfrm flipV="1">
                <a:off x="562716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60" name="CustomShape 1061"/>
              <p:cNvSpPr/>
              <p:nvPr/>
            </p:nvSpPr>
            <p:spPr>
              <a:xfrm flipV="1">
                <a:off x="572652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61" name="CustomShape 1062"/>
              <p:cNvSpPr/>
              <p:nvPr/>
            </p:nvSpPr>
            <p:spPr>
              <a:xfrm flipV="1">
                <a:off x="582588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62" name="CustomShape 1063"/>
              <p:cNvSpPr/>
              <p:nvPr/>
            </p:nvSpPr>
            <p:spPr>
              <a:xfrm flipV="1">
                <a:off x="592452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63" name="CustomShape 1064"/>
              <p:cNvSpPr/>
              <p:nvPr/>
            </p:nvSpPr>
            <p:spPr>
              <a:xfrm flipV="1">
                <a:off x="602496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064" name="CustomShape 1065"/>
              <p:cNvSpPr/>
              <p:nvPr/>
            </p:nvSpPr>
            <p:spPr>
              <a:xfrm flipV="1">
                <a:off x="612432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sp>
        <p:nvSpPr>
          <p:cNvPr id="1065" name="PlaceHolder 1066"/>
          <p:cNvSpPr>
            <a:spLocks noGrp="1"/>
          </p:cNvSpPr>
          <p:nvPr>
            <p:ph type="body"/>
          </p:nvPr>
        </p:nvSpPr>
        <p:spPr>
          <a:xfrm>
            <a:off x="4149720" y="1275480"/>
            <a:ext cx="3371400" cy="690120"/>
          </a:xfrm>
          <a:prstGeom prst="rect">
            <a:avLst/>
          </a:prstGeom>
        </p:spPr>
        <p:txBody>
          <a:bodyPr lIns="108000">
            <a:noAutofit/>
          </a:bodyPr>
          <a:lstStyle/>
          <a:p>
            <a:pPr>
              <a:lnSpc>
                <a:spcPct val="87000"/>
              </a:lnSpc>
              <a:buClr>
                <a:srgbClr val="FFFFFF"/>
              </a:buClr>
              <a:buFont typeface="Calibri"/>
              <a:buChar char="​"/>
            </a:pPr>
            <a:r>
              <a:rPr lang="fr-FR" sz="2400" b="0" strike="noStrike" cap="all" spc="-1">
                <a:solidFill>
                  <a:srgbClr val="FFFFFF"/>
                </a:solidFill>
                <a:latin typeface="Arial"/>
              </a:rPr>
              <a:t>TITRE DE LA PRESENTATION</a:t>
            </a:r>
            <a:endParaRPr lang="fr-FR" sz="2400" b="0" strike="noStrike" spc="-1">
              <a:solidFill>
                <a:srgbClr val="006D34"/>
              </a:solidFill>
              <a:latin typeface="Arial"/>
            </a:endParaRPr>
          </a:p>
        </p:txBody>
      </p:sp>
      <p:sp>
        <p:nvSpPr>
          <p:cNvPr id="1066" name="PlaceHolder 1067"/>
          <p:cNvSpPr>
            <a:spLocks noGrp="1"/>
          </p:cNvSpPr>
          <p:nvPr>
            <p:ph type="body"/>
          </p:nvPr>
        </p:nvSpPr>
        <p:spPr>
          <a:xfrm>
            <a:off x="4149720" y="2009880"/>
            <a:ext cx="3371400" cy="283320"/>
          </a:xfrm>
          <a:prstGeom prst="rect">
            <a:avLst/>
          </a:prstGeom>
        </p:spPr>
        <p:txBody>
          <a:bodyPr lIns="108000">
            <a:noAutofit/>
          </a:bodyPr>
          <a:lstStyle/>
          <a:p>
            <a:pPr>
              <a:lnSpc>
                <a:spcPct val="87000"/>
              </a:lnSpc>
              <a:spcBef>
                <a:spcPts val="751"/>
              </a:spcBef>
              <a:spcAft>
                <a:spcPts val="1199"/>
              </a:spcAft>
            </a:pPr>
            <a:r>
              <a:rPr lang="fr-FR" sz="1600" b="0" strike="noStrike" spc="-1">
                <a:solidFill>
                  <a:srgbClr val="FFFFFF"/>
                </a:solidFill>
                <a:latin typeface="Arial"/>
              </a:rPr>
              <a:t>Sous-titre sur 1 ou 2 lignes</a:t>
            </a:r>
            <a:endParaRPr lang="fr-FR" sz="1600" b="0" strike="noStrike" spc="-1">
              <a:solidFill>
                <a:srgbClr val="006D34"/>
              </a:solidFill>
              <a:latin typeface="Arial"/>
            </a:endParaRPr>
          </a:p>
          <a:p>
            <a:pPr>
              <a:lnSpc>
                <a:spcPct val="87000"/>
              </a:lnSpc>
              <a:spcBef>
                <a:spcPts val="751"/>
              </a:spcBef>
              <a:spcAft>
                <a:spcPts val="1199"/>
              </a:spcAft>
            </a:pPr>
            <a:endParaRPr lang="fr-FR" sz="1600" b="0" strike="noStrike" spc="-1">
              <a:solidFill>
                <a:srgbClr val="006D34"/>
              </a:solidFill>
              <a:latin typeface="Arial"/>
            </a:endParaRPr>
          </a:p>
        </p:txBody>
      </p:sp>
      <p:pic>
        <p:nvPicPr>
          <p:cNvPr id="1067" name="Image 1"/>
          <p:cNvPicPr/>
          <p:nvPr/>
        </p:nvPicPr>
        <p:blipFill>
          <a:blip r:embed="rId14"/>
          <a:srcRect t="35458" b="17080"/>
          <a:stretch/>
        </p:blipFill>
        <p:spPr>
          <a:xfrm>
            <a:off x="725040" y="2633400"/>
            <a:ext cx="7693200" cy="2921040"/>
          </a:xfrm>
          <a:prstGeom prst="rect">
            <a:avLst/>
          </a:prstGeom>
          <a:ln>
            <a:noFill/>
          </a:ln>
        </p:spPr>
      </p:pic>
      <p:sp>
        <p:nvSpPr>
          <p:cNvPr id="1068" name="CustomShape 1068"/>
          <p:cNvSpPr/>
          <p:nvPr/>
        </p:nvSpPr>
        <p:spPr>
          <a:xfrm>
            <a:off x="7635960" y="5508720"/>
            <a:ext cx="1333080" cy="50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900" b="0" strike="noStrike" spc="-1">
                <a:solidFill>
                  <a:srgbClr val="231F20"/>
                </a:solidFill>
                <a:latin typeface="Arial"/>
              </a:rPr>
              <a:t>© IGN-SHOM</a:t>
            </a:r>
            <a:endParaRPr lang="fr-FR" sz="900" b="0" strike="noStrike" spc="-1">
              <a:latin typeface="Arial"/>
            </a:endParaRPr>
          </a:p>
          <a:p>
            <a:pPr>
              <a:lnSpc>
                <a:spcPct val="100000"/>
              </a:lnSpc>
            </a:pPr>
            <a:endParaRPr lang="fr-FR" sz="900" b="0" strike="noStrike" spc="-1">
              <a:latin typeface="Arial"/>
            </a:endParaRPr>
          </a:p>
        </p:txBody>
      </p:sp>
      <p:sp>
        <p:nvSpPr>
          <p:cNvPr id="1069" name="PlaceHolder 1069"/>
          <p:cNvSpPr>
            <a:spLocks noGrp="1"/>
          </p:cNvSpPr>
          <p:nvPr>
            <p:ph type="title"/>
          </p:nvPr>
        </p:nvSpPr>
        <p:spPr>
          <a:xfrm>
            <a:off x="457200" y="273600"/>
            <a:ext cx="8229240" cy="1144800"/>
          </a:xfrm>
          <a:prstGeom prst="rect">
            <a:avLst/>
          </a:prstGeom>
        </p:spPr>
        <p:txBody>
          <a:bodyPr lIns="0" tIns="0" rIns="0" bIns="0" anchor="ctr">
            <a:noAutofit/>
          </a:bodyPr>
          <a:lstStyle/>
          <a:p>
            <a:r>
              <a:rPr lang="fr-FR" sz="1800" b="0" strike="noStrike" spc="-1">
                <a:solidFill>
                  <a:srgbClr val="231F20"/>
                </a:solidFill>
                <a:latin typeface="Arial"/>
              </a:rPr>
              <a:t>Cliquez pour éditer le format du texte-titre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6" name="CustomShape 1"/>
          <p:cNvSpPr/>
          <p:nvPr/>
        </p:nvSpPr>
        <p:spPr>
          <a:xfrm>
            <a:off x="8324640" y="6257880"/>
            <a:ext cx="295200" cy="227880"/>
          </a:xfrm>
          <a:custGeom>
            <a:avLst/>
            <a:gdLst/>
            <a:ahLst/>
            <a:cxnLst/>
            <a:rect l="l" t="t" r="r" b="b"/>
            <a:pathLst>
              <a:path w="631" h="487">
                <a:moveTo>
                  <a:pt x="569" y="0"/>
                </a:moveTo>
                <a:lnTo>
                  <a:pt x="0" y="42"/>
                </a:lnTo>
                <a:lnTo>
                  <a:pt x="9" y="367"/>
                </a:lnTo>
                <a:lnTo>
                  <a:pt x="143" y="487"/>
                </a:lnTo>
                <a:lnTo>
                  <a:pt x="631" y="342"/>
                </a:lnTo>
                <a:lnTo>
                  <a:pt x="569" y="0"/>
                </a:lnTo>
                <a:close/>
              </a:path>
            </a:pathLst>
          </a:custGeom>
          <a:gradFill rotWithShape="0">
            <a:gsLst>
              <a:gs pos="0">
                <a:srgbClr val="009146"/>
              </a:gs>
              <a:gs pos="100000">
                <a:srgbClr val="709216"/>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1107" name="Line 2"/>
          <p:cNvSpPr/>
          <p:nvPr/>
        </p:nvSpPr>
        <p:spPr>
          <a:xfrm>
            <a:off x="484920" y="6210000"/>
            <a:ext cx="8118360" cy="0"/>
          </a:xfrm>
          <a:prstGeom prst="line">
            <a:avLst/>
          </a:prstGeom>
          <a:ln w="12600">
            <a:solidFill>
              <a:schemeClr val="tx1"/>
            </a:solidFill>
            <a:prstDash val="sysDot"/>
          </a:ln>
        </p:spPr>
        <p:style>
          <a:lnRef idx="1">
            <a:schemeClr val="accent1"/>
          </a:lnRef>
          <a:fillRef idx="0">
            <a:schemeClr val="accent1"/>
          </a:fillRef>
          <a:effectRef idx="0">
            <a:schemeClr val="accent1"/>
          </a:effectRef>
          <a:fontRef idx="minor"/>
        </p:style>
      </p:sp>
      <p:sp>
        <p:nvSpPr>
          <p:cNvPr id="1108" name="CustomShape 3"/>
          <p:cNvSpPr/>
          <p:nvPr/>
        </p:nvSpPr>
        <p:spPr>
          <a:xfrm>
            <a:off x="3941640" y="2787480"/>
            <a:ext cx="1260000" cy="1282320"/>
          </a:xfrm>
          <a:prstGeom prst="rect">
            <a:avLst/>
          </a:prstGeom>
          <a:noFill/>
          <a:ln>
            <a:noFill/>
          </a:ln>
        </p:spPr>
        <p:style>
          <a:lnRef idx="0">
            <a:scrgbClr r="0" g="0" b="0"/>
          </a:lnRef>
          <a:fillRef idx="0">
            <a:scrgbClr r="0" g="0" b="0"/>
          </a:fillRef>
          <a:effectRef idx="0">
            <a:scrgbClr r="0" g="0" b="0"/>
          </a:effectRef>
          <a:fontRef idx="minor"/>
        </p:style>
      </p:sp>
      <p:grpSp>
        <p:nvGrpSpPr>
          <p:cNvPr id="1109" name="Group 4"/>
          <p:cNvGrpSpPr/>
          <p:nvPr/>
        </p:nvGrpSpPr>
        <p:grpSpPr>
          <a:xfrm>
            <a:off x="489240" y="6271560"/>
            <a:ext cx="454680" cy="212760"/>
            <a:chOff x="489240" y="6271560"/>
            <a:chExt cx="454680" cy="212760"/>
          </a:xfrm>
        </p:grpSpPr>
        <p:sp>
          <p:nvSpPr>
            <p:cNvPr id="1110" name="CustomShape 5"/>
            <p:cNvSpPr/>
            <p:nvPr/>
          </p:nvSpPr>
          <p:spPr>
            <a:xfrm>
              <a:off x="489240" y="6278040"/>
              <a:ext cx="38880" cy="19944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1111" name="CustomShape 6"/>
            <p:cNvSpPr/>
            <p:nvPr/>
          </p:nvSpPr>
          <p:spPr>
            <a:xfrm>
              <a:off x="787680" y="6271560"/>
              <a:ext cx="156240" cy="212760"/>
            </a:xfrm>
            <a:custGeom>
              <a:avLst/>
              <a:gdLst/>
              <a:ahLst/>
              <a:cxnLst/>
              <a:rect l="l" t="t" r="r" b="b"/>
              <a:pathLst>
                <a:path w="390" h="531">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12" name="CustomShape 7"/>
            <p:cNvSpPr/>
            <p:nvPr/>
          </p:nvSpPr>
          <p:spPr>
            <a:xfrm>
              <a:off x="559080" y="6271560"/>
              <a:ext cx="182520" cy="212760"/>
            </a:xfrm>
            <a:custGeom>
              <a:avLst/>
              <a:gdLst/>
              <a:ahLst/>
              <a:cxnLst/>
              <a:rect l="l" t="t" r="r" b="b"/>
              <a:pathLst>
                <a:path w="456" h="531">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13" name="CustomShape 8"/>
            <p:cNvSpPr/>
            <p:nvPr/>
          </p:nvSpPr>
          <p:spPr>
            <a:xfrm>
              <a:off x="628560" y="6349320"/>
              <a:ext cx="124560" cy="63720"/>
            </a:xfrm>
            <a:custGeom>
              <a:avLst/>
              <a:gdLst/>
              <a:ahLst/>
              <a:cxnLst/>
              <a:rect l="l" t="t" r="r" b="b"/>
              <a:pathLst>
                <a:path w="311" h="160">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p:spPr>
          <p:style>
            <a:lnRef idx="0">
              <a:scrgbClr r="0" g="0" b="0"/>
            </a:lnRef>
            <a:fillRef idx="0">
              <a:scrgbClr r="0" g="0" b="0"/>
            </a:fillRef>
            <a:effectRef idx="0">
              <a:scrgbClr r="0" g="0" b="0"/>
            </a:effectRef>
            <a:fontRef idx="minor"/>
          </p:style>
        </p:sp>
      </p:grpSp>
      <p:sp>
        <p:nvSpPr>
          <p:cNvPr id="1114" name="PlaceHolder 9"/>
          <p:cNvSpPr>
            <a:spLocks noGrp="1"/>
          </p:cNvSpPr>
          <p:nvPr>
            <p:ph type="title"/>
          </p:nvPr>
        </p:nvSpPr>
        <p:spPr>
          <a:xfrm>
            <a:off x="865800" y="495000"/>
            <a:ext cx="7296840" cy="362520"/>
          </a:xfrm>
          <a:prstGeom prst="rect">
            <a:avLst/>
          </a:prstGeom>
        </p:spPr>
        <p:txBody>
          <a:bodyPr>
            <a:noAutofit/>
          </a:bodyPr>
          <a:lstStyle/>
          <a:p>
            <a:pPr>
              <a:lnSpc>
                <a:spcPct val="87000"/>
              </a:lnSpc>
            </a:pPr>
            <a:r>
              <a:rPr lang="fr-FR" sz="2800" b="0" strike="noStrike" cap="all" spc="-1">
                <a:solidFill>
                  <a:srgbClr val="006D34"/>
                </a:solidFill>
                <a:latin typeface="Arial"/>
              </a:rPr>
              <a:t>Titre sur 1 ou 2 lignes</a:t>
            </a:r>
            <a:endParaRPr lang="fr-FR" sz="2800" b="0" strike="noStrike" spc="-1">
              <a:solidFill>
                <a:srgbClr val="231F20"/>
              </a:solidFill>
              <a:latin typeface="Arial"/>
            </a:endParaRPr>
          </a:p>
        </p:txBody>
      </p:sp>
      <p:sp>
        <p:nvSpPr>
          <p:cNvPr id="1115" name="PlaceHolder 10"/>
          <p:cNvSpPr>
            <a:spLocks noGrp="1"/>
          </p:cNvSpPr>
          <p:nvPr>
            <p:ph type="body"/>
          </p:nvPr>
        </p:nvSpPr>
        <p:spPr>
          <a:xfrm>
            <a:off x="437040" y="1537200"/>
            <a:ext cx="7315920" cy="4569480"/>
          </a:xfrm>
          <a:prstGeom prst="rect">
            <a:avLst/>
          </a:prstGeom>
        </p:spPr>
        <p:txBody>
          <a:bodyPr lIns="108000">
            <a:noAutofit/>
          </a:bodyPr>
          <a:lstStyle/>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Modifier les styles du texte du masque</a:t>
            </a:r>
            <a:endParaRPr lang="fr-FR" sz="2000" b="0" strike="noStrike" spc="-1">
              <a:solidFill>
                <a:srgbClr val="006D34"/>
              </a:solidFill>
              <a:latin typeface="Arial"/>
            </a:endParaRPr>
          </a:p>
          <a:p>
            <a:pPr lvl="1">
              <a:lnSpc>
                <a:spcPct val="100000"/>
              </a:lnSpc>
              <a:spcBef>
                <a:spcPts val="400"/>
              </a:spcBef>
              <a:spcAft>
                <a:spcPts val="1400"/>
              </a:spcAft>
              <a:buClr>
                <a:srgbClr val="004823"/>
              </a:buClr>
              <a:buFont typeface="Calibri"/>
              <a:buChar char="​"/>
            </a:pPr>
            <a:r>
              <a:rPr lang="fr-FR" sz="1800" b="0" u="sng" strike="noStrike" spc="-1">
                <a:solidFill>
                  <a:srgbClr val="004823"/>
                </a:solidFill>
                <a:uFillTx/>
                <a:latin typeface="Arial"/>
              </a:rPr>
              <a:t>Deuxième niveau</a:t>
            </a:r>
            <a:endParaRPr lang="fr-FR" sz="18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800" b="0" strike="noStrike" spc="-1">
                <a:solidFill>
                  <a:srgbClr val="231F20"/>
                </a:solidFill>
                <a:latin typeface="Calibri"/>
              </a:rPr>
              <a:t>Troisième niveau</a:t>
            </a:r>
            <a:endParaRPr lang="fr-FR" sz="1800" b="0" strike="noStrike" spc="-1">
              <a:solidFill>
                <a:srgbClr val="004823"/>
              </a:solidFill>
              <a:latin typeface="Arial"/>
            </a:endParaRPr>
          </a:p>
          <a:p>
            <a:pPr marL="289080" lvl="3" indent="-71640">
              <a:lnSpc>
                <a:spcPct val="100000"/>
              </a:lnSpc>
              <a:spcBef>
                <a:spcPts val="499"/>
              </a:spcBef>
              <a:buClr>
                <a:srgbClr val="004823"/>
              </a:buClr>
              <a:buSzPct val="80000"/>
              <a:buFont typeface="Arial"/>
              <a:buChar char="•"/>
            </a:pPr>
            <a:r>
              <a:rPr lang="fr-FR" sz="1400" b="0" strike="noStrike" spc="-1">
                <a:solidFill>
                  <a:srgbClr val="006D34"/>
                </a:solidFill>
                <a:latin typeface="Arial"/>
              </a:rPr>
              <a:t>Quatrième niveau</a:t>
            </a:r>
            <a:endParaRPr lang="fr-FR" sz="1400" b="0" strike="noStrike" spc="-1">
              <a:solidFill>
                <a:srgbClr val="231F20"/>
              </a:solidFill>
              <a:latin typeface="Arial"/>
            </a:endParaRPr>
          </a:p>
          <a:p>
            <a:pPr marL="288000" lvl="4">
              <a:lnSpc>
                <a:spcPct val="100000"/>
              </a:lnSpc>
              <a:buClr>
                <a:srgbClr val="004823"/>
              </a:buClr>
              <a:buSzPct val="80000"/>
              <a:buFont typeface="Calibri"/>
              <a:buChar char="​"/>
            </a:pPr>
            <a:r>
              <a:rPr lang="fr-FR" sz="1400" b="0" strike="noStrike" spc="-1">
                <a:solidFill>
                  <a:srgbClr val="231F20"/>
                </a:solidFill>
                <a:latin typeface="Arial"/>
              </a:rPr>
              <a:t>Cinquième niveau</a:t>
            </a:r>
          </a:p>
        </p:txBody>
      </p:sp>
      <p:sp>
        <p:nvSpPr>
          <p:cNvPr id="1116" name="PlaceHolder 11"/>
          <p:cNvSpPr>
            <a:spLocks noGrp="1"/>
          </p:cNvSpPr>
          <p:nvPr>
            <p:ph type="dt"/>
          </p:nvPr>
        </p:nvSpPr>
        <p:spPr>
          <a:xfrm>
            <a:off x="4566240" y="6250680"/>
            <a:ext cx="883080" cy="231480"/>
          </a:xfrm>
          <a:prstGeom prst="rect">
            <a:avLst/>
          </a:prstGeom>
        </p:spPr>
        <p:txBody>
          <a:bodyPr lIns="108000" anchor="ctr">
            <a:noAutofit/>
          </a:bodyPr>
          <a:lstStyle/>
          <a:p>
            <a:pPr>
              <a:lnSpc>
                <a:spcPct val="87000"/>
              </a:lnSpc>
            </a:pPr>
            <a:fld id="{51C51C84-6332-414A-A76B-46DAA327C46D}" type="datetime1">
              <a:rPr lang="fr-FR" sz="1050" b="0" strike="noStrike" spc="-1">
                <a:solidFill>
                  <a:srgbClr val="5E5356"/>
                </a:solidFill>
                <a:latin typeface="Arial"/>
              </a:rPr>
              <a:t>23/03/2021</a:t>
            </a:fld>
            <a:endParaRPr lang="fr-FR" sz="1050" b="0" strike="noStrike" spc="-1">
              <a:latin typeface="Times New Roman"/>
            </a:endParaRPr>
          </a:p>
        </p:txBody>
      </p:sp>
      <p:sp>
        <p:nvSpPr>
          <p:cNvPr id="1117" name="PlaceHolder 12"/>
          <p:cNvSpPr>
            <a:spLocks noGrp="1"/>
          </p:cNvSpPr>
          <p:nvPr>
            <p:ph type="sldNum"/>
          </p:nvPr>
        </p:nvSpPr>
        <p:spPr>
          <a:xfrm>
            <a:off x="8228520" y="6189480"/>
            <a:ext cx="470520" cy="364680"/>
          </a:xfrm>
          <a:prstGeom prst="rect">
            <a:avLst/>
          </a:prstGeom>
        </p:spPr>
        <p:txBody>
          <a:bodyPr anchor="ctr">
            <a:noAutofit/>
          </a:bodyPr>
          <a:lstStyle/>
          <a:p>
            <a:pPr algn="ctr">
              <a:lnSpc>
                <a:spcPct val="87000"/>
              </a:lnSpc>
            </a:pPr>
            <a:fld id="{50951A6B-2210-4C65-A490-428BD204E616}" type="slidenum">
              <a:rPr lang="fr-FR" sz="1050" b="1" strike="noStrike" spc="-1">
                <a:solidFill>
                  <a:srgbClr val="FFFFFF"/>
                </a:solidFill>
                <a:latin typeface="Arial"/>
              </a:rPr>
              <a:t>‹N°›</a:t>
            </a:fld>
            <a:endParaRPr lang="fr-FR"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4" name="CustomShape 1"/>
          <p:cNvSpPr/>
          <p:nvPr/>
        </p:nvSpPr>
        <p:spPr>
          <a:xfrm>
            <a:off x="8324640" y="6257880"/>
            <a:ext cx="295200" cy="227880"/>
          </a:xfrm>
          <a:custGeom>
            <a:avLst/>
            <a:gdLst/>
            <a:ahLst/>
            <a:cxnLst/>
            <a:rect l="l" t="t" r="r" b="b"/>
            <a:pathLst>
              <a:path w="631" h="487">
                <a:moveTo>
                  <a:pt x="569" y="0"/>
                </a:moveTo>
                <a:lnTo>
                  <a:pt x="0" y="42"/>
                </a:lnTo>
                <a:lnTo>
                  <a:pt x="9" y="367"/>
                </a:lnTo>
                <a:lnTo>
                  <a:pt x="143" y="487"/>
                </a:lnTo>
                <a:lnTo>
                  <a:pt x="631" y="342"/>
                </a:lnTo>
                <a:lnTo>
                  <a:pt x="569" y="0"/>
                </a:lnTo>
                <a:close/>
              </a:path>
            </a:pathLst>
          </a:custGeom>
          <a:gradFill rotWithShape="0">
            <a:gsLst>
              <a:gs pos="0">
                <a:srgbClr val="009146"/>
              </a:gs>
              <a:gs pos="100000">
                <a:srgbClr val="709216"/>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1155" name="Line 2"/>
          <p:cNvSpPr/>
          <p:nvPr/>
        </p:nvSpPr>
        <p:spPr>
          <a:xfrm>
            <a:off x="484920" y="6210000"/>
            <a:ext cx="8118360" cy="0"/>
          </a:xfrm>
          <a:prstGeom prst="line">
            <a:avLst/>
          </a:prstGeom>
          <a:ln w="12600">
            <a:solidFill>
              <a:schemeClr val="tx1"/>
            </a:solidFill>
            <a:prstDash val="sysDot"/>
          </a:ln>
        </p:spPr>
        <p:style>
          <a:lnRef idx="1">
            <a:schemeClr val="accent1"/>
          </a:lnRef>
          <a:fillRef idx="0">
            <a:schemeClr val="accent1"/>
          </a:fillRef>
          <a:effectRef idx="0">
            <a:schemeClr val="accent1"/>
          </a:effectRef>
          <a:fontRef idx="minor"/>
        </p:style>
      </p:sp>
      <p:sp>
        <p:nvSpPr>
          <p:cNvPr id="1156" name="CustomShape 3"/>
          <p:cNvSpPr/>
          <p:nvPr/>
        </p:nvSpPr>
        <p:spPr>
          <a:xfrm>
            <a:off x="3941640" y="2787480"/>
            <a:ext cx="1260000" cy="1282320"/>
          </a:xfrm>
          <a:prstGeom prst="rect">
            <a:avLst/>
          </a:prstGeom>
          <a:noFill/>
          <a:ln>
            <a:noFill/>
          </a:ln>
        </p:spPr>
        <p:style>
          <a:lnRef idx="0">
            <a:scrgbClr r="0" g="0" b="0"/>
          </a:lnRef>
          <a:fillRef idx="0">
            <a:scrgbClr r="0" g="0" b="0"/>
          </a:fillRef>
          <a:effectRef idx="0">
            <a:scrgbClr r="0" g="0" b="0"/>
          </a:effectRef>
          <a:fontRef idx="minor"/>
        </p:style>
      </p:sp>
      <p:grpSp>
        <p:nvGrpSpPr>
          <p:cNvPr id="1157" name="Group 4"/>
          <p:cNvGrpSpPr/>
          <p:nvPr/>
        </p:nvGrpSpPr>
        <p:grpSpPr>
          <a:xfrm>
            <a:off x="489240" y="6271560"/>
            <a:ext cx="454680" cy="212760"/>
            <a:chOff x="489240" y="6271560"/>
            <a:chExt cx="454680" cy="212760"/>
          </a:xfrm>
        </p:grpSpPr>
        <p:sp>
          <p:nvSpPr>
            <p:cNvPr id="1158" name="CustomShape 5"/>
            <p:cNvSpPr/>
            <p:nvPr/>
          </p:nvSpPr>
          <p:spPr>
            <a:xfrm>
              <a:off x="489240" y="6278040"/>
              <a:ext cx="38880" cy="19944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1159" name="CustomShape 6"/>
            <p:cNvSpPr/>
            <p:nvPr/>
          </p:nvSpPr>
          <p:spPr>
            <a:xfrm>
              <a:off x="787680" y="6271560"/>
              <a:ext cx="156240" cy="212760"/>
            </a:xfrm>
            <a:custGeom>
              <a:avLst/>
              <a:gdLst/>
              <a:ahLst/>
              <a:cxnLst/>
              <a:rect l="l" t="t" r="r" b="b"/>
              <a:pathLst>
                <a:path w="390" h="531">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60" name="CustomShape 7"/>
            <p:cNvSpPr/>
            <p:nvPr/>
          </p:nvSpPr>
          <p:spPr>
            <a:xfrm>
              <a:off x="559080" y="6271560"/>
              <a:ext cx="182520" cy="212760"/>
            </a:xfrm>
            <a:custGeom>
              <a:avLst/>
              <a:gdLst/>
              <a:ahLst/>
              <a:cxnLst/>
              <a:rect l="l" t="t" r="r" b="b"/>
              <a:pathLst>
                <a:path w="456" h="531">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61" name="CustomShape 8"/>
            <p:cNvSpPr/>
            <p:nvPr/>
          </p:nvSpPr>
          <p:spPr>
            <a:xfrm>
              <a:off x="628560" y="6349320"/>
              <a:ext cx="124560" cy="63720"/>
            </a:xfrm>
            <a:custGeom>
              <a:avLst/>
              <a:gdLst/>
              <a:ahLst/>
              <a:cxnLst/>
              <a:rect l="l" t="t" r="r" b="b"/>
              <a:pathLst>
                <a:path w="311" h="160">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p:spPr>
          <p:style>
            <a:lnRef idx="0">
              <a:scrgbClr r="0" g="0" b="0"/>
            </a:lnRef>
            <a:fillRef idx="0">
              <a:scrgbClr r="0" g="0" b="0"/>
            </a:fillRef>
            <a:effectRef idx="0">
              <a:scrgbClr r="0" g="0" b="0"/>
            </a:effectRef>
            <a:fontRef idx="minor"/>
          </p:style>
        </p:sp>
      </p:grpSp>
      <p:sp>
        <p:nvSpPr>
          <p:cNvPr id="1162" name="CustomShape 9"/>
          <p:cNvSpPr/>
          <p:nvPr/>
        </p:nvSpPr>
        <p:spPr>
          <a:xfrm>
            <a:off x="0" y="13680"/>
            <a:ext cx="9143640" cy="6843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163" name="CustomShape 10"/>
          <p:cNvSpPr/>
          <p:nvPr/>
        </p:nvSpPr>
        <p:spPr>
          <a:xfrm>
            <a:off x="3594240" y="711000"/>
            <a:ext cx="4134960" cy="5765760"/>
          </a:xfrm>
          <a:custGeom>
            <a:avLst/>
            <a:gdLst/>
            <a:ahLst/>
            <a:cxnLst/>
            <a:rect l="l" t="t" r="r" b="b"/>
            <a:pathLst>
              <a:path w="4135170" h="5766004">
                <a:moveTo>
                  <a:pt x="0" y="0"/>
                </a:moveTo>
                <a:lnTo>
                  <a:pt x="4011345" y="228600"/>
                </a:lnTo>
                <a:lnTo>
                  <a:pt x="4135170" y="5413579"/>
                </a:lnTo>
                <a:lnTo>
                  <a:pt x="1492098" y="5766004"/>
                </a:lnTo>
                <a:lnTo>
                  <a:pt x="19050" y="4842079"/>
                </a:lnTo>
                <a:lnTo>
                  <a:pt x="0" y="0"/>
                </a:lnTo>
                <a:close/>
              </a:path>
            </a:pathLst>
          </a:custGeom>
          <a:gradFill rotWithShape="0">
            <a:gsLst>
              <a:gs pos="0">
                <a:srgbClr val="009146"/>
              </a:gs>
              <a:gs pos="100000">
                <a:srgbClr val="709216"/>
              </a:gs>
            </a:gsLst>
            <a:lin ang="10800000"/>
          </a:gradFill>
          <a:ln/>
        </p:spPr>
        <p:style>
          <a:lnRef idx="2">
            <a:schemeClr val="accent1">
              <a:shade val="50000"/>
            </a:schemeClr>
          </a:lnRef>
          <a:fillRef idx="1">
            <a:schemeClr val="accent1"/>
          </a:fillRef>
          <a:effectRef idx="0">
            <a:schemeClr val="accent1"/>
          </a:effectRef>
          <a:fontRef idx="minor"/>
        </p:style>
      </p:sp>
      <p:grpSp>
        <p:nvGrpSpPr>
          <p:cNvPr id="1164" name="Group 11"/>
          <p:cNvGrpSpPr/>
          <p:nvPr/>
        </p:nvGrpSpPr>
        <p:grpSpPr>
          <a:xfrm>
            <a:off x="765360" y="550080"/>
            <a:ext cx="910440" cy="1000440"/>
            <a:chOff x="765360" y="550080"/>
            <a:chExt cx="910440" cy="1000440"/>
          </a:xfrm>
        </p:grpSpPr>
        <p:sp>
          <p:nvSpPr>
            <p:cNvPr id="1165" name="CustomShape 12"/>
            <p:cNvSpPr/>
            <p:nvPr/>
          </p:nvSpPr>
          <p:spPr>
            <a:xfrm>
              <a:off x="765360" y="1074960"/>
              <a:ext cx="10440" cy="5940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1166" name="CustomShape 13"/>
            <p:cNvSpPr/>
            <p:nvPr/>
          </p:nvSpPr>
          <p:spPr>
            <a:xfrm>
              <a:off x="792000" y="1074960"/>
              <a:ext cx="52920" cy="59760"/>
            </a:xfrm>
            <a:custGeom>
              <a:avLst/>
              <a:gdLst/>
              <a:ahLst/>
              <a:cxnLst/>
              <a:rect l="l" t="t" r="r" b="b"/>
              <a:pathLst>
                <a:path w="66" h="75">
                  <a:moveTo>
                    <a:pt x="66" y="65"/>
                  </a:moveTo>
                  <a:cubicBezTo>
                    <a:pt x="66" y="68"/>
                    <a:pt x="65" y="70"/>
                    <a:pt x="63" y="72"/>
                  </a:cubicBezTo>
                  <a:cubicBezTo>
                    <a:pt x="61" y="74"/>
                    <a:pt x="59" y="75"/>
                    <a:pt x="55" y="75"/>
                  </a:cubicBezTo>
                  <a:cubicBezTo>
                    <a:pt x="52" y="75"/>
                    <a:pt x="50"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5" y="0"/>
                    <a:pt x="17" y="1"/>
                    <a:pt x="19" y="3"/>
                  </a:cubicBezTo>
                  <a:cubicBezTo>
                    <a:pt x="20"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67" name="CustomShape 14"/>
            <p:cNvSpPr/>
            <p:nvPr/>
          </p:nvSpPr>
          <p:spPr>
            <a:xfrm>
              <a:off x="860040" y="1074960"/>
              <a:ext cx="46440" cy="59400"/>
            </a:xfrm>
            <a:custGeom>
              <a:avLst/>
              <a:gdLst/>
              <a:ahLst/>
              <a:cxnLst/>
              <a:rect l="l" t="t" r="r" b="b"/>
              <a:pathLst>
                <a:path w="58" h="74">
                  <a:moveTo>
                    <a:pt x="58" y="11"/>
                  </a:moveTo>
                  <a:cubicBezTo>
                    <a:pt x="24" y="11"/>
                    <a:pt x="24" y="11"/>
                    <a:pt x="24" y="11"/>
                  </a:cubicBezTo>
                  <a:cubicBezTo>
                    <a:pt x="19" y="11"/>
                    <a:pt x="15" y="12"/>
                    <a:pt x="14" y="14"/>
                  </a:cubicBezTo>
                  <a:cubicBezTo>
                    <a:pt x="13" y="16"/>
                    <a:pt x="13" y="19"/>
                    <a:pt x="13" y="24"/>
                  </a:cubicBezTo>
                  <a:cubicBezTo>
                    <a:pt x="13" y="26"/>
                    <a:pt x="14" y="28"/>
                    <a:pt x="16" y="30"/>
                  </a:cubicBezTo>
                  <a:cubicBezTo>
                    <a:pt x="18" y="31"/>
                    <a:pt x="21" y="32"/>
                    <a:pt x="24" y="32"/>
                  </a:cubicBezTo>
                  <a:cubicBezTo>
                    <a:pt x="38" y="32"/>
                    <a:pt x="38" y="32"/>
                    <a:pt x="38" y="32"/>
                  </a:cubicBezTo>
                  <a:cubicBezTo>
                    <a:pt x="44" y="32"/>
                    <a:pt x="49" y="33"/>
                    <a:pt x="53" y="36"/>
                  </a:cubicBezTo>
                  <a:cubicBezTo>
                    <a:pt x="56" y="38"/>
                    <a:pt x="58" y="42"/>
                    <a:pt x="58" y="47"/>
                  </a:cubicBezTo>
                  <a:cubicBezTo>
                    <a:pt x="58" y="58"/>
                    <a:pt x="58" y="58"/>
                    <a:pt x="58" y="58"/>
                  </a:cubicBezTo>
                  <a:cubicBezTo>
                    <a:pt x="58" y="64"/>
                    <a:pt x="56"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1" y="42"/>
                    <a:pt x="34" y="42"/>
                  </a:cubicBezTo>
                  <a:cubicBezTo>
                    <a:pt x="20" y="42"/>
                    <a:pt x="20" y="42"/>
                    <a:pt x="20" y="42"/>
                  </a:cubicBezTo>
                  <a:cubicBezTo>
                    <a:pt x="14" y="42"/>
                    <a:pt x="9" y="41"/>
                    <a:pt x="6" y="38"/>
                  </a:cubicBezTo>
                  <a:cubicBezTo>
                    <a:pt x="2" y="36"/>
                    <a:pt x="0" y="32"/>
                    <a:pt x="0" y="27"/>
                  </a:cubicBezTo>
                  <a:cubicBezTo>
                    <a:pt x="0" y="16"/>
                    <a:pt x="0" y="16"/>
                    <a:pt x="0" y="16"/>
                  </a:cubicBezTo>
                  <a:cubicBezTo>
                    <a:pt x="0" y="11"/>
                    <a:pt x="2" y="7"/>
                    <a:pt x="6" y="3"/>
                  </a:cubicBezTo>
                  <a:cubicBezTo>
                    <a:pt x="9" y="1"/>
                    <a:pt x="14" y="0"/>
                    <a:pt x="20" y="0"/>
                  </a:cubicBezTo>
                  <a:cubicBezTo>
                    <a:pt x="58" y="0"/>
                    <a:pt x="58" y="0"/>
                    <a:pt x="58" y="0"/>
                  </a:cubicBezTo>
                  <a:lnTo>
                    <a:pt x="58" y="11"/>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68" name="CustomShape 15"/>
            <p:cNvSpPr/>
            <p:nvPr/>
          </p:nvSpPr>
          <p:spPr>
            <a:xfrm>
              <a:off x="919800" y="1074960"/>
              <a:ext cx="46080" cy="59400"/>
            </a:xfrm>
            <a:custGeom>
              <a:avLst/>
              <a:gdLst/>
              <a:ahLst/>
              <a:cxnLst/>
              <a:rect l="l" t="t"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69" name="CustomShape 16"/>
            <p:cNvSpPr/>
            <p:nvPr/>
          </p:nvSpPr>
          <p:spPr>
            <a:xfrm>
              <a:off x="977760" y="1074960"/>
              <a:ext cx="10800" cy="5940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1170" name="CustomShape 17"/>
            <p:cNvSpPr/>
            <p:nvPr/>
          </p:nvSpPr>
          <p:spPr>
            <a:xfrm>
              <a:off x="1000080" y="1074960"/>
              <a:ext cx="46080" cy="59400"/>
            </a:xfrm>
            <a:custGeom>
              <a:avLst/>
              <a:gdLst/>
              <a:ahLst/>
              <a:cxnLst/>
              <a:rect l="l" t="t" r="r" b="b"/>
              <a:pathLst>
                <a:path w="87" h="112">
                  <a:moveTo>
                    <a:pt x="87" y="17"/>
                  </a:moveTo>
                  <a:lnTo>
                    <a:pt x="53" y="17"/>
                  </a:lnTo>
                  <a:lnTo>
                    <a:pt x="53" y="112"/>
                  </a:lnTo>
                  <a:lnTo>
                    <a:pt x="33" y="112"/>
                  </a:lnTo>
                  <a:lnTo>
                    <a:pt x="33" y="17"/>
                  </a:lnTo>
                  <a:lnTo>
                    <a:pt x="0" y="17"/>
                  </a:lnTo>
                  <a:lnTo>
                    <a:pt x="0" y="0"/>
                  </a:lnTo>
                  <a:lnTo>
                    <a:pt x="87" y="0"/>
                  </a:lnTo>
                  <a:lnTo>
                    <a:pt x="87" y="17"/>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71" name="CustomShape 18"/>
            <p:cNvSpPr/>
            <p:nvPr/>
          </p:nvSpPr>
          <p:spPr>
            <a:xfrm>
              <a:off x="1057680" y="1074960"/>
              <a:ext cx="52920" cy="59400"/>
            </a:xfrm>
            <a:custGeom>
              <a:avLst/>
              <a:gdLst/>
              <a:ahLst/>
              <a:cxnLst/>
              <a:rect l="l" t="t" r="r" b="b"/>
              <a:pathLst>
                <a:path w="66" h="74">
                  <a:moveTo>
                    <a:pt x="66" y="56"/>
                  </a:moveTo>
                  <a:cubicBezTo>
                    <a:pt x="66" y="59"/>
                    <a:pt x="65" y="62"/>
                    <a:pt x="65" y="63"/>
                  </a:cubicBezTo>
                  <a:cubicBezTo>
                    <a:pt x="64" y="66"/>
                    <a:pt x="62" y="68"/>
                    <a:pt x="60" y="70"/>
                  </a:cubicBezTo>
                  <a:cubicBezTo>
                    <a:pt x="58" y="72"/>
                    <a:pt x="55" y="73"/>
                    <a:pt x="52" y="74"/>
                  </a:cubicBezTo>
                  <a:cubicBezTo>
                    <a:pt x="51" y="74"/>
                    <a:pt x="48" y="74"/>
                    <a:pt x="43" y="74"/>
                  </a:cubicBezTo>
                  <a:cubicBezTo>
                    <a:pt x="23" y="74"/>
                    <a:pt x="23" y="74"/>
                    <a:pt x="23" y="74"/>
                  </a:cubicBezTo>
                  <a:cubicBezTo>
                    <a:pt x="19" y="74"/>
                    <a:pt x="16" y="74"/>
                    <a:pt x="14" y="74"/>
                  </a:cubicBezTo>
                  <a:cubicBezTo>
                    <a:pt x="11" y="73"/>
                    <a:pt x="8" y="72"/>
                    <a:pt x="6" y="70"/>
                  </a:cubicBezTo>
                  <a:cubicBezTo>
                    <a:pt x="4" y="68"/>
                    <a:pt x="2" y="66"/>
                    <a:pt x="1" y="63"/>
                  </a:cubicBezTo>
                  <a:cubicBezTo>
                    <a:pt x="1" y="62"/>
                    <a:pt x="0" y="59"/>
                    <a:pt x="0" y="56"/>
                  </a:cubicBezTo>
                  <a:cubicBezTo>
                    <a:pt x="0" y="0"/>
                    <a:pt x="0" y="0"/>
                    <a:pt x="0" y="0"/>
                  </a:cubicBezTo>
                  <a:cubicBezTo>
                    <a:pt x="14" y="0"/>
                    <a:pt x="14" y="0"/>
                    <a:pt x="14" y="0"/>
                  </a:cubicBezTo>
                  <a:cubicBezTo>
                    <a:pt x="14" y="54"/>
                    <a:pt x="14" y="54"/>
                    <a:pt x="14" y="54"/>
                  </a:cubicBezTo>
                  <a:cubicBezTo>
                    <a:pt x="14" y="57"/>
                    <a:pt x="14" y="60"/>
                    <a:pt x="16" y="61"/>
                  </a:cubicBezTo>
                  <a:cubicBezTo>
                    <a:pt x="18" y="63"/>
                    <a:pt x="21" y="63"/>
                    <a:pt x="26" y="63"/>
                  </a:cubicBezTo>
                  <a:cubicBezTo>
                    <a:pt x="40" y="63"/>
                    <a:pt x="40" y="63"/>
                    <a:pt x="40" y="63"/>
                  </a:cubicBezTo>
                  <a:cubicBezTo>
                    <a:pt x="45" y="63"/>
                    <a:pt x="48" y="63"/>
                    <a:pt x="50" y="61"/>
                  </a:cubicBezTo>
                  <a:cubicBezTo>
                    <a:pt x="52" y="60"/>
                    <a:pt x="53" y="58"/>
                    <a:pt x="53" y="54"/>
                  </a:cubicBezTo>
                  <a:cubicBezTo>
                    <a:pt x="53" y="0"/>
                    <a:pt x="53" y="0"/>
                    <a:pt x="53" y="0"/>
                  </a:cubicBezTo>
                  <a:cubicBezTo>
                    <a:pt x="66" y="0"/>
                    <a:pt x="66" y="0"/>
                    <a:pt x="66" y="0"/>
                  </a:cubicBezTo>
                  <a:lnTo>
                    <a:pt x="66" y="56"/>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72" name="CustomShape 19"/>
            <p:cNvSpPr/>
            <p:nvPr/>
          </p:nvSpPr>
          <p:spPr>
            <a:xfrm>
              <a:off x="1122120" y="1074960"/>
              <a:ext cx="46080" cy="59400"/>
            </a:xfrm>
            <a:custGeom>
              <a:avLst/>
              <a:gdLst/>
              <a:ahLst/>
              <a:cxnLst/>
              <a:rect l="l" t="t"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73" name="CustomShape 20"/>
            <p:cNvSpPr/>
            <p:nvPr/>
          </p:nvSpPr>
          <p:spPr>
            <a:xfrm>
              <a:off x="1206360" y="1074960"/>
              <a:ext cx="52920" cy="59760"/>
            </a:xfrm>
            <a:custGeom>
              <a:avLst/>
              <a:gdLst/>
              <a:ahLst/>
              <a:cxnLst/>
              <a:rect l="l" t="t" r="r" b="b"/>
              <a:pathLst>
                <a:path w="66" h="75">
                  <a:moveTo>
                    <a:pt x="66" y="65"/>
                  </a:moveTo>
                  <a:cubicBezTo>
                    <a:pt x="66" y="68"/>
                    <a:pt x="65" y="70"/>
                    <a:pt x="63" y="72"/>
                  </a:cubicBezTo>
                  <a:cubicBezTo>
                    <a:pt x="61" y="74"/>
                    <a:pt x="58" y="75"/>
                    <a:pt x="55" y="75"/>
                  </a:cubicBezTo>
                  <a:cubicBezTo>
                    <a:pt x="52" y="75"/>
                    <a:pt x="49"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7" y="1"/>
                    <a:pt x="18" y="3"/>
                  </a:cubicBezTo>
                  <a:cubicBezTo>
                    <a:pt x="19"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74" name="CustomShape 21"/>
            <p:cNvSpPr/>
            <p:nvPr/>
          </p:nvSpPr>
          <p:spPr>
            <a:xfrm>
              <a:off x="1269720" y="1074960"/>
              <a:ext cx="64080" cy="59400"/>
            </a:xfrm>
            <a:custGeom>
              <a:avLst/>
              <a:gdLst/>
              <a:ahLst/>
              <a:cxnLst/>
              <a:rect l="l" t="t"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3"/>
                    <a:pt x="35" y="0"/>
                    <a:pt x="40" y="0"/>
                  </a:cubicBezTo>
                  <a:cubicBezTo>
                    <a:pt x="45" y="0"/>
                    <a:pt x="49" y="3"/>
                    <a:pt x="51"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75" name="CustomShape 22"/>
            <p:cNvSpPr/>
            <p:nvPr/>
          </p:nvSpPr>
          <p:spPr>
            <a:xfrm>
              <a:off x="1334160" y="1074960"/>
              <a:ext cx="46440" cy="59400"/>
            </a:xfrm>
            <a:custGeom>
              <a:avLst/>
              <a:gdLst/>
              <a:ahLst/>
              <a:cxnLst/>
              <a:rect l="l" t="t" r="r" b="b"/>
              <a:pathLst>
                <a:path w="88" h="112">
                  <a:moveTo>
                    <a:pt x="88" y="17"/>
                  </a:moveTo>
                  <a:lnTo>
                    <a:pt x="54" y="17"/>
                  </a:lnTo>
                  <a:lnTo>
                    <a:pt x="54" y="112"/>
                  </a:lnTo>
                  <a:lnTo>
                    <a:pt x="35" y="112"/>
                  </a:lnTo>
                  <a:lnTo>
                    <a:pt x="35" y="17"/>
                  </a:lnTo>
                  <a:lnTo>
                    <a:pt x="0" y="17"/>
                  </a:lnTo>
                  <a:lnTo>
                    <a:pt x="0" y="0"/>
                  </a:lnTo>
                  <a:lnTo>
                    <a:pt x="88" y="0"/>
                  </a:lnTo>
                  <a:lnTo>
                    <a:pt x="88" y="17"/>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76" name="CustomShape 23"/>
            <p:cNvSpPr/>
            <p:nvPr/>
          </p:nvSpPr>
          <p:spPr>
            <a:xfrm>
              <a:off x="1392840" y="1074960"/>
              <a:ext cx="10440" cy="5940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1177" name="CustomShape 24"/>
            <p:cNvSpPr/>
            <p:nvPr/>
          </p:nvSpPr>
          <p:spPr>
            <a:xfrm>
              <a:off x="1419480" y="1074960"/>
              <a:ext cx="50760" cy="59400"/>
            </a:xfrm>
            <a:custGeom>
              <a:avLst/>
              <a:gdLst/>
              <a:ahLst/>
              <a:cxnLst/>
              <a:rect l="l" t="t" r="r" b="b"/>
              <a:pathLst>
                <a:path w="64" h="74">
                  <a:moveTo>
                    <a:pt x="64" y="57"/>
                  </a:moveTo>
                  <a:cubicBezTo>
                    <a:pt x="64" y="69"/>
                    <a:pt x="57" y="74"/>
                    <a:pt x="42" y="74"/>
                  </a:cubicBezTo>
                  <a:cubicBezTo>
                    <a:pt x="22" y="74"/>
                    <a:pt x="22" y="74"/>
                    <a:pt x="22" y="74"/>
                  </a:cubicBezTo>
                  <a:cubicBezTo>
                    <a:pt x="15" y="74"/>
                    <a:pt x="10" y="73"/>
                    <a:pt x="7" y="71"/>
                  </a:cubicBezTo>
                  <a:cubicBezTo>
                    <a:pt x="2" y="68"/>
                    <a:pt x="0" y="63"/>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7"/>
                  </a:lnTo>
                  <a:close/>
                  <a:moveTo>
                    <a:pt x="51" y="55"/>
                  </a:moveTo>
                  <a:cubicBezTo>
                    <a:pt x="51" y="20"/>
                    <a:pt x="51" y="20"/>
                    <a:pt x="51" y="20"/>
                  </a:cubicBezTo>
                  <a:cubicBezTo>
                    <a:pt x="51" y="17"/>
                    <a:pt x="50" y="14"/>
                    <a:pt x="48" y="13"/>
                  </a:cubicBezTo>
                  <a:cubicBezTo>
                    <a:pt x="47" y="12"/>
                    <a:pt x="44" y="11"/>
                    <a:pt x="39" y="11"/>
                  </a:cubicBezTo>
                  <a:cubicBezTo>
                    <a:pt x="26" y="11"/>
                    <a:pt x="26" y="11"/>
                    <a:pt x="26" y="11"/>
                  </a:cubicBezTo>
                  <a:cubicBezTo>
                    <a:pt x="21" y="11"/>
                    <a:pt x="18" y="12"/>
                    <a:pt x="16" y="13"/>
                  </a:cubicBezTo>
                  <a:cubicBezTo>
                    <a:pt x="15" y="14"/>
                    <a:pt x="14" y="17"/>
                    <a:pt x="14" y="20"/>
                  </a:cubicBezTo>
                  <a:cubicBezTo>
                    <a:pt x="14" y="54"/>
                    <a:pt x="14" y="54"/>
                    <a:pt x="14" y="54"/>
                  </a:cubicBezTo>
                  <a:cubicBezTo>
                    <a:pt x="14" y="58"/>
                    <a:pt x="15" y="60"/>
                    <a:pt x="17" y="62"/>
                  </a:cubicBezTo>
                  <a:cubicBezTo>
                    <a:pt x="18" y="63"/>
                    <a:pt x="21" y="63"/>
                    <a:pt x="26" y="63"/>
                  </a:cubicBezTo>
                  <a:cubicBezTo>
                    <a:pt x="39" y="63"/>
                    <a:pt x="39" y="63"/>
                    <a:pt x="39" y="63"/>
                  </a:cubicBezTo>
                  <a:cubicBezTo>
                    <a:pt x="44" y="63"/>
                    <a:pt x="46" y="63"/>
                    <a:pt x="48" y="62"/>
                  </a:cubicBezTo>
                  <a:cubicBezTo>
                    <a:pt x="50" y="60"/>
                    <a:pt x="51" y="58"/>
                    <a:pt x="51" y="55"/>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78" name="CustomShape 25"/>
            <p:cNvSpPr/>
            <p:nvPr/>
          </p:nvSpPr>
          <p:spPr>
            <a:xfrm>
              <a:off x="1487880" y="1074960"/>
              <a:ext cx="52920" cy="59760"/>
            </a:xfrm>
            <a:custGeom>
              <a:avLst/>
              <a:gdLst/>
              <a:ahLst/>
              <a:cxnLst/>
              <a:rect l="l" t="t" r="r" b="b"/>
              <a:pathLst>
                <a:path w="66" h="75">
                  <a:moveTo>
                    <a:pt x="66" y="65"/>
                  </a:moveTo>
                  <a:cubicBezTo>
                    <a:pt x="66" y="68"/>
                    <a:pt x="65" y="70"/>
                    <a:pt x="63" y="72"/>
                  </a:cubicBezTo>
                  <a:cubicBezTo>
                    <a:pt x="61" y="74"/>
                    <a:pt x="58" y="75"/>
                    <a:pt x="55" y="75"/>
                  </a:cubicBezTo>
                  <a:cubicBezTo>
                    <a:pt x="52" y="75"/>
                    <a:pt x="49" y="75"/>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6" y="1"/>
                    <a:pt x="18" y="3"/>
                  </a:cubicBezTo>
                  <a:cubicBezTo>
                    <a:pt x="19" y="3"/>
                    <a:pt x="20" y="5"/>
                    <a:pt x="22"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79" name="CustomShape 26"/>
            <p:cNvSpPr/>
            <p:nvPr/>
          </p:nvSpPr>
          <p:spPr>
            <a:xfrm>
              <a:off x="1551240" y="1074960"/>
              <a:ext cx="64080" cy="59400"/>
            </a:xfrm>
            <a:custGeom>
              <a:avLst/>
              <a:gdLst/>
              <a:ahLst/>
              <a:cxnLst/>
              <a:rect l="l" t="t"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29" y="7"/>
                    <a:pt x="29" y="7"/>
                    <a:pt x="29" y="7"/>
                  </a:cubicBezTo>
                  <a:cubicBezTo>
                    <a:pt x="31" y="3"/>
                    <a:pt x="35" y="0"/>
                    <a:pt x="40" y="0"/>
                  </a:cubicBezTo>
                  <a:cubicBezTo>
                    <a:pt x="45" y="0"/>
                    <a:pt x="48" y="3"/>
                    <a:pt x="50"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80" name="CustomShape 27"/>
            <p:cNvSpPr/>
            <p:nvPr/>
          </p:nvSpPr>
          <p:spPr>
            <a:xfrm>
              <a:off x="1625760" y="1074960"/>
              <a:ext cx="47160" cy="59400"/>
            </a:xfrm>
            <a:custGeom>
              <a:avLst/>
              <a:gdLst/>
              <a:ahLst/>
              <a:cxnLst/>
              <a:rect l="l" t="t" r="r" b="b"/>
              <a:pathLst>
                <a:path w="59" h="74">
                  <a:moveTo>
                    <a:pt x="59" y="74"/>
                  </a:moveTo>
                  <a:cubicBezTo>
                    <a:pt x="24" y="74"/>
                    <a:pt x="24" y="74"/>
                    <a:pt x="24" y="74"/>
                  </a:cubicBezTo>
                  <a:cubicBezTo>
                    <a:pt x="16" y="74"/>
                    <a:pt x="10" y="73"/>
                    <a:pt x="6" y="70"/>
                  </a:cubicBezTo>
                  <a:cubicBezTo>
                    <a:pt x="2" y="68"/>
                    <a:pt x="0" y="63"/>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2" y="64"/>
                    <a:pt x="27" y="64"/>
                  </a:cubicBezTo>
                  <a:cubicBezTo>
                    <a:pt x="59" y="64"/>
                    <a:pt x="59" y="64"/>
                    <a:pt x="59" y="64"/>
                  </a:cubicBezTo>
                  <a:lnTo>
                    <a:pt x="59" y="74"/>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81" name="CustomShape 28"/>
            <p:cNvSpPr/>
            <p:nvPr/>
          </p:nvSpPr>
          <p:spPr>
            <a:xfrm>
              <a:off x="765360" y="1213920"/>
              <a:ext cx="52920" cy="59400"/>
            </a:xfrm>
            <a:custGeom>
              <a:avLst/>
              <a:gdLst/>
              <a:ahLst/>
              <a:cxnLst/>
              <a:rect l="l" t="t" r="r" b="b"/>
              <a:pathLst>
                <a:path w="66" h="74">
                  <a:moveTo>
                    <a:pt x="66" y="57"/>
                  </a:moveTo>
                  <a:cubicBezTo>
                    <a:pt x="66" y="62"/>
                    <a:pt x="64" y="66"/>
                    <a:pt x="60" y="69"/>
                  </a:cubicBezTo>
                  <a:cubicBezTo>
                    <a:pt x="57" y="72"/>
                    <a:pt x="52" y="74"/>
                    <a:pt x="46" y="74"/>
                  </a:cubicBezTo>
                  <a:cubicBezTo>
                    <a:pt x="0" y="74"/>
                    <a:pt x="0" y="74"/>
                    <a:pt x="0" y="74"/>
                  </a:cubicBezTo>
                  <a:cubicBezTo>
                    <a:pt x="0" y="0"/>
                    <a:pt x="0" y="0"/>
                    <a:pt x="0" y="0"/>
                  </a:cubicBezTo>
                  <a:cubicBezTo>
                    <a:pt x="46" y="0"/>
                    <a:pt x="46" y="0"/>
                    <a:pt x="46" y="0"/>
                  </a:cubicBezTo>
                  <a:cubicBezTo>
                    <a:pt x="59" y="0"/>
                    <a:pt x="66" y="5"/>
                    <a:pt x="66" y="16"/>
                  </a:cubicBezTo>
                  <a:lnTo>
                    <a:pt x="66" y="57"/>
                  </a:lnTo>
                  <a:close/>
                  <a:moveTo>
                    <a:pt x="52" y="53"/>
                  </a:moveTo>
                  <a:cubicBezTo>
                    <a:pt x="52" y="19"/>
                    <a:pt x="52" y="19"/>
                    <a:pt x="52" y="19"/>
                  </a:cubicBezTo>
                  <a:cubicBezTo>
                    <a:pt x="52" y="13"/>
                    <a:pt x="49" y="10"/>
                    <a:pt x="42" y="10"/>
                  </a:cubicBezTo>
                  <a:cubicBezTo>
                    <a:pt x="13" y="10"/>
                    <a:pt x="13" y="10"/>
                    <a:pt x="13" y="10"/>
                  </a:cubicBezTo>
                  <a:cubicBezTo>
                    <a:pt x="13" y="63"/>
                    <a:pt x="13" y="63"/>
                    <a:pt x="13" y="63"/>
                  </a:cubicBezTo>
                  <a:cubicBezTo>
                    <a:pt x="42" y="63"/>
                    <a:pt x="42" y="63"/>
                    <a:pt x="42" y="63"/>
                  </a:cubicBezTo>
                  <a:cubicBezTo>
                    <a:pt x="49" y="63"/>
                    <a:pt x="52" y="60"/>
                    <a:pt x="52" y="53"/>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82" name="CustomShape 29"/>
            <p:cNvSpPr/>
            <p:nvPr/>
          </p:nvSpPr>
          <p:spPr>
            <a:xfrm>
              <a:off x="835560" y="1213920"/>
              <a:ext cx="47160" cy="59400"/>
            </a:xfrm>
            <a:custGeom>
              <a:avLst/>
              <a:gdLst/>
              <a:ahLst/>
              <a:cxnLst/>
              <a:rect l="l" t="t" r="r" b="b"/>
              <a:pathLst>
                <a:path w="59" h="74">
                  <a:moveTo>
                    <a:pt x="56" y="42"/>
                  </a:moveTo>
                  <a:cubicBezTo>
                    <a:pt x="13" y="42"/>
                    <a:pt x="13" y="42"/>
                    <a:pt x="13" y="42"/>
                  </a:cubicBezTo>
                  <a:cubicBezTo>
                    <a:pt x="13" y="55"/>
                    <a:pt x="13" y="55"/>
                    <a:pt x="13" y="55"/>
                  </a:cubicBezTo>
                  <a:cubicBezTo>
                    <a:pt x="13" y="60"/>
                    <a:pt x="17" y="63"/>
                    <a:pt x="25" y="63"/>
                  </a:cubicBezTo>
                  <a:cubicBezTo>
                    <a:pt x="59" y="63"/>
                    <a:pt x="59" y="63"/>
                    <a:pt x="59" y="63"/>
                  </a:cubicBezTo>
                  <a:cubicBezTo>
                    <a:pt x="59" y="74"/>
                    <a:pt x="59" y="74"/>
                    <a:pt x="59" y="74"/>
                  </a:cubicBezTo>
                  <a:cubicBezTo>
                    <a:pt x="21" y="74"/>
                    <a:pt x="21" y="74"/>
                    <a:pt x="21" y="74"/>
                  </a:cubicBezTo>
                  <a:cubicBezTo>
                    <a:pt x="15" y="74"/>
                    <a:pt x="9" y="73"/>
                    <a:pt x="6" y="70"/>
                  </a:cubicBezTo>
                  <a:cubicBezTo>
                    <a:pt x="2" y="67"/>
                    <a:pt x="0" y="63"/>
                    <a:pt x="0" y="58"/>
                  </a:cubicBezTo>
                  <a:cubicBezTo>
                    <a:pt x="0" y="17"/>
                    <a:pt x="0" y="17"/>
                    <a:pt x="0" y="17"/>
                  </a:cubicBezTo>
                  <a:cubicBezTo>
                    <a:pt x="0" y="11"/>
                    <a:pt x="2" y="7"/>
                    <a:pt x="5" y="4"/>
                  </a:cubicBezTo>
                  <a:cubicBezTo>
                    <a:pt x="9" y="1"/>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2"/>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83" name="CustomShape 30"/>
            <p:cNvSpPr/>
            <p:nvPr/>
          </p:nvSpPr>
          <p:spPr>
            <a:xfrm>
              <a:off x="939960" y="1213920"/>
              <a:ext cx="47160" cy="59400"/>
            </a:xfrm>
            <a:custGeom>
              <a:avLst/>
              <a:gdLst/>
              <a:ahLst/>
              <a:cxnLst/>
              <a:rect l="l" t="t" r="r" b="b"/>
              <a:pathLst>
                <a:path w="59" h="74">
                  <a:moveTo>
                    <a:pt x="59" y="74"/>
                  </a:moveTo>
                  <a:cubicBezTo>
                    <a:pt x="24" y="74"/>
                    <a:pt x="24" y="74"/>
                    <a:pt x="24" y="74"/>
                  </a:cubicBezTo>
                  <a:cubicBezTo>
                    <a:pt x="16" y="74"/>
                    <a:pt x="10" y="73"/>
                    <a:pt x="6" y="70"/>
                  </a:cubicBezTo>
                  <a:cubicBezTo>
                    <a:pt x="2" y="67"/>
                    <a:pt x="0" y="63"/>
                    <a:pt x="0" y="56"/>
                  </a:cubicBezTo>
                  <a:cubicBezTo>
                    <a:pt x="0" y="0"/>
                    <a:pt x="0" y="0"/>
                    <a:pt x="0" y="0"/>
                  </a:cubicBezTo>
                  <a:cubicBezTo>
                    <a:pt x="13" y="0"/>
                    <a:pt x="13" y="0"/>
                    <a:pt x="13" y="0"/>
                  </a:cubicBezTo>
                  <a:cubicBezTo>
                    <a:pt x="13" y="54"/>
                    <a:pt x="13" y="54"/>
                    <a:pt x="13" y="54"/>
                  </a:cubicBezTo>
                  <a:cubicBezTo>
                    <a:pt x="13" y="57"/>
                    <a:pt x="14" y="60"/>
                    <a:pt x="17" y="61"/>
                  </a:cubicBezTo>
                  <a:cubicBezTo>
                    <a:pt x="18" y="63"/>
                    <a:pt x="22" y="63"/>
                    <a:pt x="27" y="63"/>
                  </a:cubicBezTo>
                  <a:cubicBezTo>
                    <a:pt x="59" y="63"/>
                    <a:pt x="59" y="63"/>
                    <a:pt x="59" y="63"/>
                  </a:cubicBezTo>
                  <a:lnTo>
                    <a:pt x="59" y="74"/>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84" name="CustomShape 31"/>
            <p:cNvSpPr/>
            <p:nvPr/>
          </p:nvSpPr>
          <p:spPr>
            <a:xfrm>
              <a:off x="986400" y="1204920"/>
              <a:ext cx="10440" cy="20880"/>
            </a:xfrm>
            <a:custGeom>
              <a:avLst/>
              <a:gdLst/>
              <a:ahLst/>
              <a:cxnLst/>
              <a:rect l="l" t="t" r="r" b="b"/>
              <a:pathLst>
                <a:path w="13" h="26">
                  <a:moveTo>
                    <a:pt x="13" y="8"/>
                  </a:moveTo>
                  <a:cubicBezTo>
                    <a:pt x="13" y="9"/>
                    <a:pt x="13" y="11"/>
                    <a:pt x="13" y="12"/>
                  </a:cubicBezTo>
                  <a:cubicBezTo>
                    <a:pt x="7" y="26"/>
                    <a:pt x="7" y="26"/>
                    <a:pt x="7" y="26"/>
                  </a:cubicBezTo>
                  <a:cubicBezTo>
                    <a:pt x="0" y="26"/>
                    <a:pt x="0" y="26"/>
                    <a:pt x="0" y="26"/>
                  </a:cubicBezTo>
                  <a:cubicBezTo>
                    <a:pt x="5" y="14"/>
                    <a:pt x="5" y="14"/>
                    <a:pt x="5" y="14"/>
                  </a:cubicBezTo>
                  <a:cubicBezTo>
                    <a:pt x="2" y="11"/>
                    <a:pt x="1" y="9"/>
                    <a:pt x="1" y="7"/>
                  </a:cubicBezTo>
                  <a:cubicBezTo>
                    <a:pt x="1" y="5"/>
                    <a:pt x="1" y="3"/>
                    <a:pt x="3" y="2"/>
                  </a:cubicBezTo>
                  <a:cubicBezTo>
                    <a:pt x="4" y="1"/>
                    <a:pt x="5" y="0"/>
                    <a:pt x="7" y="0"/>
                  </a:cubicBezTo>
                  <a:cubicBezTo>
                    <a:pt x="9" y="0"/>
                    <a:pt x="10" y="1"/>
                    <a:pt x="12" y="2"/>
                  </a:cubicBezTo>
                  <a:cubicBezTo>
                    <a:pt x="13" y="4"/>
                    <a:pt x="13" y="6"/>
                    <a:pt x="13" y="8"/>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85" name="CustomShape 32"/>
            <p:cNvSpPr/>
            <p:nvPr/>
          </p:nvSpPr>
          <p:spPr>
            <a:xfrm>
              <a:off x="1016640" y="1213920"/>
              <a:ext cx="10440" cy="5940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1186" name="CustomShape 33"/>
            <p:cNvSpPr/>
            <p:nvPr/>
          </p:nvSpPr>
          <p:spPr>
            <a:xfrm>
              <a:off x="1044360" y="1213920"/>
              <a:ext cx="52560" cy="59760"/>
            </a:xfrm>
            <a:custGeom>
              <a:avLst/>
              <a:gdLst/>
              <a:ahLst/>
              <a:cxnLst/>
              <a:rect l="l" t="t" r="r" b="b"/>
              <a:pathLst>
                <a:path w="66" h="75">
                  <a:moveTo>
                    <a:pt x="66" y="65"/>
                  </a:moveTo>
                  <a:cubicBezTo>
                    <a:pt x="66" y="68"/>
                    <a:pt x="65" y="70"/>
                    <a:pt x="63" y="72"/>
                  </a:cubicBezTo>
                  <a:cubicBezTo>
                    <a:pt x="61" y="74"/>
                    <a:pt x="59" y="75"/>
                    <a:pt x="55" y="75"/>
                  </a:cubicBezTo>
                  <a:cubicBezTo>
                    <a:pt x="52" y="75"/>
                    <a:pt x="50" y="74"/>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5" y="0"/>
                    <a:pt x="17" y="1"/>
                    <a:pt x="19" y="2"/>
                  </a:cubicBezTo>
                  <a:cubicBezTo>
                    <a:pt x="20" y="3"/>
                    <a:pt x="21" y="5"/>
                    <a:pt x="23"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87" name="CustomShape 34"/>
            <p:cNvSpPr/>
            <p:nvPr/>
          </p:nvSpPr>
          <p:spPr>
            <a:xfrm>
              <a:off x="1114200" y="1213920"/>
              <a:ext cx="47520" cy="59400"/>
            </a:xfrm>
            <a:custGeom>
              <a:avLst/>
              <a:gdLst/>
              <a:ahLst/>
              <a:cxnLst/>
              <a:rect l="l" t="t" r="r" b="b"/>
              <a:pathLst>
                <a:path w="60" h="74">
                  <a:moveTo>
                    <a:pt x="60" y="42"/>
                  </a:moveTo>
                  <a:cubicBezTo>
                    <a:pt x="14" y="42"/>
                    <a:pt x="14" y="42"/>
                    <a:pt x="14" y="42"/>
                  </a:cubicBezTo>
                  <a:cubicBezTo>
                    <a:pt x="14" y="74"/>
                    <a:pt x="14" y="74"/>
                    <a:pt x="14" y="74"/>
                  </a:cubicBezTo>
                  <a:cubicBezTo>
                    <a:pt x="0" y="74"/>
                    <a:pt x="0" y="74"/>
                    <a:pt x="0" y="74"/>
                  </a:cubicBezTo>
                  <a:cubicBezTo>
                    <a:pt x="0" y="15"/>
                    <a:pt x="0" y="15"/>
                    <a:pt x="0" y="15"/>
                  </a:cubicBezTo>
                  <a:cubicBezTo>
                    <a:pt x="0" y="10"/>
                    <a:pt x="2" y="6"/>
                    <a:pt x="6" y="3"/>
                  </a:cubicBezTo>
                  <a:cubicBezTo>
                    <a:pt x="10" y="1"/>
                    <a:pt x="15" y="0"/>
                    <a:pt x="21" y="0"/>
                  </a:cubicBezTo>
                  <a:cubicBezTo>
                    <a:pt x="60" y="0"/>
                    <a:pt x="60" y="0"/>
                    <a:pt x="60" y="0"/>
                  </a:cubicBezTo>
                  <a:cubicBezTo>
                    <a:pt x="60" y="11"/>
                    <a:pt x="60" y="11"/>
                    <a:pt x="60" y="11"/>
                  </a:cubicBezTo>
                  <a:cubicBezTo>
                    <a:pt x="25" y="11"/>
                    <a:pt x="25" y="11"/>
                    <a:pt x="25" y="11"/>
                  </a:cubicBezTo>
                  <a:cubicBezTo>
                    <a:pt x="17" y="11"/>
                    <a:pt x="14" y="13"/>
                    <a:pt x="14" y="18"/>
                  </a:cubicBezTo>
                  <a:cubicBezTo>
                    <a:pt x="14" y="32"/>
                    <a:pt x="14" y="32"/>
                    <a:pt x="14" y="32"/>
                  </a:cubicBezTo>
                  <a:cubicBezTo>
                    <a:pt x="60" y="32"/>
                    <a:pt x="60" y="32"/>
                    <a:pt x="60" y="32"/>
                  </a:cubicBezTo>
                  <a:lnTo>
                    <a:pt x="60" y="42"/>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88" name="CustomShape 35"/>
            <p:cNvSpPr/>
            <p:nvPr/>
          </p:nvSpPr>
          <p:spPr>
            <a:xfrm>
              <a:off x="1180800" y="1213920"/>
              <a:ext cx="51480" cy="59400"/>
            </a:xfrm>
            <a:custGeom>
              <a:avLst/>
              <a:gdLst/>
              <a:ahLst/>
              <a:cxnLst/>
              <a:rect l="l" t="t" r="r" b="b"/>
              <a:pathLst>
                <a:path w="64" h="74">
                  <a:moveTo>
                    <a:pt x="64" y="57"/>
                  </a:moveTo>
                  <a:cubicBezTo>
                    <a:pt x="64" y="68"/>
                    <a:pt x="56" y="74"/>
                    <a:pt x="42" y="74"/>
                  </a:cubicBezTo>
                  <a:cubicBezTo>
                    <a:pt x="22" y="74"/>
                    <a:pt x="22" y="74"/>
                    <a:pt x="22" y="74"/>
                  </a:cubicBezTo>
                  <a:cubicBezTo>
                    <a:pt x="15" y="74"/>
                    <a:pt x="10"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89" name="CustomShape 36"/>
            <p:cNvSpPr/>
            <p:nvPr/>
          </p:nvSpPr>
          <p:spPr>
            <a:xfrm>
              <a:off x="1249200" y="1213920"/>
              <a:ext cx="51840" cy="59400"/>
            </a:xfrm>
            <a:custGeom>
              <a:avLst/>
              <a:gdLst/>
              <a:ahLst/>
              <a:cxnLst/>
              <a:rect l="l" t="t" r="r" b="b"/>
              <a:pathLst>
                <a:path w="65" h="74">
                  <a:moveTo>
                    <a:pt x="65" y="74"/>
                  </a:moveTo>
                  <a:cubicBezTo>
                    <a:pt x="48" y="74"/>
                    <a:pt x="48" y="74"/>
                    <a:pt x="48" y="74"/>
                  </a:cubicBezTo>
                  <a:cubicBezTo>
                    <a:pt x="16" y="45"/>
                    <a:pt x="16" y="45"/>
                    <a:pt x="16" y="45"/>
                  </a:cubicBezTo>
                  <a:cubicBezTo>
                    <a:pt x="15" y="45"/>
                    <a:pt x="14" y="43"/>
                    <a:pt x="14" y="41"/>
                  </a:cubicBezTo>
                  <a:cubicBezTo>
                    <a:pt x="14" y="37"/>
                    <a:pt x="17" y="35"/>
                    <a:pt x="23" y="35"/>
                  </a:cubicBezTo>
                  <a:cubicBezTo>
                    <a:pt x="42" y="34"/>
                    <a:pt x="42" y="34"/>
                    <a:pt x="42" y="34"/>
                  </a:cubicBezTo>
                  <a:cubicBezTo>
                    <a:pt x="48" y="34"/>
                    <a:pt x="52" y="32"/>
                    <a:pt x="52" y="27"/>
                  </a:cubicBezTo>
                  <a:cubicBezTo>
                    <a:pt x="52" y="19"/>
                    <a:pt x="52" y="19"/>
                    <a:pt x="52" y="19"/>
                  </a:cubicBezTo>
                  <a:cubicBezTo>
                    <a:pt x="52" y="13"/>
                    <a:pt x="48" y="11"/>
                    <a:pt x="41" y="11"/>
                  </a:cubicBezTo>
                  <a:cubicBezTo>
                    <a:pt x="13" y="11"/>
                    <a:pt x="13" y="11"/>
                    <a:pt x="13" y="11"/>
                  </a:cubicBezTo>
                  <a:cubicBezTo>
                    <a:pt x="13" y="74"/>
                    <a:pt x="13" y="74"/>
                    <a:pt x="13"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3" y="37"/>
                    <a:pt x="60" y="40"/>
                  </a:cubicBezTo>
                  <a:cubicBezTo>
                    <a:pt x="56" y="42"/>
                    <a:pt x="51" y="44"/>
                    <a:pt x="46" y="44"/>
                  </a:cubicBezTo>
                  <a:cubicBezTo>
                    <a:pt x="31" y="44"/>
                    <a:pt x="31" y="44"/>
                    <a:pt x="31" y="44"/>
                  </a:cubicBezTo>
                  <a:lnTo>
                    <a:pt x="65" y="74"/>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90" name="CustomShape 37"/>
            <p:cNvSpPr/>
            <p:nvPr/>
          </p:nvSpPr>
          <p:spPr>
            <a:xfrm>
              <a:off x="1316880" y="1213920"/>
              <a:ext cx="72720" cy="60840"/>
            </a:xfrm>
            <a:custGeom>
              <a:avLst/>
              <a:gdLst/>
              <a:ahLst/>
              <a:cxnLst/>
              <a:rect l="l" t="t" r="r" b="b"/>
              <a:pathLst>
                <a:path w="91" h="76">
                  <a:moveTo>
                    <a:pt x="91" y="74"/>
                  </a:moveTo>
                  <a:cubicBezTo>
                    <a:pt x="79" y="74"/>
                    <a:pt x="79" y="74"/>
                    <a:pt x="79" y="74"/>
                  </a:cubicBezTo>
                  <a:cubicBezTo>
                    <a:pt x="79" y="16"/>
                    <a:pt x="79" y="16"/>
                    <a:pt x="79" y="16"/>
                  </a:cubicBezTo>
                  <a:cubicBezTo>
                    <a:pt x="55" y="68"/>
                    <a:pt x="55" y="68"/>
                    <a:pt x="55" y="68"/>
                  </a:cubicBezTo>
                  <a:cubicBezTo>
                    <a:pt x="53" y="73"/>
                    <a:pt x="50" y="76"/>
                    <a:pt x="46" y="76"/>
                  </a:cubicBezTo>
                  <a:cubicBezTo>
                    <a:pt x="43" y="76"/>
                    <a:pt x="41" y="75"/>
                    <a:pt x="40" y="73"/>
                  </a:cubicBezTo>
                  <a:cubicBezTo>
                    <a:pt x="39" y="72"/>
                    <a:pt x="38" y="71"/>
                    <a:pt x="37" y="68"/>
                  </a:cubicBezTo>
                  <a:cubicBezTo>
                    <a:pt x="13" y="16"/>
                    <a:pt x="13" y="16"/>
                    <a:pt x="13" y="16"/>
                  </a:cubicBezTo>
                  <a:cubicBezTo>
                    <a:pt x="13" y="74"/>
                    <a:pt x="13" y="74"/>
                    <a:pt x="13" y="74"/>
                  </a:cubicBezTo>
                  <a:cubicBezTo>
                    <a:pt x="0" y="74"/>
                    <a:pt x="0" y="74"/>
                    <a:pt x="0" y="74"/>
                  </a:cubicBezTo>
                  <a:cubicBezTo>
                    <a:pt x="0" y="10"/>
                    <a:pt x="0" y="10"/>
                    <a:pt x="0" y="10"/>
                  </a:cubicBezTo>
                  <a:cubicBezTo>
                    <a:pt x="0" y="7"/>
                    <a:pt x="1" y="5"/>
                    <a:pt x="3" y="3"/>
                  </a:cubicBezTo>
                  <a:cubicBezTo>
                    <a:pt x="5" y="1"/>
                    <a:pt x="8" y="0"/>
                    <a:pt x="12" y="0"/>
                  </a:cubicBezTo>
                  <a:cubicBezTo>
                    <a:pt x="17" y="0"/>
                    <a:pt x="21" y="2"/>
                    <a:pt x="23" y="7"/>
                  </a:cubicBezTo>
                  <a:cubicBezTo>
                    <a:pt x="46" y="59"/>
                    <a:pt x="46" y="59"/>
                    <a:pt x="46" y="59"/>
                  </a:cubicBezTo>
                  <a:cubicBezTo>
                    <a:pt x="69" y="7"/>
                    <a:pt x="69" y="7"/>
                    <a:pt x="69" y="7"/>
                  </a:cubicBezTo>
                  <a:cubicBezTo>
                    <a:pt x="71" y="2"/>
                    <a:pt x="75" y="0"/>
                    <a:pt x="80" y="0"/>
                  </a:cubicBezTo>
                  <a:cubicBezTo>
                    <a:pt x="84" y="0"/>
                    <a:pt x="87" y="1"/>
                    <a:pt x="89" y="3"/>
                  </a:cubicBezTo>
                  <a:cubicBezTo>
                    <a:pt x="90" y="5"/>
                    <a:pt x="91" y="7"/>
                    <a:pt x="91" y="10"/>
                  </a:cubicBezTo>
                  <a:lnTo>
                    <a:pt x="91" y="74"/>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91" name="CustomShape 38"/>
            <p:cNvSpPr/>
            <p:nvPr/>
          </p:nvSpPr>
          <p:spPr>
            <a:xfrm>
              <a:off x="1400760" y="1213920"/>
              <a:ext cx="64080" cy="59400"/>
            </a:xfrm>
            <a:custGeom>
              <a:avLst/>
              <a:gdLst/>
              <a:ahLst/>
              <a:cxnLst/>
              <a:rect l="l" t="t"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2"/>
                    <a:pt x="35" y="0"/>
                    <a:pt x="40" y="0"/>
                  </a:cubicBezTo>
                  <a:cubicBezTo>
                    <a:pt x="45" y="0"/>
                    <a:pt x="49" y="2"/>
                    <a:pt x="51" y="7"/>
                  </a:cubicBezTo>
                  <a:lnTo>
                    <a:pt x="80" y="74"/>
                  </a:lnTo>
                  <a:close/>
                  <a:moveTo>
                    <a:pt x="54" y="46"/>
                  </a:moveTo>
                  <a:cubicBezTo>
                    <a:pt x="40" y="13"/>
                    <a:pt x="40" y="13"/>
                    <a:pt x="40" y="13"/>
                  </a:cubicBezTo>
                  <a:cubicBezTo>
                    <a:pt x="27" y="46"/>
                    <a:pt x="27" y="46"/>
                    <a:pt x="27" y="46"/>
                  </a:cubicBezTo>
                  <a:lnTo>
                    <a:pt x="54" y="46"/>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92" name="CustomShape 39"/>
            <p:cNvSpPr/>
            <p:nvPr/>
          </p:nvSpPr>
          <p:spPr>
            <a:xfrm>
              <a:off x="1465920" y="1213920"/>
              <a:ext cx="46440" cy="59400"/>
            </a:xfrm>
            <a:custGeom>
              <a:avLst/>
              <a:gdLst/>
              <a:ahLst/>
              <a:cxnLst/>
              <a:rect l="l" t="t" r="r" b="b"/>
              <a:pathLst>
                <a:path w="88" h="112">
                  <a:moveTo>
                    <a:pt x="88" y="15"/>
                  </a:moveTo>
                  <a:lnTo>
                    <a:pt x="55" y="15"/>
                  </a:lnTo>
                  <a:lnTo>
                    <a:pt x="55" y="112"/>
                  </a:lnTo>
                  <a:lnTo>
                    <a:pt x="35" y="112"/>
                  </a:lnTo>
                  <a:lnTo>
                    <a:pt x="35" y="15"/>
                  </a:lnTo>
                  <a:lnTo>
                    <a:pt x="0" y="15"/>
                  </a:lnTo>
                  <a:lnTo>
                    <a:pt x="0" y="0"/>
                  </a:lnTo>
                  <a:lnTo>
                    <a:pt x="88" y="0"/>
                  </a:lnTo>
                  <a:lnTo>
                    <a:pt x="88" y="15"/>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93" name="CustomShape 40"/>
            <p:cNvSpPr/>
            <p:nvPr/>
          </p:nvSpPr>
          <p:spPr>
            <a:xfrm>
              <a:off x="1524600" y="1213920"/>
              <a:ext cx="11520" cy="5940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1194" name="CustomShape 41"/>
            <p:cNvSpPr/>
            <p:nvPr/>
          </p:nvSpPr>
          <p:spPr>
            <a:xfrm>
              <a:off x="1552680" y="1213920"/>
              <a:ext cx="51480" cy="59400"/>
            </a:xfrm>
            <a:custGeom>
              <a:avLst/>
              <a:gdLst/>
              <a:ahLst/>
              <a:cxnLst/>
              <a:rect l="l" t="t" r="r" b="b"/>
              <a:pathLst>
                <a:path w="64" h="74">
                  <a:moveTo>
                    <a:pt x="64" y="57"/>
                  </a:moveTo>
                  <a:cubicBezTo>
                    <a:pt x="64" y="68"/>
                    <a:pt x="56" y="74"/>
                    <a:pt x="42" y="74"/>
                  </a:cubicBezTo>
                  <a:cubicBezTo>
                    <a:pt x="22" y="74"/>
                    <a:pt x="22" y="74"/>
                    <a:pt x="22" y="74"/>
                  </a:cubicBezTo>
                  <a:cubicBezTo>
                    <a:pt x="15" y="74"/>
                    <a:pt x="9"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95" name="CustomShape 42"/>
            <p:cNvSpPr/>
            <p:nvPr/>
          </p:nvSpPr>
          <p:spPr>
            <a:xfrm>
              <a:off x="1621080" y="1213920"/>
              <a:ext cx="52920" cy="59760"/>
            </a:xfrm>
            <a:custGeom>
              <a:avLst/>
              <a:gdLst/>
              <a:ahLst/>
              <a:cxnLst/>
              <a:rect l="l" t="t" r="r" b="b"/>
              <a:pathLst>
                <a:path w="66" h="75">
                  <a:moveTo>
                    <a:pt x="66" y="65"/>
                  </a:moveTo>
                  <a:cubicBezTo>
                    <a:pt x="66" y="68"/>
                    <a:pt x="65" y="70"/>
                    <a:pt x="63" y="72"/>
                  </a:cubicBezTo>
                  <a:cubicBezTo>
                    <a:pt x="61" y="74"/>
                    <a:pt x="58" y="75"/>
                    <a:pt x="55" y="75"/>
                  </a:cubicBezTo>
                  <a:cubicBezTo>
                    <a:pt x="52" y="75"/>
                    <a:pt x="49" y="74"/>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4" y="0"/>
                    <a:pt x="17" y="1"/>
                    <a:pt x="18" y="2"/>
                  </a:cubicBezTo>
                  <a:cubicBezTo>
                    <a:pt x="19" y="3"/>
                    <a:pt x="21" y="5"/>
                    <a:pt x="22"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96" name="CustomShape 43"/>
            <p:cNvSpPr/>
            <p:nvPr/>
          </p:nvSpPr>
          <p:spPr>
            <a:xfrm>
              <a:off x="765360" y="1351800"/>
              <a:ext cx="51840" cy="60480"/>
            </a:xfrm>
            <a:custGeom>
              <a:avLst/>
              <a:gdLst/>
              <a:ahLst/>
              <a:cxnLst/>
              <a:rect l="l" t="t" r="r" b="b"/>
              <a:pathLst>
                <a:path w="65" h="75">
                  <a:moveTo>
                    <a:pt x="65" y="57"/>
                  </a:moveTo>
                  <a:cubicBezTo>
                    <a:pt x="65" y="62"/>
                    <a:pt x="63" y="67"/>
                    <a:pt x="60" y="70"/>
                  </a:cubicBezTo>
                  <a:cubicBezTo>
                    <a:pt x="56" y="73"/>
                    <a:pt x="51" y="75"/>
                    <a:pt x="45" y="75"/>
                  </a:cubicBezTo>
                  <a:cubicBezTo>
                    <a:pt x="22" y="75"/>
                    <a:pt x="22" y="75"/>
                    <a:pt x="22" y="75"/>
                  </a:cubicBezTo>
                  <a:cubicBezTo>
                    <a:pt x="15" y="75"/>
                    <a:pt x="9" y="73"/>
                    <a:pt x="5" y="70"/>
                  </a:cubicBezTo>
                  <a:cubicBezTo>
                    <a:pt x="3" y="68"/>
                    <a:pt x="1" y="66"/>
                    <a:pt x="0" y="63"/>
                  </a:cubicBezTo>
                  <a:cubicBezTo>
                    <a:pt x="0" y="62"/>
                    <a:pt x="0" y="59"/>
                    <a:pt x="0" y="55"/>
                  </a:cubicBezTo>
                  <a:cubicBezTo>
                    <a:pt x="0" y="18"/>
                    <a:pt x="0" y="18"/>
                    <a:pt x="0" y="18"/>
                  </a:cubicBezTo>
                  <a:cubicBezTo>
                    <a:pt x="0" y="15"/>
                    <a:pt x="0" y="12"/>
                    <a:pt x="1" y="10"/>
                  </a:cubicBezTo>
                  <a:cubicBezTo>
                    <a:pt x="2" y="8"/>
                    <a:pt x="4" y="6"/>
                    <a:pt x="6" y="4"/>
                  </a:cubicBezTo>
                  <a:cubicBezTo>
                    <a:pt x="10" y="2"/>
                    <a:pt x="15" y="0"/>
                    <a:pt x="22" y="0"/>
                  </a:cubicBezTo>
                  <a:cubicBezTo>
                    <a:pt x="60" y="0"/>
                    <a:pt x="60" y="0"/>
                    <a:pt x="60" y="0"/>
                  </a:cubicBezTo>
                  <a:cubicBezTo>
                    <a:pt x="60" y="11"/>
                    <a:pt x="60" y="11"/>
                    <a:pt x="60" y="11"/>
                  </a:cubicBezTo>
                  <a:cubicBezTo>
                    <a:pt x="24" y="11"/>
                    <a:pt x="24" y="11"/>
                    <a:pt x="24" y="11"/>
                  </a:cubicBezTo>
                  <a:cubicBezTo>
                    <a:pt x="20" y="11"/>
                    <a:pt x="17" y="12"/>
                    <a:pt x="16" y="13"/>
                  </a:cubicBezTo>
                  <a:cubicBezTo>
                    <a:pt x="14" y="14"/>
                    <a:pt x="13" y="16"/>
                    <a:pt x="13" y="20"/>
                  </a:cubicBezTo>
                  <a:cubicBezTo>
                    <a:pt x="13" y="55"/>
                    <a:pt x="13" y="55"/>
                    <a:pt x="13" y="55"/>
                  </a:cubicBezTo>
                  <a:cubicBezTo>
                    <a:pt x="13" y="58"/>
                    <a:pt x="14" y="61"/>
                    <a:pt x="16" y="62"/>
                  </a:cubicBezTo>
                  <a:cubicBezTo>
                    <a:pt x="18" y="63"/>
                    <a:pt x="20" y="64"/>
                    <a:pt x="24" y="64"/>
                  </a:cubicBezTo>
                  <a:cubicBezTo>
                    <a:pt x="41" y="64"/>
                    <a:pt x="41" y="64"/>
                    <a:pt x="41" y="64"/>
                  </a:cubicBezTo>
                  <a:cubicBezTo>
                    <a:pt x="48" y="64"/>
                    <a:pt x="51" y="61"/>
                    <a:pt x="51" y="55"/>
                  </a:cubicBezTo>
                  <a:cubicBezTo>
                    <a:pt x="51" y="34"/>
                    <a:pt x="51" y="34"/>
                    <a:pt x="51" y="34"/>
                  </a:cubicBezTo>
                  <a:cubicBezTo>
                    <a:pt x="65" y="34"/>
                    <a:pt x="65" y="34"/>
                    <a:pt x="65" y="34"/>
                  </a:cubicBezTo>
                  <a:lnTo>
                    <a:pt x="65" y="57"/>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97" name="CustomShape 44"/>
            <p:cNvSpPr/>
            <p:nvPr/>
          </p:nvSpPr>
          <p:spPr>
            <a:xfrm>
              <a:off x="848520" y="1337040"/>
              <a:ext cx="47160" cy="75240"/>
            </a:xfrm>
            <a:custGeom>
              <a:avLst/>
              <a:gdLst/>
              <a:ahLst/>
              <a:cxnLst/>
              <a:rect l="l" t="t" r="r" b="b"/>
              <a:pathLst>
                <a:path w="59" h="94">
                  <a:moveTo>
                    <a:pt x="59" y="94"/>
                  </a:moveTo>
                  <a:cubicBezTo>
                    <a:pt x="21" y="94"/>
                    <a:pt x="21" y="94"/>
                    <a:pt x="21" y="94"/>
                  </a:cubicBezTo>
                  <a:cubicBezTo>
                    <a:pt x="14" y="94"/>
                    <a:pt x="9" y="92"/>
                    <a:pt x="6" y="90"/>
                  </a:cubicBezTo>
                  <a:cubicBezTo>
                    <a:pt x="2" y="87"/>
                    <a:pt x="0" y="83"/>
                    <a:pt x="0" y="78"/>
                  </a:cubicBezTo>
                  <a:cubicBezTo>
                    <a:pt x="0" y="36"/>
                    <a:pt x="0" y="36"/>
                    <a:pt x="0" y="36"/>
                  </a:cubicBezTo>
                  <a:cubicBezTo>
                    <a:pt x="0" y="31"/>
                    <a:pt x="1" y="27"/>
                    <a:pt x="5" y="24"/>
                  </a:cubicBezTo>
                  <a:cubicBezTo>
                    <a:pt x="8" y="21"/>
                    <a:pt x="13" y="19"/>
                    <a:pt x="20" y="19"/>
                  </a:cubicBezTo>
                  <a:cubicBezTo>
                    <a:pt x="59" y="19"/>
                    <a:pt x="59" y="19"/>
                    <a:pt x="59" y="19"/>
                  </a:cubicBezTo>
                  <a:cubicBezTo>
                    <a:pt x="59" y="30"/>
                    <a:pt x="59" y="30"/>
                    <a:pt x="59" y="30"/>
                  </a:cubicBezTo>
                  <a:cubicBezTo>
                    <a:pt x="24" y="30"/>
                    <a:pt x="24" y="30"/>
                    <a:pt x="24" y="30"/>
                  </a:cubicBezTo>
                  <a:cubicBezTo>
                    <a:pt x="17" y="30"/>
                    <a:pt x="13" y="33"/>
                    <a:pt x="13" y="39"/>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3"/>
                    <a:pt x="24" y="83"/>
                  </a:cubicBezTo>
                  <a:cubicBezTo>
                    <a:pt x="59" y="83"/>
                    <a:pt x="59" y="83"/>
                    <a:pt x="59" y="83"/>
                  </a:cubicBezTo>
                  <a:lnTo>
                    <a:pt x="59" y="94"/>
                  </a:lnTo>
                  <a:close/>
                  <a:moveTo>
                    <a:pt x="44" y="0"/>
                  </a:moveTo>
                  <a:cubicBezTo>
                    <a:pt x="34" y="13"/>
                    <a:pt x="34" y="13"/>
                    <a:pt x="34" y="13"/>
                  </a:cubicBezTo>
                  <a:cubicBezTo>
                    <a:pt x="24" y="13"/>
                    <a:pt x="24" y="13"/>
                    <a:pt x="24" y="13"/>
                  </a:cubicBezTo>
                  <a:cubicBezTo>
                    <a:pt x="33" y="0"/>
                    <a:pt x="33" y="0"/>
                    <a:pt x="33" y="0"/>
                  </a:cubicBezTo>
                  <a:lnTo>
                    <a:pt x="44" y="0"/>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98" name="CustomShape 45"/>
            <p:cNvSpPr/>
            <p:nvPr/>
          </p:nvSpPr>
          <p:spPr>
            <a:xfrm>
              <a:off x="924480" y="1351800"/>
              <a:ext cx="51480" cy="60480"/>
            </a:xfrm>
            <a:custGeom>
              <a:avLst/>
              <a:gdLst/>
              <a:ahLst/>
              <a:cxnLst/>
              <a:rect l="l" t="t" r="r" b="b"/>
              <a:pathLst>
                <a:path w="64" h="75">
                  <a:moveTo>
                    <a:pt x="64" y="58"/>
                  </a:moveTo>
                  <a:cubicBezTo>
                    <a:pt x="64" y="69"/>
                    <a:pt x="57" y="75"/>
                    <a:pt x="42" y="75"/>
                  </a:cubicBezTo>
                  <a:cubicBezTo>
                    <a:pt x="22" y="75"/>
                    <a:pt x="22" y="75"/>
                    <a:pt x="22" y="75"/>
                  </a:cubicBezTo>
                  <a:cubicBezTo>
                    <a:pt x="15" y="75"/>
                    <a:pt x="10" y="73"/>
                    <a:pt x="7" y="71"/>
                  </a:cubicBezTo>
                  <a:cubicBezTo>
                    <a:pt x="3" y="68"/>
                    <a:pt x="0" y="64"/>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8"/>
                  </a:lnTo>
                  <a:close/>
                  <a:moveTo>
                    <a:pt x="51" y="55"/>
                  </a:moveTo>
                  <a:cubicBezTo>
                    <a:pt x="51" y="21"/>
                    <a:pt x="51" y="21"/>
                    <a:pt x="51" y="21"/>
                  </a:cubicBezTo>
                  <a:cubicBezTo>
                    <a:pt x="51" y="17"/>
                    <a:pt x="50" y="15"/>
                    <a:pt x="48" y="13"/>
                  </a:cubicBezTo>
                  <a:cubicBezTo>
                    <a:pt x="47" y="12"/>
                    <a:pt x="44" y="11"/>
                    <a:pt x="39" y="11"/>
                  </a:cubicBezTo>
                  <a:cubicBezTo>
                    <a:pt x="26" y="11"/>
                    <a:pt x="26" y="11"/>
                    <a:pt x="26" y="11"/>
                  </a:cubicBezTo>
                  <a:cubicBezTo>
                    <a:pt x="21" y="11"/>
                    <a:pt x="18" y="12"/>
                    <a:pt x="16" y="13"/>
                  </a:cubicBezTo>
                  <a:cubicBezTo>
                    <a:pt x="15" y="15"/>
                    <a:pt x="14" y="17"/>
                    <a:pt x="14" y="21"/>
                  </a:cubicBezTo>
                  <a:cubicBezTo>
                    <a:pt x="14" y="55"/>
                    <a:pt x="14" y="55"/>
                    <a:pt x="14" y="55"/>
                  </a:cubicBezTo>
                  <a:cubicBezTo>
                    <a:pt x="14" y="58"/>
                    <a:pt x="15" y="60"/>
                    <a:pt x="17" y="62"/>
                  </a:cubicBezTo>
                  <a:cubicBezTo>
                    <a:pt x="18" y="63"/>
                    <a:pt x="21" y="64"/>
                    <a:pt x="26" y="64"/>
                  </a:cubicBezTo>
                  <a:cubicBezTo>
                    <a:pt x="39" y="64"/>
                    <a:pt x="39" y="64"/>
                    <a:pt x="39" y="64"/>
                  </a:cubicBezTo>
                  <a:cubicBezTo>
                    <a:pt x="44" y="64"/>
                    <a:pt x="47" y="63"/>
                    <a:pt x="48" y="62"/>
                  </a:cubicBezTo>
                  <a:cubicBezTo>
                    <a:pt x="50" y="60"/>
                    <a:pt x="51" y="58"/>
                    <a:pt x="51" y="55"/>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199" name="CustomShape 46"/>
            <p:cNvSpPr/>
            <p:nvPr/>
          </p:nvSpPr>
          <p:spPr>
            <a:xfrm>
              <a:off x="1006560" y="1351800"/>
              <a:ext cx="51840" cy="60480"/>
            </a:xfrm>
            <a:custGeom>
              <a:avLst/>
              <a:gdLst/>
              <a:ahLst/>
              <a:cxnLst/>
              <a:rect l="l" t="t" r="r" b="b"/>
              <a:pathLst>
                <a:path w="65" h="75">
                  <a:moveTo>
                    <a:pt x="65" y="57"/>
                  </a:moveTo>
                  <a:cubicBezTo>
                    <a:pt x="65" y="62"/>
                    <a:pt x="64" y="67"/>
                    <a:pt x="60" y="70"/>
                  </a:cubicBezTo>
                  <a:cubicBezTo>
                    <a:pt x="57" y="73"/>
                    <a:pt x="52" y="75"/>
                    <a:pt x="45" y="75"/>
                  </a:cubicBezTo>
                  <a:cubicBezTo>
                    <a:pt x="22" y="75"/>
                    <a:pt x="22" y="75"/>
                    <a:pt x="22" y="75"/>
                  </a:cubicBezTo>
                  <a:cubicBezTo>
                    <a:pt x="15" y="75"/>
                    <a:pt x="10" y="73"/>
                    <a:pt x="6" y="70"/>
                  </a:cubicBezTo>
                  <a:cubicBezTo>
                    <a:pt x="4" y="68"/>
                    <a:pt x="2" y="66"/>
                    <a:pt x="1" y="63"/>
                  </a:cubicBezTo>
                  <a:cubicBezTo>
                    <a:pt x="1" y="62"/>
                    <a:pt x="0" y="59"/>
                    <a:pt x="0" y="55"/>
                  </a:cubicBezTo>
                  <a:cubicBezTo>
                    <a:pt x="0" y="18"/>
                    <a:pt x="0" y="18"/>
                    <a:pt x="0" y="18"/>
                  </a:cubicBezTo>
                  <a:cubicBezTo>
                    <a:pt x="0" y="15"/>
                    <a:pt x="1" y="12"/>
                    <a:pt x="1" y="10"/>
                  </a:cubicBezTo>
                  <a:cubicBezTo>
                    <a:pt x="2" y="8"/>
                    <a:pt x="4" y="6"/>
                    <a:pt x="7" y="4"/>
                  </a:cubicBezTo>
                  <a:cubicBezTo>
                    <a:pt x="11" y="2"/>
                    <a:pt x="16" y="0"/>
                    <a:pt x="22" y="0"/>
                  </a:cubicBezTo>
                  <a:cubicBezTo>
                    <a:pt x="60" y="0"/>
                    <a:pt x="60" y="0"/>
                    <a:pt x="60" y="0"/>
                  </a:cubicBezTo>
                  <a:cubicBezTo>
                    <a:pt x="60" y="11"/>
                    <a:pt x="60" y="11"/>
                    <a:pt x="60" y="11"/>
                  </a:cubicBezTo>
                  <a:cubicBezTo>
                    <a:pt x="25" y="11"/>
                    <a:pt x="25" y="11"/>
                    <a:pt x="25" y="11"/>
                  </a:cubicBezTo>
                  <a:cubicBezTo>
                    <a:pt x="21" y="11"/>
                    <a:pt x="18" y="12"/>
                    <a:pt x="16" y="13"/>
                  </a:cubicBezTo>
                  <a:cubicBezTo>
                    <a:pt x="15" y="14"/>
                    <a:pt x="14" y="16"/>
                    <a:pt x="14" y="20"/>
                  </a:cubicBezTo>
                  <a:cubicBezTo>
                    <a:pt x="14" y="55"/>
                    <a:pt x="14" y="55"/>
                    <a:pt x="14" y="55"/>
                  </a:cubicBezTo>
                  <a:cubicBezTo>
                    <a:pt x="14" y="58"/>
                    <a:pt x="15" y="61"/>
                    <a:pt x="17" y="62"/>
                  </a:cubicBezTo>
                  <a:cubicBezTo>
                    <a:pt x="18" y="63"/>
                    <a:pt x="21" y="64"/>
                    <a:pt x="25" y="64"/>
                  </a:cubicBezTo>
                  <a:cubicBezTo>
                    <a:pt x="42" y="64"/>
                    <a:pt x="42" y="64"/>
                    <a:pt x="42" y="64"/>
                  </a:cubicBezTo>
                  <a:cubicBezTo>
                    <a:pt x="49" y="64"/>
                    <a:pt x="52" y="61"/>
                    <a:pt x="52" y="55"/>
                  </a:cubicBezTo>
                  <a:cubicBezTo>
                    <a:pt x="52" y="34"/>
                    <a:pt x="52" y="34"/>
                    <a:pt x="52" y="34"/>
                  </a:cubicBezTo>
                  <a:cubicBezTo>
                    <a:pt x="65" y="34"/>
                    <a:pt x="65" y="34"/>
                    <a:pt x="65" y="34"/>
                  </a:cubicBezTo>
                  <a:lnTo>
                    <a:pt x="65" y="57"/>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00" name="CustomShape 47"/>
            <p:cNvSpPr/>
            <p:nvPr/>
          </p:nvSpPr>
          <p:spPr>
            <a:xfrm>
              <a:off x="1089360" y="1352880"/>
              <a:ext cx="51840" cy="59400"/>
            </a:xfrm>
            <a:custGeom>
              <a:avLst/>
              <a:gdLst/>
              <a:ahLst/>
              <a:cxnLst/>
              <a:rect l="l" t="t" r="r" b="b"/>
              <a:pathLst>
                <a:path w="65" h="74">
                  <a:moveTo>
                    <a:pt x="65" y="74"/>
                  </a:moveTo>
                  <a:cubicBezTo>
                    <a:pt x="49" y="74"/>
                    <a:pt x="49" y="74"/>
                    <a:pt x="49" y="74"/>
                  </a:cubicBezTo>
                  <a:cubicBezTo>
                    <a:pt x="16" y="45"/>
                    <a:pt x="16" y="45"/>
                    <a:pt x="16" y="45"/>
                  </a:cubicBezTo>
                  <a:cubicBezTo>
                    <a:pt x="15" y="44"/>
                    <a:pt x="15" y="43"/>
                    <a:pt x="15" y="40"/>
                  </a:cubicBezTo>
                  <a:cubicBezTo>
                    <a:pt x="15" y="36"/>
                    <a:pt x="17" y="34"/>
                    <a:pt x="23" y="34"/>
                  </a:cubicBezTo>
                  <a:cubicBezTo>
                    <a:pt x="42" y="34"/>
                    <a:pt x="42" y="34"/>
                    <a:pt x="42" y="34"/>
                  </a:cubicBezTo>
                  <a:cubicBezTo>
                    <a:pt x="49" y="34"/>
                    <a:pt x="52" y="32"/>
                    <a:pt x="52" y="27"/>
                  </a:cubicBezTo>
                  <a:cubicBezTo>
                    <a:pt x="52" y="18"/>
                    <a:pt x="52" y="18"/>
                    <a:pt x="52" y="18"/>
                  </a:cubicBezTo>
                  <a:cubicBezTo>
                    <a:pt x="52" y="13"/>
                    <a:pt x="48" y="10"/>
                    <a:pt x="41" y="10"/>
                  </a:cubicBezTo>
                  <a:cubicBezTo>
                    <a:pt x="14" y="10"/>
                    <a:pt x="14" y="10"/>
                    <a:pt x="14" y="10"/>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5"/>
                  </a:cubicBezTo>
                  <a:cubicBezTo>
                    <a:pt x="65" y="28"/>
                    <a:pt x="65" y="28"/>
                    <a:pt x="65" y="28"/>
                  </a:cubicBezTo>
                  <a:cubicBezTo>
                    <a:pt x="65" y="33"/>
                    <a:pt x="63" y="36"/>
                    <a:pt x="60" y="39"/>
                  </a:cubicBezTo>
                  <a:cubicBezTo>
                    <a:pt x="56" y="42"/>
                    <a:pt x="52" y="43"/>
                    <a:pt x="46" y="43"/>
                  </a:cubicBezTo>
                  <a:cubicBezTo>
                    <a:pt x="31" y="43"/>
                    <a:pt x="31" y="43"/>
                    <a:pt x="31" y="43"/>
                  </a:cubicBezTo>
                  <a:lnTo>
                    <a:pt x="65" y="74"/>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01" name="CustomShape 48"/>
            <p:cNvSpPr/>
            <p:nvPr/>
          </p:nvSpPr>
          <p:spPr>
            <a:xfrm>
              <a:off x="1164960" y="1352880"/>
              <a:ext cx="64080" cy="59400"/>
            </a:xfrm>
            <a:custGeom>
              <a:avLst/>
              <a:gdLst/>
              <a:ahLst/>
              <a:cxnLst/>
              <a:rect l="l" t="t" r="r" b="b"/>
              <a:pathLst>
                <a:path w="80" h="74">
                  <a:moveTo>
                    <a:pt x="80" y="74"/>
                  </a:moveTo>
                  <a:cubicBezTo>
                    <a:pt x="66" y="74"/>
                    <a:pt x="66" y="74"/>
                    <a:pt x="66" y="74"/>
                  </a:cubicBezTo>
                  <a:cubicBezTo>
                    <a:pt x="58" y="55"/>
                    <a:pt x="58" y="55"/>
                    <a:pt x="58" y="55"/>
                  </a:cubicBezTo>
                  <a:cubicBezTo>
                    <a:pt x="22" y="55"/>
                    <a:pt x="22" y="55"/>
                    <a:pt x="22" y="55"/>
                  </a:cubicBezTo>
                  <a:cubicBezTo>
                    <a:pt x="14" y="74"/>
                    <a:pt x="14" y="74"/>
                    <a:pt x="14" y="74"/>
                  </a:cubicBezTo>
                  <a:cubicBezTo>
                    <a:pt x="0" y="74"/>
                    <a:pt x="0" y="74"/>
                    <a:pt x="0" y="74"/>
                  </a:cubicBezTo>
                  <a:cubicBezTo>
                    <a:pt x="29" y="6"/>
                    <a:pt x="29" y="6"/>
                    <a:pt x="29" y="6"/>
                  </a:cubicBezTo>
                  <a:cubicBezTo>
                    <a:pt x="31" y="2"/>
                    <a:pt x="35" y="0"/>
                    <a:pt x="40" y="0"/>
                  </a:cubicBezTo>
                  <a:cubicBezTo>
                    <a:pt x="45" y="0"/>
                    <a:pt x="48" y="2"/>
                    <a:pt x="50" y="6"/>
                  </a:cubicBezTo>
                  <a:lnTo>
                    <a:pt x="80" y="74"/>
                  </a:lnTo>
                  <a:close/>
                  <a:moveTo>
                    <a:pt x="54" y="45"/>
                  </a:moveTo>
                  <a:cubicBezTo>
                    <a:pt x="39" y="12"/>
                    <a:pt x="39" y="12"/>
                    <a:pt x="39" y="12"/>
                  </a:cubicBezTo>
                  <a:cubicBezTo>
                    <a:pt x="26" y="45"/>
                    <a:pt x="26" y="45"/>
                    <a:pt x="26" y="45"/>
                  </a:cubicBezTo>
                  <a:lnTo>
                    <a:pt x="54" y="45"/>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02" name="CustomShape 49"/>
            <p:cNvSpPr/>
            <p:nvPr/>
          </p:nvSpPr>
          <p:spPr>
            <a:xfrm>
              <a:off x="1253160" y="1351800"/>
              <a:ext cx="52560" cy="60480"/>
            </a:xfrm>
            <a:custGeom>
              <a:avLst/>
              <a:gdLst/>
              <a:ahLst/>
              <a:cxnLst/>
              <a:rect l="l" t="t" r="r" b="b"/>
              <a:pathLst>
                <a:path w="66" h="75">
                  <a:moveTo>
                    <a:pt x="66" y="31"/>
                  </a:moveTo>
                  <a:cubicBezTo>
                    <a:pt x="66" y="36"/>
                    <a:pt x="64" y="40"/>
                    <a:pt x="60" y="42"/>
                  </a:cubicBezTo>
                  <a:cubicBezTo>
                    <a:pt x="57" y="45"/>
                    <a:pt x="52" y="47"/>
                    <a:pt x="46" y="47"/>
                  </a:cubicBezTo>
                  <a:cubicBezTo>
                    <a:pt x="14" y="47"/>
                    <a:pt x="14" y="47"/>
                    <a:pt x="14" y="47"/>
                  </a:cubicBezTo>
                  <a:cubicBezTo>
                    <a:pt x="14" y="75"/>
                    <a:pt x="14" y="75"/>
                    <a:pt x="14" y="75"/>
                  </a:cubicBezTo>
                  <a:cubicBezTo>
                    <a:pt x="0" y="75"/>
                    <a:pt x="0" y="75"/>
                    <a:pt x="0" y="75"/>
                  </a:cubicBezTo>
                  <a:cubicBezTo>
                    <a:pt x="0" y="0"/>
                    <a:pt x="0" y="0"/>
                    <a:pt x="0" y="0"/>
                  </a:cubicBezTo>
                  <a:cubicBezTo>
                    <a:pt x="45" y="0"/>
                    <a:pt x="45" y="0"/>
                    <a:pt x="45" y="0"/>
                  </a:cubicBezTo>
                  <a:cubicBezTo>
                    <a:pt x="51" y="0"/>
                    <a:pt x="56" y="1"/>
                    <a:pt x="60" y="4"/>
                  </a:cubicBezTo>
                  <a:cubicBezTo>
                    <a:pt x="63" y="7"/>
                    <a:pt x="65" y="10"/>
                    <a:pt x="66" y="15"/>
                  </a:cubicBezTo>
                  <a:cubicBezTo>
                    <a:pt x="66" y="20"/>
                    <a:pt x="66" y="25"/>
                    <a:pt x="66" y="31"/>
                  </a:cubicBezTo>
                  <a:close/>
                  <a:moveTo>
                    <a:pt x="52" y="27"/>
                  </a:moveTo>
                  <a:cubicBezTo>
                    <a:pt x="52" y="18"/>
                    <a:pt x="52" y="18"/>
                    <a:pt x="52" y="18"/>
                  </a:cubicBezTo>
                  <a:cubicBezTo>
                    <a:pt x="52" y="14"/>
                    <a:pt x="49" y="11"/>
                    <a:pt x="42" y="11"/>
                  </a:cubicBezTo>
                  <a:cubicBezTo>
                    <a:pt x="14" y="11"/>
                    <a:pt x="14" y="11"/>
                    <a:pt x="14" y="11"/>
                  </a:cubicBezTo>
                  <a:cubicBezTo>
                    <a:pt x="14" y="36"/>
                    <a:pt x="14" y="36"/>
                    <a:pt x="14" y="36"/>
                  </a:cubicBezTo>
                  <a:cubicBezTo>
                    <a:pt x="41" y="36"/>
                    <a:pt x="41" y="36"/>
                    <a:pt x="41" y="36"/>
                  </a:cubicBezTo>
                  <a:cubicBezTo>
                    <a:pt x="49" y="36"/>
                    <a:pt x="52" y="33"/>
                    <a:pt x="52" y="27"/>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03" name="CustomShape 50"/>
            <p:cNvSpPr/>
            <p:nvPr/>
          </p:nvSpPr>
          <p:spPr>
            <a:xfrm>
              <a:off x="1335960" y="1351800"/>
              <a:ext cx="52920" cy="60480"/>
            </a:xfrm>
            <a:custGeom>
              <a:avLst/>
              <a:gdLst/>
              <a:ahLst/>
              <a:cxnLst/>
              <a:rect l="l" t="t" r="r" b="b"/>
              <a:pathLst>
                <a:path w="100" h="114">
                  <a:moveTo>
                    <a:pt x="100" y="114"/>
                  </a:moveTo>
                  <a:lnTo>
                    <a:pt x="80" y="114"/>
                  </a:lnTo>
                  <a:lnTo>
                    <a:pt x="80" y="65"/>
                  </a:lnTo>
                  <a:lnTo>
                    <a:pt x="20" y="65"/>
                  </a:lnTo>
                  <a:lnTo>
                    <a:pt x="20" y="114"/>
                  </a:lnTo>
                  <a:lnTo>
                    <a:pt x="0" y="114"/>
                  </a:lnTo>
                  <a:lnTo>
                    <a:pt x="0" y="0"/>
                  </a:lnTo>
                  <a:lnTo>
                    <a:pt x="20" y="0"/>
                  </a:lnTo>
                  <a:lnTo>
                    <a:pt x="20" y="49"/>
                  </a:lnTo>
                  <a:lnTo>
                    <a:pt x="80" y="49"/>
                  </a:lnTo>
                  <a:lnTo>
                    <a:pt x="80" y="0"/>
                  </a:lnTo>
                  <a:lnTo>
                    <a:pt x="100" y="0"/>
                  </a:lnTo>
                  <a:lnTo>
                    <a:pt x="100" y="114"/>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04" name="CustomShape 51"/>
            <p:cNvSpPr/>
            <p:nvPr/>
          </p:nvSpPr>
          <p:spPr>
            <a:xfrm>
              <a:off x="1419480" y="1351800"/>
              <a:ext cx="10440" cy="6048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1205" name="CustomShape 52"/>
            <p:cNvSpPr/>
            <p:nvPr/>
          </p:nvSpPr>
          <p:spPr>
            <a:xfrm>
              <a:off x="1460520" y="1351800"/>
              <a:ext cx="51840" cy="68400"/>
            </a:xfrm>
            <a:custGeom>
              <a:avLst/>
              <a:gdLst/>
              <a:ahLst/>
              <a:cxnLst/>
              <a:rect l="l" t="t" r="r" b="b"/>
              <a:pathLst>
                <a:path w="65" h="85">
                  <a:moveTo>
                    <a:pt x="65" y="58"/>
                  </a:moveTo>
                  <a:cubicBezTo>
                    <a:pt x="65" y="67"/>
                    <a:pt x="60" y="72"/>
                    <a:pt x="51" y="74"/>
                  </a:cubicBezTo>
                  <a:cubicBezTo>
                    <a:pt x="64" y="85"/>
                    <a:pt x="64" y="85"/>
                    <a:pt x="64" y="85"/>
                  </a:cubicBezTo>
                  <a:cubicBezTo>
                    <a:pt x="46" y="85"/>
                    <a:pt x="46" y="85"/>
                    <a:pt x="46" y="85"/>
                  </a:cubicBezTo>
                  <a:cubicBezTo>
                    <a:pt x="33" y="75"/>
                    <a:pt x="33" y="75"/>
                    <a:pt x="33" y="75"/>
                  </a:cubicBezTo>
                  <a:cubicBezTo>
                    <a:pt x="22" y="75"/>
                    <a:pt x="22" y="75"/>
                    <a:pt x="22" y="75"/>
                  </a:cubicBezTo>
                  <a:cubicBezTo>
                    <a:pt x="15" y="75"/>
                    <a:pt x="10" y="74"/>
                    <a:pt x="7" y="71"/>
                  </a:cubicBezTo>
                  <a:cubicBezTo>
                    <a:pt x="2" y="69"/>
                    <a:pt x="0" y="64"/>
                    <a:pt x="0" y="58"/>
                  </a:cubicBezTo>
                  <a:cubicBezTo>
                    <a:pt x="0" y="17"/>
                    <a:pt x="0" y="17"/>
                    <a:pt x="0" y="17"/>
                  </a:cubicBezTo>
                  <a:cubicBezTo>
                    <a:pt x="0" y="11"/>
                    <a:pt x="2" y="7"/>
                    <a:pt x="7" y="4"/>
                  </a:cubicBezTo>
                  <a:cubicBezTo>
                    <a:pt x="10" y="2"/>
                    <a:pt x="15" y="0"/>
                    <a:pt x="22" y="0"/>
                  </a:cubicBezTo>
                  <a:cubicBezTo>
                    <a:pt x="43" y="0"/>
                    <a:pt x="43" y="0"/>
                    <a:pt x="43" y="0"/>
                  </a:cubicBezTo>
                  <a:cubicBezTo>
                    <a:pt x="50" y="0"/>
                    <a:pt x="55" y="2"/>
                    <a:pt x="58" y="4"/>
                  </a:cubicBezTo>
                  <a:cubicBezTo>
                    <a:pt x="63" y="7"/>
                    <a:pt x="65" y="11"/>
                    <a:pt x="65" y="17"/>
                  </a:cubicBezTo>
                  <a:lnTo>
                    <a:pt x="65" y="58"/>
                  </a:lnTo>
                  <a:close/>
                  <a:moveTo>
                    <a:pt x="52" y="56"/>
                  </a:moveTo>
                  <a:cubicBezTo>
                    <a:pt x="52" y="20"/>
                    <a:pt x="52" y="20"/>
                    <a:pt x="52" y="20"/>
                  </a:cubicBezTo>
                  <a:cubicBezTo>
                    <a:pt x="52" y="17"/>
                    <a:pt x="51" y="14"/>
                    <a:pt x="49" y="13"/>
                  </a:cubicBezTo>
                  <a:cubicBezTo>
                    <a:pt x="47" y="12"/>
                    <a:pt x="44" y="11"/>
                    <a:pt x="39" y="11"/>
                  </a:cubicBezTo>
                  <a:cubicBezTo>
                    <a:pt x="26" y="11"/>
                    <a:pt x="26" y="11"/>
                    <a:pt x="26" y="11"/>
                  </a:cubicBezTo>
                  <a:cubicBezTo>
                    <a:pt x="21" y="11"/>
                    <a:pt x="18" y="12"/>
                    <a:pt x="16" y="13"/>
                  </a:cubicBezTo>
                  <a:cubicBezTo>
                    <a:pt x="14" y="14"/>
                    <a:pt x="14" y="17"/>
                    <a:pt x="14" y="20"/>
                  </a:cubicBezTo>
                  <a:cubicBezTo>
                    <a:pt x="14" y="55"/>
                    <a:pt x="14" y="55"/>
                    <a:pt x="14" y="55"/>
                  </a:cubicBezTo>
                  <a:cubicBezTo>
                    <a:pt x="14" y="59"/>
                    <a:pt x="15" y="61"/>
                    <a:pt x="17" y="62"/>
                  </a:cubicBezTo>
                  <a:cubicBezTo>
                    <a:pt x="18" y="63"/>
                    <a:pt x="21" y="64"/>
                    <a:pt x="26" y="64"/>
                  </a:cubicBezTo>
                  <a:cubicBezTo>
                    <a:pt x="39" y="64"/>
                    <a:pt x="39" y="64"/>
                    <a:pt x="39" y="64"/>
                  </a:cubicBezTo>
                  <a:cubicBezTo>
                    <a:pt x="44" y="64"/>
                    <a:pt x="47" y="63"/>
                    <a:pt x="49" y="62"/>
                  </a:cubicBezTo>
                  <a:cubicBezTo>
                    <a:pt x="51" y="61"/>
                    <a:pt x="52" y="59"/>
                    <a:pt x="52" y="56"/>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06" name="CustomShape 53"/>
            <p:cNvSpPr/>
            <p:nvPr/>
          </p:nvSpPr>
          <p:spPr>
            <a:xfrm>
              <a:off x="1543320" y="1351800"/>
              <a:ext cx="51840" cy="60480"/>
            </a:xfrm>
            <a:custGeom>
              <a:avLst/>
              <a:gdLst/>
              <a:ahLst/>
              <a:cxnLst/>
              <a:rect l="l" t="t" r="r" b="b"/>
              <a:pathLst>
                <a:path w="65" h="75">
                  <a:moveTo>
                    <a:pt x="65" y="56"/>
                  </a:moveTo>
                  <a:cubicBezTo>
                    <a:pt x="65" y="59"/>
                    <a:pt x="65" y="62"/>
                    <a:pt x="64" y="64"/>
                  </a:cubicBezTo>
                  <a:cubicBezTo>
                    <a:pt x="64" y="66"/>
                    <a:pt x="62" y="68"/>
                    <a:pt x="60" y="70"/>
                  </a:cubicBezTo>
                  <a:cubicBezTo>
                    <a:pt x="57" y="72"/>
                    <a:pt x="55" y="73"/>
                    <a:pt x="52" y="74"/>
                  </a:cubicBezTo>
                  <a:cubicBezTo>
                    <a:pt x="50" y="74"/>
                    <a:pt x="47" y="75"/>
                    <a:pt x="43" y="75"/>
                  </a:cubicBezTo>
                  <a:cubicBezTo>
                    <a:pt x="22" y="75"/>
                    <a:pt x="22" y="75"/>
                    <a:pt x="22" y="75"/>
                  </a:cubicBezTo>
                  <a:cubicBezTo>
                    <a:pt x="18" y="75"/>
                    <a:pt x="15" y="74"/>
                    <a:pt x="13" y="74"/>
                  </a:cubicBezTo>
                  <a:cubicBezTo>
                    <a:pt x="11" y="73"/>
                    <a:pt x="8" y="72"/>
                    <a:pt x="6" y="70"/>
                  </a:cubicBezTo>
                  <a:cubicBezTo>
                    <a:pt x="3" y="68"/>
                    <a:pt x="2" y="66"/>
                    <a:pt x="1" y="64"/>
                  </a:cubicBezTo>
                  <a:cubicBezTo>
                    <a:pt x="0" y="62"/>
                    <a:pt x="0" y="59"/>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1" y="64"/>
                    <a:pt x="26" y="64"/>
                  </a:cubicBezTo>
                  <a:cubicBezTo>
                    <a:pt x="40" y="64"/>
                    <a:pt x="40" y="64"/>
                    <a:pt x="40" y="64"/>
                  </a:cubicBezTo>
                  <a:cubicBezTo>
                    <a:pt x="44" y="64"/>
                    <a:pt x="48" y="63"/>
                    <a:pt x="49" y="62"/>
                  </a:cubicBezTo>
                  <a:cubicBezTo>
                    <a:pt x="51" y="60"/>
                    <a:pt x="52" y="58"/>
                    <a:pt x="52" y="54"/>
                  </a:cubicBezTo>
                  <a:cubicBezTo>
                    <a:pt x="52" y="0"/>
                    <a:pt x="52" y="0"/>
                    <a:pt x="52" y="0"/>
                  </a:cubicBezTo>
                  <a:cubicBezTo>
                    <a:pt x="65" y="0"/>
                    <a:pt x="65" y="0"/>
                    <a:pt x="65" y="0"/>
                  </a:cubicBezTo>
                  <a:lnTo>
                    <a:pt x="65" y="56"/>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07" name="CustomShape 54"/>
            <p:cNvSpPr/>
            <p:nvPr/>
          </p:nvSpPr>
          <p:spPr>
            <a:xfrm>
              <a:off x="1625760" y="1352880"/>
              <a:ext cx="47160" cy="59400"/>
            </a:xfrm>
            <a:custGeom>
              <a:avLst/>
              <a:gdLst/>
              <a:ahLst/>
              <a:cxnLst/>
              <a:rect l="l" t="t" r="r" b="b"/>
              <a:pathLst>
                <a:path w="59" h="74">
                  <a:moveTo>
                    <a:pt x="57" y="42"/>
                  </a:moveTo>
                  <a:cubicBezTo>
                    <a:pt x="14" y="42"/>
                    <a:pt x="14" y="42"/>
                    <a:pt x="14" y="42"/>
                  </a:cubicBezTo>
                  <a:cubicBezTo>
                    <a:pt x="14" y="54"/>
                    <a:pt x="14" y="54"/>
                    <a:pt x="14" y="54"/>
                  </a:cubicBezTo>
                  <a:cubicBezTo>
                    <a:pt x="14" y="60"/>
                    <a:pt x="17" y="63"/>
                    <a:pt x="25" y="63"/>
                  </a:cubicBezTo>
                  <a:cubicBezTo>
                    <a:pt x="59" y="63"/>
                    <a:pt x="59" y="63"/>
                    <a:pt x="59" y="63"/>
                  </a:cubicBezTo>
                  <a:cubicBezTo>
                    <a:pt x="59" y="74"/>
                    <a:pt x="59" y="74"/>
                    <a:pt x="59" y="74"/>
                  </a:cubicBezTo>
                  <a:cubicBezTo>
                    <a:pt x="22" y="74"/>
                    <a:pt x="22" y="74"/>
                    <a:pt x="22" y="74"/>
                  </a:cubicBezTo>
                  <a:cubicBezTo>
                    <a:pt x="15" y="74"/>
                    <a:pt x="10" y="72"/>
                    <a:pt x="6" y="70"/>
                  </a:cubicBezTo>
                  <a:cubicBezTo>
                    <a:pt x="2" y="67"/>
                    <a:pt x="0" y="63"/>
                    <a:pt x="0" y="58"/>
                  </a:cubicBezTo>
                  <a:cubicBezTo>
                    <a:pt x="0" y="16"/>
                    <a:pt x="0" y="16"/>
                    <a:pt x="0" y="16"/>
                  </a:cubicBezTo>
                  <a:cubicBezTo>
                    <a:pt x="0" y="11"/>
                    <a:pt x="2" y="7"/>
                    <a:pt x="6" y="4"/>
                  </a:cubicBezTo>
                  <a:cubicBezTo>
                    <a:pt x="9" y="1"/>
                    <a:pt x="14" y="0"/>
                    <a:pt x="20" y="0"/>
                  </a:cubicBezTo>
                  <a:cubicBezTo>
                    <a:pt x="59" y="0"/>
                    <a:pt x="59" y="0"/>
                    <a:pt x="59" y="0"/>
                  </a:cubicBezTo>
                  <a:cubicBezTo>
                    <a:pt x="59" y="10"/>
                    <a:pt x="59" y="10"/>
                    <a:pt x="59" y="10"/>
                  </a:cubicBezTo>
                  <a:cubicBezTo>
                    <a:pt x="25" y="10"/>
                    <a:pt x="25" y="10"/>
                    <a:pt x="25" y="10"/>
                  </a:cubicBezTo>
                  <a:cubicBezTo>
                    <a:pt x="17" y="10"/>
                    <a:pt x="14" y="13"/>
                    <a:pt x="14" y="19"/>
                  </a:cubicBezTo>
                  <a:cubicBezTo>
                    <a:pt x="14" y="31"/>
                    <a:pt x="14" y="31"/>
                    <a:pt x="14" y="31"/>
                  </a:cubicBezTo>
                  <a:cubicBezTo>
                    <a:pt x="57" y="31"/>
                    <a:pt x="57" y="31"/>
                    <a:pt x="57" y="31"/>
                  </a:cubicBezTo>
                  <a:lnTo>
                    <a:pt x="57" y="42"/>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08" name="CustomShape 55"/>
            <p:cNvSpPr/>
            <p:nvPr/>
          </p:nvSpPr>
          <p:spPr>
            <a:xfrm>
              <a:off x="765360" y="1491120"/>
              <a:ext cx="47160" cy="59400"/>
            </a:xfrm>
            <a:custGeom>
              <a:avLst/>
              <a:gdLst/>
              <a:ahLst/>
              <a:cxnLst/>
              <a:rect l="l" t="t" r="r" b="b"/>
              <a:pathLst>
                <a:path w="59" h="74">
                  <a:moveTo>
                    <a:pt x="56" y="43"/>
                  </a:moveTo>
                  <a:cubicBezTo>
                    <a:pt x="13" y="43"/>
                    <a:pt x="13" y="43"/>
                    <a:pt x="13" y="43"/>
                  </a:cubicBezTo>
                  <a:cubicBezTo>
                    <a:pt x="13" y="55"/>
                    <a:pt x="13" y="55"/>
                    <a:pt x="13" y="55"/>
                  </a:cubicBezTo>
                  <a:cubicBezTo>
                    <a:pt x="13" y="61"/>
                    <a:pt x="17" y="63"/>
                    <a:pt x="24" y="63"/>
                  </a:cubicBezTo>
                  <a:cubicBezTo>
                    <a:pt x="59" y="63"/>
                    <a:pt x="59" y="63"/>
                    <a:pt x="59" y="63"/>
                  </a:cubicBezTo>
                  <a:cubicBezTo>
                    <a:pt x="59" y="74"/>
                    <a:pt x="59" y="74"/>
                    <a:pt x="59" y="74"/>
                  </a:cubicBezTo>
                  <a:cubicBezTo>
                    <a:pt x="21" y="74"/>
                    <a:pt x="21" y="74"/>
                    <a:pt x="21" y="74"/>
                  </a:cubicBezTo>
                  <a:cubicBezTo>
                    <a:pt x="14" y="74"/>
                    <a:pt x="9" y="73"/>
                    <a:pt x="6" y="70"/>
                  </a:cubicBezTo>
                  <a:cubicBezTo>
                    <a:pt x="2" y="68"/>
                    <a:pt x="0" y="64"/>
                    <a:pt x="0" y="58"/>
                  </a:cubicBezTo>
                  <a:cubicBezTo>
                    <a:pt x="0" y="17"/>
                    <a:pt x="0" y="17"/>
                    <a:pt x="0" y="17"/>
                  </a:cubicBezTo>
                  <a:cubicBezTo>
                    <a:pt x="0" y="12"/>
                    <a:pt x="1" y="8"/>
                    <a:pt x="5" y="5"/>
                  </a:cubicBezTo>
                  <a:cubicBezTo>
                    <a:pt x="9" y="2"/>
                    <a:pt x="13" y="0"/>
                    <a:pt x="20" y="0"/>
                  </a:cubicBezTo>
                  <a:cubicBezTo>
                    <a:pt x="59" y="0"/>
                    <a:pt x="59" y="0"/>
                    <a:pt x="59" y="0"/>
                  </a:cubicBezTo>
                  <a:cubicBezTo>
                    <a:pt x="59" y="11"/>
                    <a:pt x="59" y="11"/>
                    <a:pt x="59" y="11"/>
                  </a:cubicBezTo>
                  <a:cubicBezTo>
                    <a:pt x="24" y="11"/>
                    <a:pt x="24" y="11"/>
                    <a:pt x="24"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09" name="CustomShape 56"/>
            <p:cNvSpPr/>
            <p:nvPr/>
          </p:nvSpPr>
          <p:spPr>
            <a:xfrm>
              <a:off x="840240" y="1491120"/>
              <a:ext cx="46080" cy="59400"/>
            </a:xfrm>
            <a:custGeom>
              <a:avLst/>
              <a:gdLst/>
              <a:ahLst/>
              <a:cxnLst/>
              <a:rect l="l" t="t"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10" name="CustomShape 57"/>
            <p:cNvSpPr/>
            <p:nvPr/>
          </p:nvSpPr>
          <p:spPr>
            <a:xfrm>
              <a:off x="963000" y="1491120"/>
              <a:ext cx="47160" cy="59400"/>
            </a:xfrm>
            <a:custGeom>
              <a:avLst/>
              <a:gdLst/>
              <a:ahLst/>
              <a:cxnLst/>
              <a:rect l="l" t="t" r="r" b="b"/>
              <a:pathLst>
                <a:path w="59" h="74">
                  <a:moveTo>
                    <a:pt x="59" y="43"/>
                  </a:moveTo>
                  <a:cubicBezTo>
                    <a:pt x="13" y="43"/>
                    <a:pt x="13" y="43"/>
                    <a:pt x="13" y="43"/>
                  </a:cubicBezTo>
                  <a:cubicBezTo>
                    <a:pt x="13" y="74"/>
                    <a:pt x="13" y="74"/>
                    <a:pt x="13" y="74"/>
                  </a:cubicBezTo>
                  <a:cubicBezTo>
                    <a:pt x="0" y="74"/>
                    <a:pt x="0" y="74"/>
                    <a:pt x="0" y="74"/>
                  </a:cubicBezTo>
                  <a:cubicBezTo>
                    <a:pt x="0" y="15"/>
                    <a:pt x="0" y="15"/>
                    <a:pt x="0" y="15"/>
                  </a:cubicBezTo>
                  <a:cubicBezTo>
                    <a:pt x="0" y="11"/>
                    <a:pt x="2" y="7"/>
                    <a:pt x="6" y="4"/>
                  </a:cubicBezTo>
                  <a:cubicBezTo>
                    <a:pt x="9" y="1"/>
                    <a:pt x="14" y="0"/>
                    <a:pt x="20" y="0"/>
                  </a:cubicBezTo>
                  <a:cubicBezTo>
                    <a:pt x="59" y="0"/>
                    <a:pt x="59" y="0"/>
                    <a:pt x="59" y="0"/>
                  </a:cubicBezTo>
                  <a:cubicBezTo>
                    <a:pt x="59" y="11"/>
                    <a:pt x="59" y="11"/>
                    <a:pt x="59" y="11"/>
                  </a:cubicBezTo>
                  <a:cubicBezTo>
                    <a:pt x="24" y="11"/>
                    <a:pt x="24" y="11"/>
                    <a:pt x="24" y="11"/>
                  </a:cubicBezTo>
                  <a:cubicBezTo>
                    <a:pt x="16" y="11"/>
                    <a:pt x="13" y="14"/>
                    <a:pt x="13" y="19"/>
                  </a:cubicBezTo>
                  <a:cubicBezTo>
                    <a:pt x="13" y="32"/>
                    <a:pt x="13" y="32"/>
                    <a:pt x="13" y="32"/>
                  </a:cubicBezTo>
                  <a:cubicBezTo>
                    <a:pt x="59" y="32"/>
                    <a:pt x="59" y="32"/>
                    <a:pt x="59" y="32"/>
                  </a:cubicBezTo>
                  <a:lnTo>
                    <a:pt x="59" y="43"/>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11" name="CustomShape 58"/>
            <p:cNvSpPr/>
            <p:nvPr/>
          </p:nvSpPr>
          <p:spPr>
            <a:xfrm>
              <a:off x="1041840" y="1491120"/>
              <a:ext cx="51480" cy="59400"/>
            </a:xfrm>
            <a:custGeom>
              <a:avLst/>
              <a:gdLst/>
              <a:ahLst/>
              <a:cxnLst/>
              <a:rect l="l" t="t" r="r" b="b"/>
              <a:pathLst>
                <a:path w="64" h="74">
                  <a:moveTo>
                    <a:pt x="64" y="57"/>
                  </a:moveTo>
                  <a:cubicBezTo>
                    <a:pt x="64" y="69"/>
                    <a:pt x="57" y="74"/>
                    <a:pt x="42" y="74"/>
                  </a:cubicBezTo>
                  <a:cubicBezTo>
                    <a:pt x="22" y="74"/>
                    <a:pt x="22" y="74"/>
                    <a:pt x="22" y="74"/>
                  </a:cubicBezTo>
                  <a:cubicBezTo>
                    <a:pt x="15" y="74"/>
                    <a:pt x="10" y="73"/>
                    <a:pt x="7" y="70"/>
                  </a:cubicBezTo>
                  <a:cubicBezTo>
                    <a:pt x="2" y="67"/>
                    <a:pt x="0" y="63"/>
                    <a:pt x="0" y="57"/>
                  </a:cubicBezTo>
                  <a:cubicBezTo>
                    <a:pt x="0" y="17"/>
                    <a:pt x="0" y="17"/>
                    <a:pt x="0" y="17"/>
                  </a:cubicBezTo>
                  <a:cubicBezTo>
                    <a:pt x="0" y="11"/>
                    <a:pt x="2" y="7"/>
                    <a:pt x="7" y="4"/>
                  </a:cubicBezTo>
                  <a:cubicBezTo>
                    <a:pt x="10" y="1"/>
                    <a:pt x="15" y="0"/>
                    <a:pt x="22" y="0"/>
                  </a:cubicBezTo>
                  <a:cubicBezTo>
                    <a:pt x="42" y="0"/>
                    <a:pt x="42" y="0"/>
                    <a:pt x="42" y="0"/>
                  </a:cubicBezTo>
                  <a:cubicBezTo>
                    <a:pt x="57" y="0"/>
                    <a:pt x="64" y="6"/>
                    <a:pt x="64" y="17"/>
                  </a:cubicBezTo>
                  <a:lnTo>
                    <a:pt x="64" y="57"/>
                  </a:lnTo>
                  <a:close/>
                  <a:moveTo>
                    <a:pt x="51" y="55"/>
                  </a:moveTo>
                  <a:cubicBezTo>
                    <a:pt x="51" y="20"/>
                    <a:pt x="51" y="20"/>
                    <a:pt x="51" y="20"/>
                  </a:cubicBezTo>
                  <a:cubicBezTo>
                    <a:pt x="51" y="17"/>
                    <a:pt x="50" y="14"/>
                    <a:pt x="48" y="13"/>
                  </a:cubicBezTo>
                  <a:cubicBezTo>
                    <a:pt x="46" y="12"/>
                    <a:pt x="43" y="11"/>
                    <a:pt x="39" y="11"/>
                  </a:cubicBezTo>
                  <a:cubicBezTo>
                    <a:pt x="25" y="11"/>
                    <a:pt x="25" y="11"/>
                    <a:pt x="25" y="11"/>
                  </a:cubicBezTo>
                  <a:cubicBezTo>
                    <a:pt x="21" y="11"/>
                    <a:pt x="18" y="12"/>
                    <a:pt x="16" y="13"/>
                  </a:cubicBezTo>
                  <a:cubicBezTo>
                    <a:pt x="14" y="14"/>
                    <a:pt x="14" y="17"/>
                    <a:pt x="14" y="20"/>
                  </a:cubicBezTo>
                  <a:cubicBezTo>
                    <a:pt x="14" y="54"/>
                    <a:pt x="14" y="54"/>
                    <a:pt x="14" y="54"/>
                  </a:cubicBezTo>
                  <a:cubicBezTo>
                    <a:pt x="14" y="57"/>
                    <a:pt x="15" y="60"/>
                    <a:pt x="17" y="61"/>
                  </a:cubicBezTo>
                  <a:cubicBezTo>
                    <a:pt x="18" y="63"/>
                    <a:pt x="21" y="63"/>
                    <a:pt x="25" y="63"/>
                  </a:cubicBezTo>
                  <a:cubicBezTo>
                    <a:pt x="39" y="63"/>
                    <a:pt x="39" y="63"/>
                    <a:pt x="39" y="63"/>
                  </a:cubicBezTo>
                  <a:cubicBezTo>
                    <a:pt x="43" y="63"/>
                    <a:pt x="46" y="63"/>
                    <a:pt x="48" y="61"/>
                  </a:cubicBezTo>
                  <a:cubicBezTo>
                    <a:pt x="50" y="60"/>
                    <a:pt x="51" y="58"/>
                    <a:pt x="51" y="55"/>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12" name="CustomShape 59"/>
            <p:cNvSpPr/>
            <p:nvPr/>
          </p:nvSpPr>
          <p:spPr>
            <a:xfrm>
              <a:off x="1123920" y="1491120"/>
              <a:ext cx="51840" cy="59400"/>
            </a:xfrm>
            <a:custGeom>
              <a:avLst/>
              <a:gdLst/>
              <a:ahLst/>
              <a:cxnLst/>
              <a:rect l="l" t="t" r="r" b="b"/>
              <a:pathLst>
                <a:path w="65" h="74">
                  <a:moveTo>
                    <a:pt x="65" y="74"/>
                  </a:moveTo>
                  <a:cubicBezTo>
                    <a:pt x="48" y="74"/>
                    <a:pt x="48" y="74"/>
                    <a:pt x="48" y="74"/>
                  </a:cubicBezTo>
                  <a:cubicBezTo>
                    <a:pt x="16" y="46"/>
                    <a:pt x="16" y="46"/>
                    <a:pt x="16" y="46"/>
                  </a:cubicBezTo>
                  <a:cubicBezTo>
                    <a:pt x="15" y="45"/>
                    <a:pt x="14" y="43"/>
                    <a:pt x="14" y="41"/>
                  </a:cubicBezTo>
                  <a:cubicBezTo>
                    <a:pt x="14" y="37"/>
                    <a:pt x="17" y="35"/>
                    <a:pt x="22" y="35"/>
                  </a:cubicBezTo>
                  <a:cubicBezTo>
                    <a:pt x="42" y="35"/>
                    <a:pt x="42" y="35"/>
                    <a:pt x="42" y="35"/>
                  </a:cubicBezTo>
                  <a:cubicBezTo>
                    <a:pt x="48" y="35"/>
                    <a:pt x="51" y="32"/>
                    <a:pt x="51" y="27"/>
                  </a:cubicBezTo>
                  <a:cubicBezTo>
                    <a:pt x="51" y="19"/>
                    <a:pt x="51" y="19"/>
                    <a:pt x="51" y="19"/>
                  </a:cubicBezTo>
                  <a:cubicBezTo>
                    <a:pt x="51" y="14"/>
                    <a:pt x="48" y="11"/>
                    <a:pt x="40" y="11"/>
                  </a:cubicBezTo>
                  <a:cubicBezTo>
                    <a:pt x="13" y="11"/>
                    <a:pt x="13" y="11"/>
                    <a:pt x="13" y="11"/>
                  </a:cubicBezTo>
                  <a:cubicBezTo>
                    <a:pt x="13" y="74"/>
                    <a:pt x="13" y="74"/>
                    <a:pt x="13" y="74"/>
                  </a:cubicBezTo>
                  <a:cubicBezTo>
                    <a:pt x="0" y="74"/>
                    <a:pt x="0" y="74"/>
                    <a:pt x="0" y="74"/>
                  </a:cubicBezTo>
                  <a:cubicBezTo>
                    <a:pt x="0" y="0"/>
                    <a:pt x="0" y="0"/>
                    <a:pt x="0" y="0"/>
                  </a:cubicBezTo>
                  <a:cubicBezTo>
                    <a:pt x="44" y="0"/>
                    <a:pt x="44" y="0"/>
                    <a:pt x="44" y="0"/>
                  </a:cubicBezTo>
                  <a:cubicBezTo>
                    <a:pt x="58" y="0"/>
                    <a:pt x="65" y="5"/>
                    <a:pt x="65" y="16"/>
                  </a:cubicBezTo>
                  <a:cubicBezTo>
                    <a:pt x="65" y="29"/>
                    <a:pt x="65" y="29"/>
                    <a:pt x="65" y="29"/>
                  </a:cubicBezTo>
                  <a:cubicBezTo>
                    <a:pt x="65" y="33"/>
                    <a:pt x="63" y="37"/>
                    <a:pt x="59" y="40"/>
                  </a:cubicBezTo>
                  <a:cubicBezTo>
                    <a:pt x="56" y="43"/>
                    <a:pt x="51" y="44"/>
                    <a:pt x="45" y="44"/>
                  </a:cubicBezTo>
                  <a:cubicBezTo>
                    <a:pt x="30" y="44"/>
                    <a:pt x="30" y="44"/>
                    <a:pt x="30" y="44"/>
                  </a:cubicBezTo>
                  <a:lnTo>
                    <a:pt x="65" y="74"/>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13" name="CustomShape 60"/>
            <p:cNvSpPr/>
            <p:nvPr/>
          </p:nvSpPr>
          <p:spPr>
            <a:xfrm>
              <a:off x="1204200" y="1491120"/>
              <a:ext cx="47160" cy="59400"/>
            </a:xfrm>
            <a:custGeom>
              <a:avLst/>
              <a:gdLst/>
              <a:ahLst/>
              <a:cxnLst/>
              <a:rect l="l" t="t" r="r" b="b"/>
              <a:pathLst>
                <a:path w="59" h="74">
                  <a:moveTo>
                    <a:pt x="57"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6"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7" y="32"/>
                    <a:pt x="57" y="32"/>
                    <a:pt x="57" y="32"/>
                  </a:cubicBezTo>
                  <a:lnTo>
                    <a:pt x="57" y="43"/>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14" name="CustomShape 61"/>
            <p:cNvSpPr/>
            <p:nvPr/>
          </p:nvSpPr>
          <p:spPr>
            <a:xfrm>
              <a:off x="1283040" y="1491120"/>
              <a:ext cx="47160" cy="59400"/>
            </a:xfrm>
            <a:custGeom>
              <a:avLst/>
              <a:gdLst/>
              <a:ahLst/>
              <a:cxnLst/>
              <a:rect l="l" t="t" r="r" b="b"/>
              <a:pathLst>
                <a:path w="59" h="74">
                  <a:moveTo>
                    <a:pt x="59" y="11"/>
                  </a:moveTo>
                  <a:cubicBezTo>
                    <a:pt x="25" y="11"/>
                    <a:pt x="25" y="11"/>
                    <a:pt x="25" y="11"/>
                  </a:cubicBezTo>
                  <a:cubicBezTo>
                    <a:pt x="19" y="11"/>
                    <a:pt x="16" y="12"/>
                    <a:pt x="14" y="14"/>
                  </a:cubicBezTo>
                  <a:cubicBezTo>
                    <a:pt x="13" y="16"/>
                    <a:pt x="13" y="19"/>
                    <a:pt x="13" y="24"/>
                  </a:cubicBezTo>
                  <a:cubicBezTo>
                    <a:pt x="13" y="26"/>
                    <a:pt x="14" y="28"/>
                    <a:pt x="16" y="30"/>
                  </a:cubicBezTo>
                  <a:cubicBezTo>
                    <a:pt x="18" y="31"/>
                    <a:pt x="21" y="31"/>
                    <a:pt x="25" y="31"/>
                  </a:cubicBezTo>
                  <a:cubicBezTo>
                    <a:pt x="39" y="31"/>
                    <a:pt x="39" y="31"/>
                    <a:pt x="39" y="31"/>
                  </a:cubicBezTo>
                  <a:cubicBezTo>
                    <a:pt x="45" y="31"/>
                    <a:pt x="49" y="33"/>
                    <a:pt x="53" y="35"/>
                  </a:cubicBezTo>
                  <a:cubicBezTo>
                    <a:pt x="57" y="38"/>
                    <a:pt x="58" y="42"/>
                    <a:pt x="58" y="47"/>
                  </a:cubicBezTo>
                  <a:cubicBezTo>
                    <a:pt x="58" y="58"/>
                    <a:pt x="58" y="58"/>
                    <a:pt x="58" y="58"/>
                  </a:cubicBezTo>
                  <a:cubicBezTo>
                    <a:pt x="58" y="63"/>
                    <a:pt x="57"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2" y="42"/>
                    <a:pt x="34" y="42"/>
                  </a:cubicBezTo>
                  <a:cubicBezTo>
                    <a:pt x="20" y="42"/>
                    <a:pt x="20" y="42"/>
                    <a:pt x="20" y="42"/>
                  </a:cubicBezTo>
                  <a:cubicBezTo>
                    <a:pt x="14" y="42"/>
                    <a:pt x="10" y="41"/>
                    <a:pt x="6" y="38"/>
                  </a:cubicBezTo>
                  <a:cubicBezTo>
                    <a:pt x="2" y="36"/>
                    <a:pt x="0" y="32"/>
                    <a:pt x="0" y="27"/>
                  </a:cubicBezTo>
                  <a:cubicBezTo>
                    <a:pt x="0" y="16"/>
                    <a:pt x="0" y="16"/>
                    <a:pt x="0" y="16"/>
                  </a:cubicBezTo>
                  <a:cubicBezTo>
                    <a:pt x="0" y="11"/>
                    <a:pt x="2" y="6"/>
                    <a:pt x="6" y="3"/>
                  </a:cubicBezTo>
                  <a:cubicBezTo>
                    <a:pt x="9" y="1"/>
                    <a:pt x="14" y="0"/>
                    <a:pt x="20" y="0"/>
                  </a:cubicBezTo>
                  <a:cubicBezTo>
                    <a:pt x="59" y="0"/>
                    <a:pt x="59" y="0"/>
                    <a:pt x="59" y="0"/>
                  </a:cubicBezTo>
                  <a:lnTo>
                    <a:pt x="59" y="11"/>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15" name="CustomShape 62"/>
            <p:cNvSpPr/>
            <p:nvPr/>
          </p:nvSpPr>
          <p:spPr>
            <a:xfrm>
              <a:off x="1356120" y="1491120"/>
              <a:ext cx="46080" cy="59400"/>
            </a:xfrm>
            <a:custGeom>
              <a:avLst/>
              <a:gdLst/>
              <a:ahLst/>
              <a:cxnLst/>
              <a:rect l="l" t="t"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16" name="CustomShape 63"/>
            <p:cNvSpPr/>
            <p:nvPr/>
          </p:nvSpPr>
          <p:spPr>
            <a:xfrm>
              <a:off x="1427400" y="1491120"/>
              <a:ext cx="10800" cy="5940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1217" name="CustomShape 64"/>
            <p:cNvSpPr/>
            <p:nvPr/>
          </p:nvSpPr>
          <p:spPr>
            <a:xfrm>
              <a:off x="1468440" y="1476000"/>
              <a:ext cx="47160" cy="74160"/>
            </a:xfrm>
            <a:custGeom>
              <a:avLst/>
              <a:gdLst/>
              <a:ahLst/>
              <a:cxnLst/>
              <a:rect l="l" t="t" r="r" b="b"/>
              <a:pathLst>
                <a:path w="59" h="93">
                  <a:moveTo>
                    <a:pt x="59" y="93"/>
                  </a:moveTo>
                  <a:cubicBezTo>
                    <a:pt x="21" y="93"/>
                    <a:pt x="21" y="93"/>
                    <a:pt x="21" y="93"/>
                  </a:cubicBezTo>
                  <a:cubicBezTo>
                    <a:pt x="15" y="93"/>
                    <a:pt x="10" y="92"/>
                    <a:pt x="6" y="89"/>
                  </a:cubicBezTo>
                  <a:cubicBezTo>
                    <a:pt x="2" y="87"/>
                    <a:pt x="0" y="83"/>
                    <a:pt x="0" y="77"/>
                  </a:cubicBezTo>
                  <a:cubicBezTo>
                    <a:pt x="0" y="36"/>
                    <a:pt x="0" y="36"/>
                    <a:pt x="0" y="36"/>
                  </a:cubicBezTo>
                  <a:cubicBezTo>
                    <a:pt x="0" y="30"/>
                    <a:pt x="2" y="26"/>
                    <a:pt x="5" y="23"/>
                  </a:cubicBezTo>
                  <a:cubicBezTo>
                    <a:pt x="9" y="21"/>
                    <a:pt x="14" y="19"/>
                    <a:pt x="20" y="19"/>
                  </a:cubicBezTo>
                  <a:cubicBezTo>
                    <a:pt x="59" y="19"/>
                    <a:pt x="59" y="19"/>
                    <a:pt x="59" y="19"/>
                  </a:cubicBezTo>
                  <a:cubicBezTo>
                    <a:pt x="59" y="30"/>
                    <a:pt x="59" y="30"/>
                    <a:pt x="59" y="30"/>
                  </a:cubicBezTo>
                  <a:cubicBezTo>
                    <a:pt x="25" y="30"/>
                    <a:pt x="25" y="30"/>
                    <a:pt x="25" y="30"/>
                  </a:cubicBezTo>
                  <a:cubicBezTo>
                    <a:pt x="17" y="30"/>
                    <a:pt x="13" y="33"/>
                    <a:pt x="13" y="38"/>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2"/>
                    <a:pt x="25" y="82"/>
                  </a:cubicBezTo>
                  <a:cubicBezTo>
                    <a:pt x="59" y="82"/>
                    <a:pt x="59" y="82"/>
                    <a:pt x="59" y="82"/>
                  </a:cubicBezTo>
                  <a:lnTo>
                    <a:pt x="59" y="93"/>
                  </a:lnTo>
                  <a:close/>
                  <a:moveTo>
                    <a:pt x="44" y="13"/>
                  </a:moveTo>
                  <a:cubicBezTo>
                    <a:pt x="34" y="13"/>
                    <a:pt x="34" y="13"/>
                    <a:pt x="34" y="13"/>
                  </a:cubicBezTo>
                  <a:cubicBezTo>
                    <a:pt x="24" y="0"/>
                    <a:pt x="24" y="0"/>
                    <a:pt x="24" y="0"/>
                  </a:cubicBezTo>
                  <a:cubicBezTo>
                    <a:pt x="35" y="0"/>
                    <a:pt x="35" y="0"/>
                    <a:pt x="35" y="0"/>
                  </a:cubicBezTo>
                  <a:lnTo>
                    <a:pt x="44" y="13"/>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18" name="CustomShape 65"/>
            <p:cNvSpPr/>
            <p:nvPr/>
          </p:nvSpPr>
          <p:spPr>
            <a:xfrm>
              <a:off x="1544760" y="1491120"/>
              <a:ext cx="51840" cy="59400"/>
            </a:xfrm>
            <a:custGeom>
              <a:avLst/>
              <a:gdLst/>
              <a:ahLst/>
              <a:cxnLst/>
              <a:rect l="l" t="t" r="r" b="b"/>
              <a:pathLst>
                <a:path w="65" h="74">
                  <a:moveTo>
                    <a:pt x="65" y="74"/>
                  </a:moveTo>
                  <a:cubicBezTo>
                    <a:pt x="49" y="74"/>
                    <a:pt x="49" y="74"/>
                    <a:pt x="49" y="74"/>
                  </a:cubicBezTo>
                  <a:cubicBezTo>
                    <a:pt x="16" y="46"/>
                    <a:pt x="16" y="46"/>
                    <a:pt x="16" y="46"/>
                  </a:cubicBezTo>
                  <a:cubicBezTo>
                    <a:pt x="15" y="45"/>
                    <a:pt x="15" y="43"/>
                    <a:pt x="15" y="41"/>
                  </a:cubicBezTo>
                  <a:cubicBezTo>
                    <a:pt x="15" y="37"/>
                    <a:pt x="18" y="35"/>
                    <a:pt x="23" y="35"/>
                  </a:cubicBezTo>
                  <a:cubicBezTo>
                    <a:pt x="42" y="35"/>
                    <a:pt x="42" y="35"/>
                    <a:pt x="42" y="35"/>
                  </a:cubicBezTo>
                  <a:cubicBezTo>
                    <a:pt x="49" y="35"/>
                    <a:pt x="52" y="32"/>
                    <a:pt x="52" y="27"/>
                  </a:cubicBezTo>
                  <a:cubicBezTo>
                    <a:pt x="52" y="19"/>
                    <a:pt x="52" y="19"/>
                    <a:pt x="52" y="19"/>
                  </a:cubicBezTo>
                  <a:cubicBezTo>
                    <a:pt x="52" y="14"/>
                    <a:pt x="48" y="11"/>
                    <a:pt x="41" y="11"/>
                  </a:cubicBezTo>
                  <a:cubicBezTo>
                    <a:pt x="14" y="11"/>
                    <a:pt x="14" y="11"/>
                    <a:pt x="14" y="11"/>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4" y="37"/>
                    <a:pt x="60" y="40"/>
                  </a:cubicBezTo>
                  <a:cubicBezTo>
                    <a:pt x="57" y="43"/>
                    <a:pt x="52" y="44"/>
                    <a:pt x="46" y="44"/>
                  </a:cubicBezTo>
                  <a:cubicBezTo>
                    <a:pt x="31" y="44"/>
                    <a:pt x="31" y="44"/>
                    <a:pt x="31" y="44"/>
                  </a:cubicBezTo>
                  <a:lnTo>
                    <a:pt x="65" y="74"/>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19" name="CustomShape 66"/>
            <p:cNvSpPr/>
            <p:nvPr/>
          </p:nvSpPr>
          <p:spPr>
            <a:xfrm>
              <a:off x="1625760" y="1491120"/>
              <a:ext cx="47160" cy="59400"/>
            </a:xfrm>
            <a:custGeom>
              <a:avLst/>
              <a:gdLst/>
              <a:ahLst/>
              <a:cxnLst/>
              <a:rect l="l" t="t" r="r" b="b"/>
              <a:pathLst>
                <a:path w="59" h="74">
                  <a:moveTo>
                    <a:pt x="56"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5"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20" name="CustomShape 67"/>
            <p:cNvSpPr/>
            <p:nvPr/>
          </p:nvSpPr>
          <p:spPr>
            <a:xfrm>
              <a:off x="765360" y="562680"/>
              <a:ext cx="78480" cy="399960"/>
            </a:xfrm>
            <a:prstGeom prst="rect">
              <a:avLst/>
            </a:prstGeom>
            <a:solidFill>
              <a:srgbClr val="70707A"/>
            </a:solidFill>
            <a:ln>
              <a:noFill/>
            </a:ln>
          </p:spPr>
          <p:style>
            <a:lnRef idx="0">
              <a:scrgbClr r="0" g="0" b="0"/>
            </a:lnRef>
            <a:fillRef idx="0">
              <a:scrgbClr r="0" g="0" b="0"/>
            </a:fillRef>
            <a:effectRef idx="0">
              <a:scrgbClr r="0" g="0" b="0"/>
            </a:effectRef>
            <a:fontRef idx="minor"/>
          </p:style>
        </p:sp>
        <p:sp>
          <p:nvSpPr>
            <p:cNvPr id="1221" name="CustomShape 68"/>
            <p:cNvSpPr/>
            <p:nvPr/>
          </p:nvSpPr>
          <p:spPr>
            <a:xfrm>
              <a:off x="1362960" y="550080"/>
              <a:ext cx="312840" cy="426600"/>
            </a:xfrm>
            <a:custGeom>
              <a:avLst/>
              <a:gdLst/>
              <a:ahLst/>
              <a:cxnLst/>
              <a:rect l="l" t="t" r="r" b="b"/>
              <a:pathLst>
                <a:path w="390" h="531">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22" name="CustomShape 69"/>
            <p:cNvSpPr/>
            <p:nvPr/>
          </p:nvSpPr>
          <p:spPr>
            <a:xfrm>
              <a:off x="905400" y="550080"/>
              <a:ext cx="365760" cy="426600"/>
            </a:xfrm>
            <a:custGeom>
              <a:avLst/>
              <a:gdLst/>
              <a:ahLst/>
              <a:cxnLst/>
              <a:rect l="l" t="t" r="r" b="b"/>
              <a:pathLst>
                <a:path w="456" h="531">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p:spPr>
          <p:style>
            <a:lnRef idx="0">
              <a:scrgbClr r="0" g="0" b="0"/>
            </a:lnRef>
            <a:fillRef idx="0">
              <a:scrgbClr r="0" g="0" b="0"/>
            </a:fillRef>
            <a:effectRef idx="0">
              <a:scrgbClr r="0" g="0" b="0"/>
            </a:effectRef>
            <a:fontRef idx="minor"/>
          </p:style>
        </p:sp>
        <p:sp>
          <p:nvSpPr>
            <p:cNvPr id="1223" name="CustomShape 70"/>
            <p:cNvSpPr/>
            <p:nvPr/>
          </p:nvSpPr>
          <p:spPr>
            <a:xfrm>
              <a:off x="1044360" y="706320"/>
              <a:ext cx="249480" cy="128160"/>
            </a:xfrm>
            <a:custGeom>
              <a:avLst/>
              <a:gdLst/>
              <a:ahLst/>
              <a:cxnLst/>
              <a:rect l="l" t="t" r="r" b="b"/>
              <a:pathLst>
                <a:path w="311" h="160">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p:spPr>
          <p:style>
            <a:lnRef idx="0">
              <a:scrgbClr r="0" g="0" b="0"/>
            </a:lnRef>
            <a:fillRef idx="0">
              <a:scrgbClr r="0" g="0" b="0"/>
            </a:fillRef>
            <a:effectRef idx="0">
              <a:scrgbClr r="0" g="0" b="0"/>
            </a:effectRef>
            <a:fontRef idx="minor"/>
          </p:style>
        </p:sp>
      </p:grpSp>
      <p:grpSp>
        <p:nvGrpSpPr>
          <p:cNvPr id="1224" name="Group 71"/>
          <p:cNvGrpSpPr/>
          <p:nvPr/>
        </p:nvGrpSpPr>
        <p:grpSpPr>
          <a:xfrm>
            <a:off x="2745720" y="570600"/>
            <a:ext cx="3387240" cy="2698560"/>
            <a:chOff x="2745720" y="570600"/>
            <a:chExt cx="3387240" cy="2698560"/>
          </a:xfrm>
        </p:grpSpPr>
        <p:grpSp>
          <p:nvGrpSpPr>
            <p:cNvPr id="1225" name="Group 72"/>
            <p:cNvGrpSpPr/>
            <p:nvPr/>
          </p:nvGrpSpPr>
          <p:grpSpPr>
            <a:xfrm>
              <a:off x="2745720" y="570600"/>
              <a:ext cx="3387240" cy="111240"/>
              <a:chOff x="2745720" y="570600"/>
              <a:chExt cx="3387240" cy="111240"/>
            </a:xfrm>
          </p:grpSpPr>
          <p:sp>
            <p:nvSpPr>
              <p:cNvPr id="1226" name="CustomShape 73"/>
              <p:cNvSpPr/>
              <p:nvPr/>
            </p:nvSpPr>
            <p:spPr>
              <a:xfrm flipV="1">
                <a:off x="274572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27" name="CustomShape 74"/>
              <p:cNvSpPr/>
              <p:nvPr/>
            </p:nvSpPr>
            <p:spPr>
              <a:xfrm flipV="1">
                <a:off x="284436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28" name="CustomShape 75"/>
              <p:cNvSpPr/>
              <p:nvPr/>
            </p:nvSpPr>
            <p:spPr>
              <a:xfrm flipV="1">
                <a:off x="294300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29" name="CustomShape 76"/>
              <p:cNvSpPr/>
              <p:nvPr/>
            </p:nvSpPr>
            <p:spPr>
              <a:xfrm flipV="1">
                <a:off x="304308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30" name="CustomShape 77"/>
              <p:cNvSpPr/>
              <p:nvPr/>
            </p:nvSpPr>
            <p:spPr>
              <a:xfrm flipV="1">
                <a:off x="314280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31" name="CustomShape 78"/>
              <p:cNvSpPr/>
              <p:nvPr/>
            </p:nvSpPr>
            <p:spPr>
              <a:xfrm flipV="1">
                <a:off x="324144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32" name="CustomShape 79"/>
              <p:cNvSpPr/>
              <p:nvPr/>
            </p:nvSpPr>
            <p:spPr>
              <a:xfrm flipV="1">
                <a:off x="334152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33" name="CustomShape 80"/>
              <p:cNvSpPr/>
              <p:nvPr/>
            </p:nvSpPr>
            <p:spPr>
              <a:xfrm flipV="1">
                <a:off x="344016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34" name="CustomShape 81"/>
              <p:cNvSpPr/>
              <p:nvPr/>
            </p:nvSpPr>
            <p:spPr>
              <a:xfrm flipV="1">
                <a:off x="353988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35" name="CustomShape 82"/>
              <p:cNvSpPr/>
              <p:nvPr/>
            </p:nvSpPr>
            <p:spPr>
              <a:xfrm flipV="1">
                <a:off x="363996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36" name="CustomShape 83"/>
              <p:cNvSpPr/>
              <p:nvPr/>
            </p:nvSpPr>
            <p:spPr>
              <a:xfrm flipV="1">
                <a:off x="373860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37" name="CustomShape 84"/>
              <p:cNvSpPr/>
              <p:nvPr/>
            </p:nvSpPr>
            <p:spPr>
              <a:xfrm flipV="1">
                <a:off x="383724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38" name="CustomShape 85"/>
              <p:cNvSpPr/>
              <p:nvPr/>
            </p:nvSpPr>
            <p:spPr>
              <a:xfrm flipV="1">
                <a:off x="393768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39" name="CustomShape 86"/>
              <p:cNvSpPr/>
              <p:nvPr/>
            </p:nvSpPr>
            <p:spPr>
              <a:xfrm flipV="1">
                <a:off x="403704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40" name="CustomShape 87"/>
              <p:cNvSpPr/>
              <p:nvPr/>
            </p:nvSpPr>
            <p:spPr>
              <a:xfrm flipV="1">
                <a:off x="413568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41" name="CustomShape 88"/>
              <p:cNvSpPr/>
              <p:nvPr/>
            </p:nvSpPr>
            <p:spPr>
              <a:xfrm flipV="1">
                <a:off x="423612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42" name="CustomShape 89"/>
              <p:cNvSpPr/>
              <p:nvPr/>
            </p:nvSpPr>
            <p:spPr>
              <a:xfrm flipV="1">
                <a:off x="433476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43" name="CustomShape 90"/>
              <p:cNvSpPr/>
              <p:nvPr/>
            </p:nvSpPr>
            <p:spPr>
              <a:xfrm flipV="1">
                <a:off x="443412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44" name="CustomShape 91"/>
              <p:cNvSpPr/>
              <p:nvPr/>
            </p:nvSpPr>
            <p:spPr>
              <a:xfrm flipV="1">
                <a:off x="453456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45" name="CustomShape 92"/>
              <p:cNvSpPr/>
              <p:nvPr/>
            </p:nvSpPr>
            <p:spPr>
              <a:xfrm flipV="1">
                <a:off x="463320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46" name="CustomShape 93"/>
              <p:cNvSpPr/>
              <p:nvPr/>
            </p:nvSpPr>
            <p:spPr>
              <a:xfrm flipV="1">
                <a:off x="473184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47" name="CustomShape 94"/>
              <p:cNvSpPr/>
              <p:nvPr/>
            </p:nvSpPr>
            <p:spPr>
              <a:xfrm flipV="1">
                <a:off x="483228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48" name="CustomShape 95"/>
              <p:cNvSpPr/>
              <p:nvPr/>
            </p:nvSpPr>
            <p:spPr>
              <a:xfrm flipV="1">
                <a:off x="493164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49" name="CustomShape 96"/>
              <p:cNvSpPr/>
              <p:nvPr/>
            </p:nvSpPr>
            <p:spPr>
              <a:xfrm flipV="1">
                <a:off x="503028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50" name="CustomShape 97"/>
              <p:cNvSpPr/>
              <p:nvPr/>
            </p:nvSpPr>
            <p:spPr>
              <a:xfrm flipV="1">
                <a:off x="513072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51" name="CustomShape 98"/>
              <p:cNvSpPr/>
              <p:nvPr/>
            </p:nvSpPr>
            <p:spPr>
              <a:xfrm flipV="1">
                <a:off x="522900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52" name="CustomShape 99"/>
              <p:cNvSpPr/>
              <p:nvPr/>
            </p:nvSpPr>
            <p:spPr>
              <a:xfrm flipV="1">
                <a:off x="532872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53" name="CustomShape 100"/>
              <p:cNvSpPr/>
              <p:nvPr/>
            </p:nvSpPr>
            <p:spPr>
              <a:xfrm flipV="1">
                <a:off x="542916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54" name="CustomShape 101"/>
              <p:cNvSpPr/>
              <p:nvPr/>
            </p:nvSpPr>
            <p:spPr>
              <a:xfrm flipV="1">
                <a:off x="552744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55" name="CustomShape 102"/>
              <p:cNvSpPr/>
              <p:nvPr/>
            </p:nvSpPr>
            <p:spPr>
              <a:xfrm flipV="1">
                <a:off x="562716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56" name="CustomShape 103"/>
              <p:cNvSpPr/>
              <p:nvPr/>
            </p:nvSpPr>
            <p:spPr>
              <a:xfrm flipV="1">
                <a:off x="572652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57" name="CustomShape 104"/>
              <p:cNvSpPr/>
              <p:nvPr/>
            </p:nvSpPr>
            <p:spPr>
              <a:xfrm flipV="1">
                <a:off x="582588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58" name="CustomShape 105"/>
              <p:cNvSpPr/>
              <p:nvPr/>
            </p:nvSpPr>
            <p:spPr>
              <a:xfrm flipV="1">
                <a:off x="5924520" y="672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59" name="CustomShape 106"/>
              <p:cNvSpPr/>
              <p:nvPr/>
            </p:nvSpPr>
            <p:spPr>
              <a:xfrm flipV="1">
                <a:off x="6024960" y="672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60" name="CustomShape 107"/>
              <p:cNvSpPr/>
              <p:nvPr/>
            </p:nvSpPr>
            <p:spPr>
              <a:xfrm flipV="1">
                <a:off x="6124320" y="672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61" name="CustomShape 108"/>
              <p:cNvSpPr/>
              <p:nvPr/>
            </p:nvSpPr>
            <p:spPr>
              <a:xfrm flipV="1">
                <a:off x="274572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62" name="CustomShape 109"/>
              <p:cNvSpPr/>
              <p:nvPr/>
            </p:nvSpPr>
            <p:spPr>
              <a:xfrm flipV="1">
                <a:off x="284436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63" name="CustomShape 110"/>
              <p:cNvSpPr/>
              <p:nvPr/>
            </p:nvSpPr>
            <p:spPr>
              <a:xfrm flipV="1">
                <a:off x="294300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64" name="CustomShape 111"/>
              <p:cNvSpPr/>
              <p:nvPr/>
            </p:nvSpPr>
            <p:spPr>
              <a:xfrm flipV="1">
                <a:off x="304308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65" name="CustomShape 112"/>
              <p:cNvSpPr/>
              <p:nvPr/>
            </p:nvSpPr>
            <p:spPr>
              <a:xfrm flipV="1">
                <a:off x="314280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66" name="CustomShape 113"/>
              <p:cNvSpPr/>
              <p:nvPr/>
            </p:nvSpPr>
            <p:spPr>
              <a:xfrm flipV="1">
                <a:off x="324144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67" name="CustomShape 114"/>
              <p:cNvSpPr/>
              <p:nvPr/>
            </p:nvSpPr>
            <p:spPr>
              <a:xfrm flipV="1">
                <a:off x="334152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68" name="CustomShape 115"/>
              <p:cNvSpPr/>
              <p:nvPr/>
            </p:nvSpPr>
            <p:spPr>
              <a:xfrm flipV="1">
                <a:off x="344016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69" name="CustomShape 116"/>
              <p:cNvSpPr/>
              <p:nvPr/>
            </p:nvSpPr>
            <p:spPr>
              <a:xfrm flipV="1">
                <a:off x="353988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70" name="CustomShape 117"/>
              <p:cNvSpPr/>
              <p:nvPr/>
            </p:nvSpPr>
            <p:spPr>
              <a:xfrm flipV="1">
                <a:off x="363996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71" name="CustomShape 118"/>
              <p:cNvSpPr/>
              <p:nvPr/>
            </p:nvSpPr>
            <p:spPr>
              <a:xfrm flipV="1">
                <a:off x="373860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72" name="CustomShape 119"/>
              <p:cNvSpPr/>
              <p:nvPr/>
            </p:nvSpPr>
            <p:spPr>
              <a:xfrm flipV="1">
                <a:off x="383724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73" name="CustomShape 120"/>
              <p:cNvSpPr/>
              <p:nvPr/>
            </p:nvSpPr>
            <p:spPr>
              <a:xfrm flipV="1">
                <a:off x="393768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74" name="CustomShape 121"/>
              <p:cNvSpPr/>
              <p:nvPr/>
            </p:nvSpPr>
            <p:spPr>
              <a:xfrm flipV="1">
                <a:off x="403704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75" name="CustomShape 122"/>
              <p:cNvSpPr/>
              <p:nvPr/>
            </p:nvSpPr>
            <p:spPr>
              <a:xfrm flipV="1">
                <a:off x="413568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76" name="CustomShape 123"/>
              <p:cNvSpPr/>
              <p:nvPr/>
            </p:nvSpPr>
            <p:spPr>
              <a:xfrm flipV="1">
                <a:off x="423612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77" name="CustomShape 124"/>
              <p:cNvSpPr/>
              <p:nvPr/>
            </p:nvSpPr>
            <p:spPr>
              <a:xfrm flipV="1">
                <a:off x="433476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78" name="CustomShape 125"/>
              <p:cNvSpPr/>
              <p:nvPr/>
            </p:nvSpPr>
            <p:spPr>
              <a:xfrm flipV="1">
                <a:off x="443412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79" name="CustomShape 126"/>
              <p:cNvSpPr/>
              <p:nvPr/>
            </p:nvSpPr>
            <p:spPr>
              <a:xfrm flipV="1">
                <a:off x="453456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80" name="CustomShape 127"/>
              <p:cNvSpPr/>
              <p:nvPr/>
            </p:nvSpPr>
            <p:spPr>
              <a:xfrm flipV="1">
                <a:off x="463320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81" name="CustomShape 128"/>
              <p:cNvSpPr/>
              <p:nvPr/>
            </p:nvSpPr>
            <p:spPr>
              <a:xfrm flipV="1">
                <a:off x="473184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82" name="CustomShape 129"/>
              <p:cNvSpPr/>
              <p:nvPr/>
            </p:nvSpPr>
            <p:spPr>
              <a:xfrm flipV="1">
                <a:off x="483228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83" name="CustomShape 130"/>
              <p:cNvSpPr/>
              <p:nvPr/>
            </p:nvSpPr>
            <p:spPr>
              <a:xfrm flipV="1">
                <a:off x="493164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84" name="CustomShape 131"/>
              <p:cNvSpPr/>
              <p:nvPr/>
            </p:nvSpPr>
            <p:spPr>
              <a:xfrm flipV="1">
                <a:off x="503028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85" name="CustomShape 132"/>
              <p:cNvSpPr/>
              <p:nvPr/>
            </p:nvSpPr>
            <p:spPr>
              <a:xfrm flipV="1">
                <a:off x="513072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86" name="CustomShape 133"/>
              <p:cNvSpPr/>
              <p:nvPr/>
            </p:nvSpPr>
            <p:spPr>
              <a:xfrm flipV="1">
                <a:off x="522900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87" name="CustomShape 134"/>
              <p:cNvSpPr/>
              <p:nvPr/>
            </p:nvSpPr>
            <p:spPr>
              <a:xfrm flipV="1">
                <a:off x="532872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88" name="CustomShape 135"/>
              <p:cNvSpPr/>
              <p:nvPr/>
            </p:nvSpPr>
            <p:spPr>
              <a:xfrm flipV="1">
                <a:off x="542916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89" name="CustomShape 136"/>
              <p:cNvSpPr/>
              <p:nvPr/>
            </p:nvSpPr>
            <p:spPr>
              <a:xfrm flipV="1">
                <a:off x="552744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90" name="CustomShape 137"/>
              <p:cNvSpPr/>
              <p:nvPr/>
            </p:nvSpPr>
            <p:spPr>
              <a:xfrm flipV="1">
                <a:off x="562716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91" name="CustomShape 138"/>
              <p:cNvSpPr/>
              <p:nvPr/>
            </p:nvSpPr>
            <p:spPr>
              <a:xfrm flipV="1">
                <a:off x="572652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92" name="CustomShape 139"/>
              <p:cNvSpPr/>
              <p:nvPr/>
            </p:nvSpPr>
            <p:spPr>
              <a:xfrm flipV="1">
                <a:off x="582588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93" name="CustomShape 140"/>
              <p:cNvSpPr/>
              <p:nvPr/>
            </p:nvSpPr>
            <p:spPr>
              <a:xfrm flipV="1">
                <a:off x="5924520" y="570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94" name="CustomShape 141"/>
              <p:cNvSpPr/>
              <p:nvPr/>
            </p:nvSpPr>
            <p:spPr>
              <a:xfrm flipV="1">
                <a:off x="6024960" y="570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95" name="CustomShape 142"/>
              <p:cNvSpPr/>
              <p:nvPr/>
            </p:nvSpPr>
            <p:spPr>
              <a:xfrm flipV="1">
                <a:off x="6124320" y="570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1296" name="Group 143"/>
            <p:cNvGrpSpPr/>
            <p:nvPr/>
          </p:nvGrpSpPr>
          <p:grpSpPr>
            <a:xfrm>
              <a:off x="2745720" y="769320"/>
              <a:ext cx="3387240" cy="111600"/>
              <a:chOff x="2745720" y="769320"/>
              <a:chExt cx="3387240" cy="111600"/>
            </a:xfrm>
          </p:grpSpPr>
          <p:sp>
            <p:nvSpPr>
              <p:cNvPr id="1297" name="CustomShape 144"/>
              <p:cNvSpPr/>
              <p:nvPr/>
            </p:nvSpPr>
            <p:spPr>
              <a:xfrm flipV="1">
                <a:off x="274572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98" name="CustomShape 145"/>
              <p:cNvSpPr/>
              <p:nvPr/>
            </p:nvSpPr>
            <p:spPr>
              <a:xfrm flipV="1">
                <a:off x="284436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299" name="CustomShape 146"/>
              <p:cNvSpPr/>
              <p:nvPr/>
            </p:nvSpPr>
            <p:spPr>
              <a:xfrm flipV="1">
                <a:off x="294300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00" name="CustomShape 147"/>
              <p:cNvSpPr/>
              <p:nvPr/>
            </p:nvSpPr>
            <p:spPr>
              <a:xfrm flipV="1">
                <a:off x="304308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01" name="CustomShape 148"/>
              <p:cNvSpPr/>
              <p:nvPr/>
            </p:nvSpPr>
            <p:spPr>
              <a:xfrm flipV="1">
                <a:off x="314280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02" name="CustomShape 149"/>
              <p:cNvSpPr/>
              <p:nvPr/>
            </p:nvSpPr>
            <p:spPr>
              <a:xfrm flipV="1">
                <a:off x="324144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03" name="CustomShape 150"/>
              <p:cNvSpPr/>
              <p:nvPr/>
            </p:nvSpPr>
            <p:spPr>
              <a:xfrm flipV="1">
                <a:off x="334152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04" name="CustomShape 151"/>
              <p:cNvSpPr/>
              <p:nvPr/>
            </p:nvSpPr>
            <p:spPr>
              <a:xfrm flipV="1">
                <a:off x="344016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05" name="CustomShape 152"/>
              <p:cNvSpPr/>
              <p:nvPr/>
            </p:nvSpPr>
            <p:spPr>
              <a:xfrm flipV="1">
                <a:off x="353988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06" name="CustomShape 153"/>
              <p:cNvSpPr/>
              <p:nvPr/>
            </p:nvSpPr>
            <p:spPr>
              <a:xfrm flipV="1">
                <a:off x="363996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07" name="CustomShape 154"/>
              <p:cNvSpPr/>
              <p:nvPr/>
            </p:nvSpPr>
            <p:spPr>
              <a:xfrm flipV="1">
                <a:off x="373860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08" name="CustomShape 155"/>
              <p:cNvSpPr/>
              <p:nvPr/>
            </p:nvSpPr>
            <p:spPr>
              <a:xfrm flipV="1">
                <a:off x="383724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09" name="CustomShape 156"/>
              <p:cNvSpPr/>
              <p:nvPr/>
            </p:nvSpPr>
            <p:spPr>
              <a:xfrm flipV="1">
                <a:off x="393768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10" name="CustomShape 157"/>
              <p:cNvSpPr/>
              <p:nvPr/>
            </p:nvSpPr>
            <p:spPr>
              <a:xfrm flipV="1">
                <a:off x="403704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11" name="CustomShape 158"/>
              <p:cNvSpPr/>
              <p:nvPr/>
            </p:nvSpPr>
            <p:spPr>
              <a:xfrm flipV="1">
                <a:off x="413568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12" name="CustomShape 159"/>
              <p:cNvSpPr/>
              <p:nvPr/>
            </p:nvSpPr>
            <p:spPr>
              <a:xfrm flipV="1">
                <a:off x="423612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13" name="CustomShape 160"/>
              <p:cNvSpPr/>
              <p:nvPr/>
            </p:nvSpPr>
            <p:spPr>
              <a:xfrm flipV="1">
                <a:off x="433476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14" name="CustomShape 161"/>
              <p:cNvSpPr/>
              <p:nvPr/>
            </p:nvSpPr>
            <p:spPr>
              <a:xfrm flipV="1">
                <a:off x="443412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15" name="CustomShape 162"/>
              <p:cNvSpPr/>
              <p:nvPr/>
            </p:nvSpPr>
            <p:spPr>
              <a:xfrm flipV="1">
                <a:off x="453456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16" name="CustomShape 163"/>
              <p:cNvSpPr/>
              <p:nvPr/>
            </p:nvSpPr>
            <p:spPr>
              <a:xfrm flipV="1">
                <a:off x="463320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17" name="CustomShape 164"/>
              <p:cNvSpPr/>
              <p:nvPr/>
            </p:nvSpPr>
            <p:spPr>
              <a:xfrm flipV="1">
                <a:off x="473184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18" name="CustomShape 165"/>
              <p:cNvSpPr/>
              <p:nvPr/>
            </p:nvSpPr>
            <p:spPr>
              <a:xfrm flipV="1">
                <a:off x="483228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19" name="CustomShape 166"/>
              <p:cNvSpPr/>
              <p:nvPr/>
            </p:nvSpPr>
            <p:spPr>
              <a:xfrm flipV="1">
                <a:off x="493164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20" name="CustomShape 167"/>
              <p:cNvSpPr/>
              <p:nvPr/>
            </p:nvSpPr>
            <p:spPr>
              <a:xfrm flipV="1">
                <a:off x="503028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21" name="CustomShape 168"/>
              <p:cNvSpPr/>
              <p:nvPr/>
            </p:nvSpPr>
            <p:spPr>
              <a:xfrm flipV="1">
                <a:off x="513072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22" name="CustomShape 169"/>
              <p:cNvSpPr/>
              <p:nvPr/>
            </p:nvSpPr>
            <p:spPr>
              <a:xfrm flipV="1">
                <a:off x="522900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23" name="CustomShape 170"/>
              <p:cNvSpPr/>
              <p:nvPr/>
            </p:nvSpPr>
            <p:spPr>
              <a:xfrm flipV="1">
                <a:off x="532872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24" name="CustomShape 171"/>
              <p:cNvSpPr/>
              <p:nvPr/>
            </p:nvSpPr>
            <p:spPr>
              <a:xfrm flipV="1">
                <a:off x="542916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25" name="CustomShape 172"/>
              <p:cNvSpPr/>
              <p:nvPr/>
            </p:nvSpPr>
            <p:spPr>
              <a:xfrm flipV="1">
                <a:off x="552744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26" name="CustomShape 173"/>
              <p:cNvSpPr/>
              <p:nvPr/>
            </p:nvSpPr>
            <p:spPr>
              <a:xfrm flipV="1">
                <a:off x="562716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27" name="CustomShape 174"/>
              <p:cNvSpPr/>
              <p:nvPr/>
            </p:nvSpPr>
            <p:spPr>
              <a:xfrm flipV="1">
                <a:off x="572652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28" name="CustomShape 175"/>
              <p:cNvSpPr/>
              <p:nvPr/>
            </p:nvSpPr>
            <p:spPr>
              <a:xfrm flipV="1">
                <a:off x="582588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29" name="CustomShape 176"/>
              <p:cNvSpPr/>
              <p:nvPr/>
            </p:nvSpPr>
            <p:spPr>
              <a:xfrm flipV="1">
                <a:off x="5924520" y="871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30" name="CustomShape 177"/>
              <p:cNvSpPr/>
              <p:nvPr/>
            </p:nvSpPr>
            <p:spPr>
              <a:xfrm flipV="1">
                <a:off x="6024960" y="871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31" name="CustomShape 178"/>
              <p:cNvSpPr/>
              <p:nvPr/>
            </p:nvSpPr>
            <p:spPr>
              <a:xfrm flipV="1">
                <a:off x="6124320" y="871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32" name="CustomShape 179"/>
              <p:cNvSpPr/>
              <p:nvPr/>
            </p:nvSpPr>
            <p:spPr>
              <a:xfrm flipV="1">
                <a:off x="274572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33" name="CustomShape 180"/>
              <p:cNvSpPr/>
              <p:nvPr/>
            </p:nvSpPr>
            <p:spPr>
              <a:xfrm flipV="1">
                <a:off x="284436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34" name="CustomShape 181"/>
              <p:cNvSpPr/>
              <p:nvPr/>
            </p:nvSpPr>
            <p:spPr>
              <a:xfrm flipV="1">
                <a:off x="294300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35" name="CustomShape 182"/>
              <p:cNvSpPr/>
              <p:nvPr/>
            </p:nvSpPr>
            <p:spPr>
              <a:xfrm flipV="1">
                <a:off x="304308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36" name="CustomShape 183"/>
              <p:cNvSpPr/>
              <p:nvPr/>
            </p:nvSpPr>
            <p:spPr>
              <a:xfrm flipV="1">
                <a:off x="314280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37" name="CustomShape 184"/>
              <p:cNvSpPr/>
              <p:nvPr/>
            </p:nvSpPr>
            <p:spPr>
              <a:xfrm flipV="1">
                <a:off x="324144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38" name="CustomShape 185"/>
              <p:cNvSpPr/>
              <p:nvPr/>
            </p:nvSpPr>
            <p:spPr>
              <a:xfrm flipV="1">
                <a:off x="334152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39" name="CustomShape 186"/>
              <p:cNvSpPr/>
              <p:nvPr/>
            </p:nvSpPr>
            <p:spPr>
              <a:xfrm flipV="1">
                <a:off x="344016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40" name="CustomShape 187"/>
              <p:cNvSpPr/>
              <p:nvPr/>
            </p:nvSpPr>
            <p:spPr>
              <a:xfrm flipV="1">
                <a:off x="353988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41" name="CustomShape 188"/>
              <p:cNvSpPr/>
              <p:nvPr/>
            </p:nvSpPr>
            <p:spPr>
              <a:xfrm flipV="1">
                <a:off x="363996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42" name="CustomShape 189"/>
              <p:cNvSpPr/>
              <p:nvPr/>
            </p:nvSpPr>
            <p:spPr>
              <a:xfrm flipV="1">
                <a:off x="373860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43" name="CustomShape 190"/>
              <p:cNvSpPr/>
              <p:nvPr/>
            </p:nvSpPr>
            <p:spPr>
              <a:xfrm flipV="1">
                <a:off x="383724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44" name="CustomShape 191"/>
              <p:cNvSpPr/>
              <p:nvPr/>
            </p:nvSpPr>
            <p:spPr>
              <a:xfrm flipV="1">
                <a:off x="393768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45" name="CustomShape 192"/>
              <p:cNvSpPr/>
              <p:nvPr/>
            </p:nvSpPr>
            <p:spPr>
              <a:xfrm flipV="1">
                <a:off x="403704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46" name="CustomShape 193"/>
              <p:cNvSpPr/>
              <p:nvPr/>
            </p:nvSpPr>
            <p:spPr>
              <a:xfrm flipV="1">
                <a:off x="413568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47" name="CustomShape 194"/>
              <p:cNvSpPr/>
              <p:nvPr/>
            </p:nvSpPr>
            <p:spPr>
              <a:xfrm flipV="1">
                <a:off x="423612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48" name="CustomShape 195"/>
              <p:cNvSpPr/>
              <p:nvPr/>
            </p:nvSpPr>
            <p:spPr>
              <a:xfrm flipV="1">
                <a:off x="433476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49" name="CustomShape 196"/>
              <p:cNvSpPr/>
              <p:nvPr/>
            </p:nvSpPr>
            <p:spPr>
              <a:xfrm flipV="1">
                <a:off x="443412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50" name="CustomShape 197"/>
              <p:cNvSpPr/>
              <p:nvPr/>
            </p:nvSpPr>
            <p:spPr>
              <a:xfrm flipV="1">
                <a:off x="453456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51" name="CustomShape 198"/>
              <p:cNvSpPr/>
              <p:nvPr/>
            </p:nvSpPr>
            <p:spPr>
              <a:xfrm flipV="1">
                <a:off x="463320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52" name="CustomShape 199"/>
              <p:cNvSpPr/>
              <p:nvPr/>
            </p:nvSpPr>
            <p:spPr>
              <a:xfrm flipV="1">
                <a:off x="473184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53" name="CustomShape 200"/>
              <p:cNvSpPr/>
              <p:nvPr/>
            </p:nvSpPr>
            <p:spPr>
              <a:xfrm flipV="1">
                <a:off x="483228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54" name="CustomShape 201"/>
              <p:cNvSpPr/>
              <p:nvPr/>
            </p:nvSpPr>
            <p:spPr>
              <a:xfrm flipV="1">
                <a:off x="493164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55" name="CustomShape 202"/>
              <p:cNvSpPr/>
              <p:nvPr/>
            </p:nvSpPr>
            <p:spPr>
              <a:xfrm flipV="1">
                <a:off x="503028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56" name="CustomShape 203"/>
              <p:cNvSpPr/>
              <p:nvPr/>
            </p:nvSpPr>
            <p:spPr>
              <a:xfrm flipV="1">
                <a:off x="513072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57" name="CustomShape 204"/>
              <p:cNvSpPr/>
              <p:nvPr/>
            </p:nvSpPr>
            <p:spPr>
              <a:xfrm flipV="1">
                <a:off x="522900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58" name="CustomShape 205"/>
              <p:cNvSpPr/>
              <p:nvPr/>
            </p:nvSpPr>
            <p:spPr>
              <a:xfrm flipV="1">
                <a:off x="532872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59" name="CustomShape 206"/>
              <p:cNvSpPr/>
              <p:nvPr/>
            </p:nvSpPr>
            <p:spPr>
              <a:xfrm flipV="1">
                <a:off x="542916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60" name="CustomShape 207"/>
              <p:cNvSpPr/>
              <p:nvPr/>
            </p:nvSpPr>
            <p:spPr>
              <a:xfrm flipV="1">
                <a:off x="552744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61" name="CustomShape 208"/>
              <p:cNvSpPr/>
              <p:nvPr/>
            </p:nvSpPr>
            <p:spPr>
              <a:xfrm flipV="1">
                <a:off x="562716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62" name="CustomShape 209"/>
              <p:cNvSpPr/>
              <p:nvPr/>
            </p:nvSpPr>
            <p:spPr>
              <a:xfrm flipV="1">
                <a:off x="572652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63" name="CustomShape 210"/>
              <p:cNvSpPr/>
              <p:nvPr/>
            </p:nvSpPr>
            <p:spPr>
              <a:xfrm flipV="1">
                <a:off x="582588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64" name="CustomShape 211"/>
              <p:cNvSpPr/>
              <p:nvPr/>
            </p:nvSpPr>
            <p:spPr>
              <a:xfrm flipV="1">
                <a:off x="5924520" y="7693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65" name="CustomShape 212"/>
              <p:cNvSpPr/>
              <p:nvPr/>
            </p:nvSpPr>
            <p:spPr>
              <a:xfrm flipV="1">
                <a:off x="6024960" y="7693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66" name="CustomShape 213"/>
              <p:cNvSpPr/>
              <p:nvPr/>
            </p:nvSpPr>
            <p:spPr>
              <a:xfrm flipV="1">
                <a:off x="6124320" y="7693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1367" name="Group 214"/>
            <p:cNvGrpSpPr/>
            <p:nvPr/>
          </p:nvGrpSpPr>
          <p:grpSpPr>
            <a:xfrm>
              <a:off x="2745720" y="968400"/>
              <a:ext cx="3387240" cy="111600"/>
              <a:chOff x="2745720" y="968400"/>
              <a:chExt cx="3387240" cy="111600"/>
            </a:xfrm>
          </p:grpSpPr>
          <p:sp>
            <p:nvSpPr>
              <p:cNvPr id="1368" name="CustomShape 215"/>
              <p:cNvSpPr/>
              <p:nvPr/>
            </p:nvSpPr>
            <p:spPr>
              <a:xfrm flipV="1">
                <a:off x="274572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69" name="CustomShape 216"/>
              <p:cNvSpPr/>
              <p:nvPr/>
            </p:nvSpPr>
            <p:spPr>
              <a:xfrm flipV="1">
                <a:off x="284436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70" name="CustomShape 217"/>
              <p:cNvSpPr/>
              <p:nvPr/>
            </p:nvSpPr>
            <p:spPr>
              <a:xfrm flipV="1">
                <a:off x="294300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71" name="CustomShape 218"/>
              <p:cNvSpPr/>
              <p:nvPr/>
            </p:nvSpPr>
            <p:spPr>
              <a:xfrm flipV="1">
                <a:off x="304308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72" name="CustomShape 219"/>
              <p:cNvSpPr/>
              <p:nvPr/>
            </p:nvSpPr>
            <p:spPr>
              <a:xfrm flipV="1">
                <a:off x="314280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73" name="CustomShape 220"/>
              <p:cNvSpPr/>
              <p:nvPr/>
            </p:nvSpPr>
            <p:spPr>
              <a:xfrm flipV="1">
                <a:off x="324144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74" name="CustomShape 221"/>
              <p:cNvSpPr/>
              <p:nvPr/>
            </p:nvSpPr>
            <p:spPr>
              <a:xfrm flipV="1">
                <a:off x="334152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75" name="CustomShape 222"/>
              <p:cNvSpPr/>
              <p:nvPr/>
            </p:nvSpPr>
            <p:spPr>
              <a:xfrm flipV="1">
                <a:off x="344016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76" name="CustomShape 223"/>
              <p:cNvSpPr/>
              <p:nvPr/>
            </p:nvSpPr>
            <p:spPr>
              <a:xfrm flipV="1">
                <a:off x="353988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77" name="CustomShape 224"/>
              <p:cNvSpPr/>
              <p:nvPr/>
            </p:nvSpPr>
            <p:spPr>
              <a:xfrm flipV="1">
                <a:off x="363996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78" name="CustomShape 225"/>
              <p:cNvSpPr/>
              <p:nvPr/>
            </p:nvSpPr>
            <p:spPr>
              <a:xfrm flipV="1">
                <a:off x="373860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79" name="CustomShape 226"/>
              <p:cNvSpPr/>
              <p:nvPr/>
            </p:nvSpPr>
            <p:spPr>
              <a:xfrm flipV="1">
                <a:off x="383724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80" name="CustomShape 227"/>
              <p:cNvSpPr/>
              <p:nvPr/>
            </p:nvSpPr>
            <p:spPr>
              <a:xfrm flipV="1">
                <a:off x="393768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81" name="CustomShape 228"/>
              <p:cNvSpPr/>
              <p:nvPr/>
            </p:nvSpPr>
            <p:spPr>
              <a:xfrm flipV="1">
                <a:off x="403704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82" name="CustomShape 229"/>
              <p:cNvSpPr/>
              <p:nvPr/>
            </p:nvSpPr>
            <p:spPr>
              <a:xfrm flipV="1">
                <a:off x="413568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83" name="CustomShape 230"/>
              <p:cNvSpPr/>
              <p:nvPr/>
            </p:nvSpPr>
            <p:spPr>
              <a:xfrm flipV="1">
                <a:off x="423612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84" name="CustomShape 231"/>
              <p:cNvSpPr/>
              <p:nvPr/>
            </p:nvSpPr>
            <p:spPr>
              <a:xfrm flipV="1">
                <a:off x="433476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85" name="CustomShape 232"/>
              <p:cNvSpPr/>
              <p:nvPr/>
            </p:nvSpPr>
            <p:spPr>
              <a:xfrm flipV="1">
                <a:off x="443412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86" name="CustomShape 233"/>
              <p:cNvSpPr/>
              <p:nvPr/>
            </p:nvSpPr>
            <p:spPr>
              <a:xfrm flipV="1">
                <a:off x="453456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87" name="CustomShape 234"/>
              <p:cNvSpPr/>
              <p:nvPr/>
            </p:nvSpPr>
            <p:spPr>
              <a:xfrm flipV="1">
                <a:off x="463320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88" name="CustomShape 235"/>
              <p:cNvSpPr/>
              <p:nvPr/>
            </p:nvSpPr>
            <p:spPr>
              <a:xfrm flipV="1">
                <a:off x="473184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89" name="CustomShape 236"/>
              <p:cNvSpPr/>
              <p:nvPr/>
            </p:nvSpPr>
            <p:spPr>
              <a:xfrm flipV="1">
                <a:off x="483228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90" name="CustomShape 237"/>
              <p:cNvSpPr/>
              <p:nvPr/>
            </p:nvSpPr>
            <p:spPr>
              <a:xfrm flipV="1">
                <a:off x="493164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91" name="CustomShape 238"/>
              <p:cNvSpPr/>
              <p:nvPr/>
            </p:nvSpPr>
            <p:spPr>
              <a:xfrm flipV="1">
                <a:off x="503028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92" name="CustomShape 239"/>
              <p:cNvSpPr/>
              <p:nvPr/>
            </p:nvSpPr>
            <p:spPr>
              <a:xfrm flipV="1">
                <a:off x="513072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93" name="CustomShape 240"/>
              <p:cNvSpPr/>
              <p:nvPr/>
            </p:nvSpPr>
            <p:spPr>
              <a:xfrm flipV="1">
                <a:off x="522900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94" name="CustomShape 241"/>
              <p:cNvSpPr/>
              <p:nvPr/>
            </p:nvSpPr>
            <p:spPr>
              <a:xfrm flipV="1">
                <a:off x="532872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95" name="CustomShape 242"/>
              <p:cNvSpPr/>
              <p:nvPr/>
            </p:nvSpPr>
            <p:spPr>
              <a:xfrm flipV="1">
                <a:off x="542916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96" name="CustomShape 243"/>
              <p:cNvSpPr/>
              <p:nvPr/>
            </p:nvSpPr>
            <p:spPr>
              <a:xfrm flipV="1">
                <a:off x="552744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97" name="CustomShape 244"/>
              <p:cNvSpPr/>
              <p:nvPr/>
            </p:nvSpPr>
            <p:spPr>
              <a:xfrm flipV="1">
                <a:off x="562716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98" name="CustomShape 245"/>
              <p:cNvSpPr/>
              <p:nvPr/>
            </p:nvSpPr>
            <p:spPr>
              <a:xfrm flipV="1">
                <a:off x="572652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399" name="CustomShape 246"/>
              <p:cNvSpPr/>
              <p:nvPr/>
            </p:nvSpPr>
            <p:spPr>
              <a:xfrm flipV="1">
                <a:off x="582588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00" name="CustomShape 247"/>
              <p:cNvSpPr/>
              <p:nvPr/>
            </p:nvSpPr>
            <p:spPr>
              <a:xfrm flipV="1">
                <a:off x="5924520" y="1070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01" name="CustomShape 248"/>
              <p:cNvSpPr/>
              <p:nvPr/>
            </p:nvSpPr>
            <p:spPr>
              <a:xfrm flipV="1">
                <a:off x="6024960" y="1070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02" name="CustomShape 249"/>
              <p:cNvSpPr/>
              <p:nvPr/>
            </p:nvSpPr>
            <p:spPr>
              <a:xfrm flipV="1">
                <a:off x="6124320" y="1070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03" name="CustomShape 250"/>
              <p:cNvSpPr/>
              <p:nvPr/>
            </p:nvSpPr>
            <p:spPr>
              <a:xfrm flipV="1">
                <a:off x="274572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04" name="CustomShape 251"/>
              <p:cNvSpPr/>
              <p:nvPr/>
            </p:nvSpPr>
            <p:spPr>
              <a:xfrm flipV="1">
                <a:off x="284436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05" name="CustomShape 252"/>
              <p:cNvSpPr/>
              <p:nvPr/>
            </p:nvSpPr>
            <p:spPr>
              <a:xfrm flipV="1">
                <a:off x="294300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06" name="CustomShape 253"/>
              <p:cNvSpPr/>
              <p:nvPr/>
            </p:nvSpPr>
            <p:spPr>
              <a:xfrm flipV="1">
                <a:off x="304308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07" name="CustomShape 254"/>
              <p:cNvSpPr/>
              <p:nvPr/>
            </p:nvSpPr>
            <p:spPr>
              <a:xfrm flipV="1">
                <a:off x="314280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08" name="CustomShape 255"/>
              <p:cNvSpPr/>
              <p:nvPr/>
            </p:nvSpPr>
            <p:spPr>
              <a:xfrm flipV="1">
                <a:off x="324144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09" name="CustomShape 256"/>
              <p:cNvSpPr/>
              <p:nvPr/>
            </p:nvSpPr>
            <p:spPr>
              <a:xfrm flipV="1">
                <a:off x="334152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10" name="CustomShape 257"/>
              <p:cNvSpPr/>
              <p:nvPr/>
            </p:nvSpPr>
            <p:spPr>
              <a:xfrm flipV="1">
                <a:off x="344016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11" name="CustomShape 258"/>
              <p:cNvSpPr/>
              <p:nvPr/>
            </p:nvSpPr>
            <p:spPr>
              <a:xfrm flipV="1">
                <a:off x="353988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12" name="CustomShape 259"/>
              <p:cNvSpPr/>
              <p:nvPr/>
            </p:nvSpPr>
            <p:spPr>
              <a:xfrm flipV="1">
                <a:off x="363996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13" name="CustomShape 260"/>
              <p:cNvSpPr/>
              <p:nvPr/>
            </p:nvSpPr>
            <p:spPr>
              <a:xfrm flipV="1">
                <a:off x="373860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14" name="CustomShape 261"/>
              <p:cNvSpPr/>
              <p:nvPr/>
            </p:nvSpPr>
            <p:spPr>
              <a:xfrm flipV="1">
                <a:off x="383724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15" name="CustomShape 262"/>
              <p:cNvSpPr/>
              <p:nvPr/>
            </p:nvSpPr>
            <p:spPr>
              <a:xfrm flipV="1">
                <a:off x="393768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16" name="CustomShape 263"/>
              <p:cNvSpPr/>
              <p:nvPr/>
            </p:nvSpPr>
            <p:spPr>
              <a:xfrm flipV="1">
                <a:off x="403704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17" name="CustomShape 264"/>
              <p:cNvSpPr/>
              <p:nvPr/>
            </p:nvSpPr>
            <p:spPr>
              <a:xfrm flipV="1">
                <a:off x="413568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18" name="CustomShape 265"/>
              <p:cNvSpPr/>
              <p:nvPr/>
            </p:nvSpPr>
            <p:spPr>
              <a:xfrm flipV="1">
                <a:off x="423612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19" name="CustomShape 266"/>
              <p:cNvSpPr/>
              <p:nvPr/>
            </p:nvSpPr>
            <p:spPr>
              <a:xfrm flipV="1">
                <a:off x="433476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20" name="CustomShape 267"/>
              <p:cNvSpPr/>
              <p:nvPr/>
            </p:nvSpPr>
            <p:spPr>
              <a:xfrm flipV="1">
                <a:off x="443412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21" name="CustomShape 268"/>
              <p:cNvSpPr/>
              <p:nvPr/>
            </p:nvSpPr>
            <p:spPr>
              <a:xfrm flipV="1">
                <a:off x="453456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22" name="CustomShape 269"/>
              <p:cNvSpPr/>
              <p:nvPr/>
            </p:nvSpPr>
            <p:spPr>
              <a:xfrm flipV="1">
                <a:off x="463320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23" name="CustomShape 270"/>
              <p:cNvSpPr/>
              <p:nvPr/>
            </p:nvSpPr>
            <p:spPr>
              <a:xfrm flipV="1">
                <a:off x="473184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24" name="CustomShape 271"/>
              <p:cNvSpPr/>
              <p:nvPr/>
            </p:nvSpPr>
            <p:spPr>
              <a:xfrm flipV="1">
                <a:off x="483228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25" name="CustomShape 272"/>
              <p:cNvSpPr/>
              <p:nvPr/>
            </p:nvSpPr>
            <p:spPr>
              <a:xfrm flipV="1">
                <a:off x="493164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26" name="CustomShape 273"/>
              <p:cNvSpPr/>
              <p:nvPr/>
            </p:nvSpPr>
            <p:spPr>
              <a:xfrm flipV="1">
                <a:off x="503028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27" name="CustomShape 274"/>
              <p:cNvSpPr/>
              <p:nvPr/>
            </p:nvSpPr>
            <p:spPr>
              <a:xfrm flipV="1">
                <a:off x="513072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28" name="CustomShape 275"/>
              <p:cNvSpPr/>
              <p:nvPr/>
            </p:nvSpPr>
            <p:spPr>
              <a:xfrm flipV="1">
                <a:off x="522900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29" name="CustomShape 276"/>
              <p:cNvSpPr/>
              <p:nvPr/>
            </p:nvSpPr>
            <p:spPr>
              <a:xfrm flipV="1">
                <a:off x="532872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30" name="CustomShape 277"/>
              <p:cNvSpPr/>
              <p:nvPr/>
            </p:nvSpPr>
            <p:spPr>
              <a:xfrm flipV="1">
                <a:off x="542916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31" name="CustomShape 278"/>
              <p:cNvSpPr/>
              <p:nvPr/>
            </p:nvSpPr>
            <p:spPr>
              <a:xfrm flipV="1">
                <a:off x="552744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32" name="CustomShape 279"/>
              <p:cNvSpPr/>
              <p:nvPr/>
            </p:nvSpPr>
            <p:spPr>
              <a:xfrm flipV="1">
                <a:off x="562716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33" name="CustomShape 280"/>
              <p:cNvSpPr/>
              <p:nvPr/>
            </p:nvSpPr>
            <p:spPr>
              <a:xfrm flipV="1">
                <a:off x="572652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34" name="CustomShape 281"/>
              <p:cNvSpPr/>
              <p:nvPr/>
            </p:nvSpPr>
            <p:spPr>
              <a:xfrm flipV="1">
                <a:off x="582588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35" name="CustomShape 282"/>
              <p:cNvSpPr/>
              <p:nvPr/>
            </p:nvSpPr>
            <p:spPr>
              <a:xfrm flipV="1">
                <a:off x="5924520" y="9684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36" name="CustomShape 283"/>
              <p:cNvSpPr/>
              <p:nvPr/>
            </p:nvSpPr>
            <p:spPr>
              <a:xfrm flipV="1">
                <a:off x="6024960" y="9684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37" name="CustomShape 284"/>
              <p:cNvSpPr/>
              <p:nvPr/>
            </p:nvSpPr>
            <p:spPr>
              <a:xfrm flipV="1">
                <a:off x="6124320" y="9684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1438" name="Group 285"/>
            <p:cNvGrpSpPr/>
            <p:nvPr/>
          </p:nvGrpSpPr>
          <p:grpSpPr>
            <a:xfrm>
              <a:off x="2745720" y="1167480"/>
              <a:ext cx="3387240" cy="111600"/>
              <a:chOff x="2745720" y="1167480"/>
              <a:chExt cx="3387240" cy="111600"/>
            </a:xfrm>
          </p:grpSpPr>
          <p:sp>
            <p:nvSpPr>
              <p:cNvPr id="1439" name="CustomShape 286"/>
              <p:cNvSpPr/>
              <p:nvPr/>
            </p:nvSpPr>
            <p:spPr>
              <a:xfrm flipV="1">
                <a:off x="274572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40" name="CustomShape 287"/>
              <p:cNvSpPr/>
              <p:nvPr/>
            </p:nvSpPr>
            <p:spPr>
              <a:xfrm flipV="1">
                <a:off x="284436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41" name="CustomShape 288"/>
              <p:cNvSpPr/>
              <p:nvPr/>
            </p:nvSpPr>
            <p:spPr>
              <a:xfrm flipV="1">
                <a:off x="294300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42" name="CustomShape 289"/>
              <p:cNvSpPr/>
              <p:nvPr/>
            </p:nvSpPr>
            <p:spPr>
              <a:xfrm flipV="1">
                <a:off x="304308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43" name="CustomShape 290"/>
              <p:cNvSpPr/>
              <p:nvPr/>
            </p:nvSpPr>
            <p:spPr>
              <a:xfrm flipV="1">
                <a:off x="314280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44" name="CustomShape 291"/>
              <p:cNvSpPr/>
              <p:nvPr/>
            </p:nvSpPr>
            <p:spPr>
              <a:xfrm flipV="1">
                <a:off x="324144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45" name="CustomShape 292"/>
              <p:cNvSpPr/>
              <p:nvPr/>
            </p:nvSpPr>
            <p:spPr>
              <a:xfrm flipV="1">
                <a:off x="334152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46" name="CustomShape 293"/>
              <p:cNvSpPr/>
              <p:nvPr/>
            </p:nvSpPr>
            <p:spPr>
              <a:xfrm flipV="1">
                <a:off x="344016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47" name="CustomShape 294"/>
              <p:cNvSpPr/>
              <p:nvPr/>
            </p:nvSpPr>
            <p:spPr>
              <a:xfrm flipV="1">
                <a:off x="353988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48" name="CustomShape 295"/>
              <p:cNvSpPr/>
              <p:nvPr/>
            </p:nvSpPr>
            <p:spPr>
              <a:xfrm flipV="1">
                <a:off x="363996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49" name="CustomShape 296"/>
              <p:cNvSpPr/>
              <p:nvPr/>
            </p:nvSpPr>
            <p:spPr>
              <a:xfrm flipV="1">
                <a:off x="373860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50" name="CustomShape 297"/>
              <p:cNvSpPr/>
              <p:nvPr/>
            </p:nvSpPr>
            <p:spPr>
              <a:xfrm flipV="1">
                <a:off x="383724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51" name="CustomShape 298"/>
              <p:cNvSpPr/>
              <p:nvPr/>
            </p:nvSpPr>
            <p:spPr>
              <a:xfrm flipV="1">
                <a:off x="393768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52" name="CustomShape 299"/>
              <p:cNvSpPr/>
              <p:nvPr/>
            </p:nvSpPr>
            <p:spPr>
              <a:xfrm flipV="1">
                <a:off x="403704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53" name="CustomShape 300"/>
              <p:cNvSpPr/>
              <p:nvPr/>
            </p:nvSpPr>
            <p:spPr>
              <a:xfrm flipV="1">
                <a:off x="413568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54" name="CustomShape 301"/>
              <p:cNvSpPr/>
              <p:nvPr/>
            </p:nvSpPr>
            <p:spPr>
              <a:xfrm flipV="1">
                <a:off x="423612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55" name="CustomShape 302"/>
              <p:cNvSpPr/>
              <p:nvPr/>
            </p:nvSpPr>
            <p:spPr>
              <a:xfrm flipV="1">
                <a:off x="433476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56" name="CustomShape 303"/>
              <p:cNvSpPr/>
              <p:nvPr/>
            </p:nvSpPr>
            <p:spPr>
              <a:xfrm flipV="1">
                <a:off x="443412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57" name="CustomShape 304"/>
              <p:cNvSpPr/>
              <p:nvPr/>
            </p:nvSpPr>
            <p:spPr>
              <a:xfrm flipV="1">
                <a:off x="453456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58" name="CustomShape 305"/>
              <p:cNvSpPr/>
              <p:nvPr/>
            </p:nvSpPr>
            <p:spPr>
              <a:xfrm flipV="1">
                <a:off x="463320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59" name="CustomShape 306"/>
              <p:cNvSpPr/>
              <p:nvPr/>
            </p:nvSpPr>
            <p:spPr>
              <a:xfrm flipV="1">
                <a:off x="473184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60" name="CustomShape 307"/>
              <p:cNvSpPr/>
              <p:nvPr/>
            </p:nvSpPr>
            <p:spPr>
              <a:xfrm flipV="1">
                <a:off x="483228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61" name="CustomShape 308"/>
              <p:cNvSpPr/>
              <p:nvPr/>
            </p:nvSpPr>
            <p:spPr>
              <a:xfrm flipV="1">
                <a:off x="493164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62" name="CustomShape 309"/>
              <p:cNvSpPr/>
              <p:nvPr/>
            </p:nvSpPr>
            <p:spPr>
              <a:xfrm flipV="1">
                <a:off x="503028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63" name="CustomShape 310"/>
              <p:cNvSpPr/>
              <p:nvPr/>
            </p:nvSpPr>
            <p:spPr>
              <a:xfrm flipV="1">
                <a:off x="513072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64" name="CustomShape 311"/>
              <p:cNvSpPr/>
              <p:nvPr/>
            </p:nvSpPr>
            <p:spPr>
              <a:xfrm flipV="1">
                <a:off x="522900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65" name="CustomShape 312"/>
              <p:cNvSpPr/>
              <p:nvPr/>
            </p:nvSpPr>
            <p:spPr>
              <a:xfrm flipV="1">
                <a:off x="532872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66" name="CustomShape 313"/>
              <p:cNvSpPr/>
              <p:nvPr/>
            </p:nvSpPr>
            <p:spPr>
              <a:xfrm flipV="1">
                <a:off x="542916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67" name="CustomShape 314"/>
              <p:cNvSpPr/>
              <p:nvPr/>
            </p:nvSpPr>
            <p:spPr>
              <a:xfrm flipV="1">
                <a:off x="552744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68" name="CustomShape 315"/>
              <p:cNvSpPr/>
              <p:nvPr/>
            </p:nvSpPr>
            <p:spPr>
              <a:xfrm flipV="1">
                <a:off x="562716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69" name="CustomShape 316"/>
              <p:cNvSpPr/>
              <p:nvPr/>
            </p:nvSpPr>
            <p:spPr>
              <a:xfrm flipV="1">
                <a:off x="572652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70" name="CustomShape 317"/>
              <p:cNvSpPr/>
              <p:nvPr/>
            </p:nvSpPr>
            <p:spPr>
              <a:xfrm flipV="1">
                <a:off x="582588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71" name="CustomShape 318"/>
              <p:cNvSpPr/>
              <p:nvPr/>
            </p:nvSpPr>
            <p:spPr>
              <a:xfrm flipV="1">
                <a:off x="5924520" y="1269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72" name="CustomShape 319"/>
              <p:cNvSpPr/>
              <p:nvPr/>
            </p:nvSpPr>
            <p:spPr>
              <a:xfrm flipV="1">
                <a:off x="6024960" y="1269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73" name="CustomShape 320"/>
              <p:cNvSpPr/>
              <p:nvPr/>
            </p:nvSpPr>
            <p:spPr>
              <a:xfrm flipV="1">
                <a:off x="6124320" y="1269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74" name="CustomShape 321"/>
              <p:cNvSpPr/>
              <p:nvPr/>
            </p:nvSpPr>
            <p:spPr>
              <a:xfrm flipV="1">
                <a:off x="274572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75" name="CustomShape 322"/>
              <p:cNvSpPr/>
              <p:nvPr/>
            </p:nvSpPr>
            <p:spPr>
              <a:xfrm flipV="1">
                <a:off x="284436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76" name="CustomShape 323"/>
              <p:cNvSpPr/>
              <p:nvPr/>
            </p:nvSpPr>
            <p:spPr>
              <a:xfrm flipV="1">
                <a:off x="294300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77" name="CustomShape 324"/>
              <p:cNvSpPr/>
              <p:nvPr/>
            </p:nvSpPr>
            <p:spPr>
              <a:xfrm flipV="1">
                <a:off x="304308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78" name="CustomShape 325"/>
              <p:cNvSpPr/>
              <p:nvPr/>
            </p:nvSpPr>
            <p:spPr>
              <a:xfrm flipV="1">
                <a:off x="314280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79" name="CustomShape 326"/>
              <p:cNvSpPr/>
              <p:nvPr/>
            </p:nvSpPr>
            <p:spPr>
              <a:xfrm flipV="1">
                <a:off x="324144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80" name="CustomShape 327"/>
              <p:cNvSpPr/>
              <p:nvPr/>
            </p:nvSpPr>
            <p:spPr>
              <a:xfrm flipV="1">
                <a:off x="334152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81" name="CustomShape 328"/>
              <p:cNvSpPr/>
              <p:nvPr/>
            </p:nvSpPr>
            <p:spPr>
              <a:xfrm flipV="1">
                <a:off x="344016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82" name="CustomShape 329"/>
              <p:cNvSpPr/>
              <p:nvPr/>
            </p:nvSpPr>
            <p:spPr>
              <a:xfrm flipV="1">
                <a:off x="353988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83" name="CustomShape 330"/>
              <p:cNvSpPr/>
              <p:nvPr/>
            </p:nvSpPr>
            <p:spPr>
              <a:xfrm flipV="1">
                <a:off x="363996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84" name="CustomShape 331"/>
              <p:cNvSpPr/>
              <p:nvPr/>
            </p:nvSpPr>
            <p:spPr>
              <a:xfrm flipV="1">
                <a:off x="373860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85" name="CustomShape 332"/>
              <p:cNvSpPr/>
              <p:nvPr/>
            </p:nvSpPr>
            <p:spPr>
              <a:xfrm flipV="1">
                <a:off x="383724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86" name="CustomShape 333"/>
              <p:cNvSpPr/>
              <p:nvPr/>
            </p:nvSpPr>
            <p:spPr>
              <a:xfrm flipV="1">
                <a:off x="393768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87" name="CustomShape 334"/>
              <p:cNvSpPr/>
              <p:nvPr/>
            </p:nvSpPr>
            <p:spPr>
              <a:xfrm flipV="1">
                <a:off x="403704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88" name="CustomShape 335"/>
              <p:cNvSpPr/>
              <p:nvPr/>
            </p:nvSpPr>
            <p:spPr>
              <a:xfrm flipV="1">
                <a:off x="413568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89" name="CustomShape 336"/>
              <p:cNvSpPr/>
              <p:nvPr/>
            </p:nvSpPr>
            <p:spPr>
              <a:xfrm flipV="1">
                <a:off x="423612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90" name="CustomShape 337"/>
              <p:cNvSpPr/>
              <p:nvPr/>
            </p:nvSpPr>
            <p:spPr>
              <a:xfrm flipV="1">
                <a:off x="433476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91" name="CustomShape 338"/>
              <p:cNvSpPr/>
              <p:nvPr/>
            </p:nvSpPr>
            <p:spPr>
              <a:xfrm flipV="1">
                <a:off x="443412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92" name="CustomShape 339"/>
              <p:cNvSpPr/>
              <p:nvPr/>
            </p:nvSpPr>
            <p:spPr>
              <a:xfrm flipV="1">
                <a:off x="453456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93" name="CustomShape 340"/>
              <p:cNvSpPr/>
              <p:nvPr/>
            </p:nvSpPr>
            <p:spPr>
              <a:xfrm flipV="1">
                <a:off x="463320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94" name="CustomShape 341"/>
              <p:cNvSpPr/>
              <p:nvPr/>
            </p:nvSpPr>
            <p:spPr>
              <a:xfrm flipV="1">
                <a:off x="473184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95" name="CustomShape 342"/>
              <p:cNvSpPr/>
              <p:nvPr/>
            </p:nvSpPr>
            <p:spPr>
              <a:xfrm flipV="1">
                <a:off x="483228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96" name="CustomShape 343"/>
              <p:cNvSpPr/>
              <p:nvPr/>
            </p:nvSpPr>
            <p:spPr>
              <a:xfrm flipV="1">
                <a:off x="493164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97" name="CustomShape 344"/>
              <p:cNvSpPr/>
              <p:nvPr/>
            </p:nvSpPr>
            <p:spPr>
              <a:xfrm flipV="1">
                <a:off x="503028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98" name="CustomShape 345"/>
              <p:cNvSpPr/>
              <p:nvPr/>
            </p:nvSpPr>
            <p:spPr>
              <a:xfrm flipV="1">
                <a:off x="513072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499" name="CustomShape 346"/>
              <p:cNvSpPr/>
              <p:nvPr/>
            </p:nvSpPr>
            <p:spPr>
              <a:xfrm flipV="1">
                <a:off x="522900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00" name="CustomShape 347"/>
              <p:cNvSpPr/>
              <p:nvPr/>
            </p:nvSpPr>
            <p:spPr>
              <a:xfrm flipV="1">
                <a:off x="532872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01" name="CustomShape 348"/>
              <p:cNvSpPr/>
              <p:nvPr/>
            </p:nvSpPr>
            <p:spPr>
              <a:xfrm flipV="1">
                <a:off x="542916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02" name="CustomShape 349"/>
              <p:cNvSpPr/>
              <p:nvPr/>
            </p:nvSpPr>
            <p:spPr>
              <a:xfrm flipV="1">
                <a:off x="552744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03" name="CustomShape 350"/>
              <p:cNvSpPr/>
              <p:nvPr/>
            </p:nvSpPr>
            <p:spPr>
              <a:xfrm flipV="1">
                <a:off x="562716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04" name="CustomShape 351"/>
              <p:cNvSpPr/>
              <p:nvPr/>
            </p:nvSpPr>
            <p:spPr>
              <a:xfrm flipV="1">
                <a:off x="572652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05" name="CustomShape 352"/>
              <p:cNvSpPr/>
              <p:nvPr/>
            </p:nvSpPr>
            <p:spPr>
              <a:xfrm flipV="1">
                <a:off x="582588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06" name="CustomShape 353"/>
              <p:cNvSpPr/>
              <p:nvPr/>
            </p:nvSpPr>
            <p:spPr>
              <a:xfrm flipV="1">
                <a:off x="5924520" y="11674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07" name="CustomShape 354"/>
              <p:cNvSpPr/>
              <p:nvPr/>
            </p:nvSpPr>
            <p:spPr>
              <a:xfrm flipV="1">
                <a:off x="6024960" y="11674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08" name="CustomShape 355"/>
              <p:cNvSpPr/>
              <p:nvPr/>
            </p:nvSpPr>
            <p:spPr>
              <a:xfrm flipV="1">
                <a:off x="6124320" y="11674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1509" name="Group 356"/>
            <p:cNvGrpSpPr/>
            <p:nvPr/>
          </p:nvGrpSpPr>
          <p:grpSpPr>
            <a:xfrm>
              <a:off x="2745720" y="1366560"/>
              <a:ext cx="3387240" cy="111600"/>
              <a:chOff x="2745720" y="1366560"/>
              <a:chExt cx="3387240" cy="111600"/>
            </a:xfrm>
          </p:grpSpPr>
          <p:sp>
            <p:nvSpPr>
              <p:cNvPr id="1510" name="CustomShape 357"/>
              <p:cNvSpPr/>
              <p:nvPr/>
            </p:nvSpPr>
            <p:spPr>
              <a:xfrm flipV="1">
                <a:off x="274572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11" name="CustomShape 358"/>
              <p:cNvSpPr/>
              <p:nvPr/>
            </p:nvSpPr>
            <p:spPr>
              <a:xfrm flipV="1">
                <a:off x="284436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12" name="CustomShape 359"/>
              <p:cNvSpPr/>
              <p:nvPr/>
            </p:nvSpPr>
            <p:spPr>
              <a:xfrm flipV="1">
                <a:off x="294300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13" name="CustomShape 360"/>
              <p:cNvSpPr/>
              <p:nvPr/>
            </p:nvSpPr>
            <p:spPr>
              <a:xfrm flipV="1">
                <a:off x="304308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14" name="CustomShape 361"/>
              <p:cNvSpPr/>
              <p:nvPr/>
            </p:nvSpPr>
            <p:spPr>
              <a:xfrm flipV="1">
                <a:off x="314280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15" name="CustomShape 362"/>
              <p:cNvSpPr/>
              <p:nvPr/>
            </p:nvSpPr>
            <p:spPr>
              <a:xfrm flipV="1">
                <a:off x="324144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16" name="CustomShape 363"/>
              <p:cNvSpPr/>
              <p:nvPr/>
            </p:nvSpPr>
            <p:spPr>
              <a:xfrm flipV="1">
                <a:off x="334152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17" name="CustomShape 364"/>
              <p:cNvSpPr/>
              <p:nvPr/>
            </p:nvSpPr>
            <p:spPr>
              <a:xfrm flipV="1">
                <a:off x="344016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18" name="CustomShape 365"/>
              <p:cNvSpPr/>
              <p:nvPr/>
            </p:nvSpPr>
            <p:spPr>
              <a:xfrm flipV="1">
                <a:off x="353988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19" name="CustomShape 366"/>
              <p:cNvSpPr/>
              <p:nvPr/>
            </p:nvSpPr>
            <p:spPr>
              <a:xfrm flipV="1">
                <a:off x="363996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20" name="CustomShape 367"/>
              <p:cNvSpPr/>
              <p:nvPr/>
            </p:nvSpPr>
            <p:spPr>
              <a:xfrm flipV="1">
                <a:off x="373860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21" name="CustomShape 368"/>
              <p:cNvSpPr/>
              <p:nvPr/>
            </p:nvSpPr>
            <p:spPr>
              <a:xfrm flipV="1">
                <a:off x="383724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22" name="CustomShape 369"/>
              <p:cNvSpPr/>
              <p:nvPr/>
            </p:nvSpPr>
            <p:spPr>
              <a:xfrm flipV="1">
                <a:off x="393768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23" name="CustomShape 370"/>
              <p:cNvSpPr/>
              <p:nvPr/>
            </p:nvSpPr>
            <p:spPr>
              <a:xfrm flipV="1">
                <a:off x="403704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24" name="CustomShape 371"/>
              <p:cNvSpPr/>
              <p:nvPr/>
            </p:nvSpPr>
            <p:spPr>
              <a:xfrm flipV="1">
                <a:off x="413568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25" name="CustomShape 372"/>
              <p:cNvSpPr/>
              <p:nvPr/>
            </p:nvSpPr>
            <p:spPr>
              <a:xfrm flipV="1">
                <a:off x="423612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26" name="CustomShape 373"/>
              <p:cNvSpPr/>
              <p:nvPr/>
            </p:nvSpPr>
            <p:spPr>
              <a:xfrm flipV="1">
                <a:off x="433476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27" name="CustomShape 374"/>
              <p:cNvSpPr/>
              <p:nvPr/>
            </p:nvSpPr>
            <p:spPr>
              <a:xfrm flipV="1">
                <a:off x="443412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28" name="CustomShape 375"/>
              <p:cNvSpPr/>
              <p:nvPr/>
            </p:nvSpPr>
            <p:spPr>
              <a:xfrm flipV="1">
                <a:off x="453456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29" name="CustomShape 376"/>
              <p:cNvSpPr/>
              <p:nvPr/>
            </p:nvSpPr>
            <p:spPr>
              <a:xfrm flipV="1">
                <a:off x="463320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30" name="CustomShape 377"/>
              <p:cNvSpPr/>
              <p:nvPr/>
            </p:nvSpPr>
            <p:spPr>
              <a:xfrm flipV="1">
                <a:off x="473184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31" name="CustomShape 378"/>
              <p:cNvSpPr/>
              <p:nvPr/>
            </p:nvSpPr>
            <p:spPr>
              <a:xfrm flipV="1">
                <a:off x="483228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32" name="CustomShape 379"/>
              <p:cNvSpPr/>
              <p:nvPr/>
            </p:nvSpPr>
            <p:spPr>
              <a:xfrm flipV="1">
                <a:off x="493164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33" name="CustomShape 380"/>
              <p:cNvSpPr/>
              <p:nvPr/>
            </p:nvSpPr>
            <p:spPr>
              <a:xfrm flipV="1">
                <a:off x="503028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34" name="CustomShape 381"/>
              <p:cNvSpPr/>
              <p:nvPr/>
            </p:nvSpPr>
            <p:spPr>
              <a:xfrm flipV="1">
                <a:off x="513072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35" name="CustomShape 382"/>
              <p:cNvSpPr/>
              <p:nvPr/>
            </p:nvSpPr>
            <p:spPr>
              <a:xfrm flipV="1">
                <a:off x="522900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36" name="CustomShape 383"/>
              <p:cNvSpPr/>
              <p:nvPr/>
            </p:nvSpPr>
            <p:spPr>
              <a:xfrm flipV="1">
                <a:off x="532872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37" name="CustomShape 384"/>
              <p:cNvSpPr/>
              <p:nvPr/>
            </p:nvSpPr>
            <p:spPr>
              <a:xfrm flipV="1">
                <a:off x="542916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38" name="CustomShape 385"/>
              <p:cNvSpPr/>
              <p:nvPr/>
            </p:nvSpPr>
            <p:spPr>
              <a:xfrm flipV="1">
                <a:off x="552744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39" name="CustomShape 386"/>
              <p:cNvSpPr/>
              <p:nvPr/>
            </p:nvSpPr>
            <p:spPr>
              <a:xfrm flipV="1">
                <a:off x="562716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40" name="CustomShape 387"/>
              <p:cNvSpPr/>
              <p:nvPr/>
            </p:nvSpPr>
            <p:spPr>
              <a:xfrm flipV="1">
                <a:off x="572652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41" name="CustomShape 388"/>
              <p:cNvSpPr/>
              <p:nvPr/>
            </p:nvSpPr>
            <p:spPr>
              <a:xfrm flipV="1">
                <a:off x="582588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42" name="CustomShape 389"/>
              <p:cNvSpPr/>
              <p:nvPr/>
            </p:nvSpPr>
            <p:spPr>
              <a:xfrm flipV="1">
                <a:off x="5924520" y="1468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43" name="CustomShape 390"/>
              <p:cNvSpPr/>
              <p:nvPr/>
            </p:nvSpPr>
            <p:spPr>
              <a:xfrm flipV="1">
                <a:off x="6024960" y="1468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44" name="CustomShape 391"/>
              <p:cNvSpPr/>
              <p:nvPr/>
            </p:nvSpPr>
            <p:spPr>
              <a:xfrm flipV="1">
                <a:off x="6124320" y="1468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45" name="CustomShape 392"/>
              <p:cNvSpPr/>
              <p:nvPr/>
            </p:nvSpPr>
            <p:spPr>
              <a:xfrm flipV="1">
                <a:off x="274572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46" name="CustomShape 393"/>
              <p:cNvSpPr/>
              <p:nvPr/>
            </p:nvSpPr>
            <p:spPr>
              <a:xfrm flipV="1">
                <a:off x="284436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47" name="CustomShape 394"/>
              <p:cNvSpPr/>
              <p:nvPr/>
            </p:nvSpPr>
            <p:spPr>
              <a:xfrm flipV="1">
                <a:off x="294300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48" name="CustomShape 395"/>
              <p:cNvSpPr/>
              <p:nvPr/>
            </p:nvSpPr>
            <p:spPr>
              <a:xfrm flipV="1">
                <a:off x="304308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49" name="CustomShape 396"/>
              <p:cNvSpPr/>
              <p:nvPr/>
            </p:nvSpPr>
            <p:spPr>
              <a:xfrm flipV="1">
                <a:off x="314280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50" name="CustomShape 397"/>
              <p:cNvSpPr/>
              <p:nvPr/>
            </p:nvSpPr>
            <p:spPr>
              <a:xfrm flipV="1">
                <a:off x="324144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51" name="CustomShape 398"/>
              <p:cNvSpPr/>
              <p:nvPr/>
            </p:nvSpPr>
            <p:spPr>
              <a:xfrm flipV="1">
                <a:off x="334152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52" name="CustomShape 399"/>
              <p:cNvSpPr/>
              <p:nvPr/>
            </p:nvSpPr>
            <p:spPr>
              <a:xfrm flipV="1">
                <a:off x="344016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53" name="CustomShape 400"/>
              <p:cNvSpPr/>
              <p:nvPr/>
            </p:nvSpPr>
            <p:spPr>
              <a:xfrm flipV="1">
                <a:off x="353988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54" name="CustomShape 401"/>
              <p:cNvSpPr/>
              <p:nvPr/>
            </p:nvSpPr>
            <p:spPr>
              <a:xfrm flipV="1">
                <a:off x="363996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55" name="CustomShape 402"/>
              <p:cNvSpPr/>
              <p:nvPr/>
            </p:nvSpPr>
            <p:spPr>
              <a:xfrm flipV="1">
                <a:off x="373860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56" name="CustomShape 403"/>
              <p:cNvSpPr/>
              <p:nvPr/>
            </p:nvSpPr>
            <p:spPr>
              <a:xfrm flipV="1">
                <a:off x="383724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57" name="CustomShape 404"/>
              <p:cNvSpPr/>
              <p:nvPr/>
            </p:nvSpPr>
            <p:spPr>
              <a:xfrm flipV="1">
                <a:off x="393768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58" name="CustomShape 405"/>
              <p:cNvSpPr/>
              <p:nvPr/>
            </p:nvSpPr>
            <p:spPr>
              <a:xfrm flipV="1">
                <a:off x="403704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59" name="CustomShape 406"/>
              <p:cNvSpPr/>
              <p:nvPr/>
            </p:nvSpPr>
            <p:spPr>
              <a:xfrm flipV="1">
                <a:off x="413568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60" name="CustomShape 407"/>
              <p:cNvSpPr/>
              <p:nvPr/>
            </p:nvSpPr>
            <p:spPr>
              <a:xfrm flipV="1">
                <a:off x="423612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61" name="CustomShape 408"/>
              <p:cNvSpPr/>
              <p:nvPr/>
            </p:nvSpPr>
            <p:spPr>
              <a:xfrm flipV="1">
                <a:off x="433476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62" name="CustomShape 409"/>
              <p:cNvSpPr/>
              <p:nvPr/>
            </p:nvSpPr>
            <p:spPr>
              <a:xfrm flipV="1">
                <a:off x="443412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63" name="CustomShape 410"/>
              <p:cNvSpPr/>
              <p:nvPr/>
            </p:nvSpPr>
            <p:spPr>
              <a:xfrm flipV="1">
                <a:off x="453456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64" name="CustomShape 411"/>
              <p:cNvSpPr/>
              <p:nvPr/>
            </p:nvSpPr>
            <p:spPr>
              <a:xfrm flipV="1">
                <a:off x="463320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65" name="CustomShape 412"/>
              <p:cNvSpPr/>
              <p:nvPr/>
            </p:nvSpPr>
            <p:spPr>
              <a:xfrm flipV="1">
                <a:off x="473184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66" name="CustomShape 413"/>
              <p:cNvSpPr/>
              <p:nvPr/>
            </p:nvSpPr>
            <p:spPr>
              <a:xfrm flipV="1">
                <a:off x="483228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67" name="CustomShape 414"/>
              <p:cNvSpPr/>
              <p:nvPr/>
            </p:nvSpPr>
            <p:spPr>
              <a:xfrm flipV="1">
                <a:off x="493164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68" name="CustomShape 415"/>
              <p:cNvSpPr/>
              <p:nvPr/>
            </p:nvSpPr>
            <p:spPr>
              <a:xfrm flipV="1">
                <a:off x="503028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69" name="CustomShape 416"/>
              <p:cNvSpPr/>
              <p:nvPr/>
            </p:nvSpPr>
            <p:spPr>
              <a:xfrm flipV="1">
                <a:off x="513072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70" name="CustomShape 417"/>
              <p:cNvSpPr/>
              <p:nvPr/>
            </p:nvSpPr>
            <p:spPr>
              <a:xfrm flipV="1">
                <a:off x="522900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71" name="CustomShape 418"/>
              <p:cNvSpPr/>
              <p:nvPr/>
            </p:nvSpPr>
            <p:spPr>
              <a:xfrm flipV="1">
                <a:off x="532872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72" name="CustomShape 419"/>
              <p:cNvSpPr/>
              <p:nvPr/>
            </p:nvSpPr>
            <p:spPr>
              <a:xfrm flipV="1">
                <a:off x="542916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73" name="CustomShape 420"/>
              <p:cNvSpPr/>
              <p:nvPr/>
            </p:nvSpPr>
            <p:spPr>
              <a:xfrm flipV="1">
                <a:off x="552744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74" name="CustomShape 421"/>
              <p:cNvSpPr/>
              <p:nvPr/>
            </p:nvSpPr>
            <p:spPr>
              <a:xfrm flipV="1">
                <a:off x="562716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75" name="CustomShape 422"/>
              <p:cNvSpPr/>
              <p:nvPr/>
            </p:nvSpPr>
            <p:spPr>
              <a:xfrm flipV="1">
                <a:off x="572652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76" name="CustomShape 423"/>
              <p:cNvSpPr/>
              <p:nvPr/>
            </p:nvSpPr>
            <p:spPr>
              <a:xfrm flipV="1">
                <a:off x="582588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77" name="CustomShape 424"/>
              <p:cNvSpPr/>
              <p:nvPr/>
            </p:nvSpPr>
            <p:spPr>
              <a:xfrm flipV="1">
                <a:off x="5924520" y="13665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78" name="CustomShape 425"/>
              <p:cNvSpPr/>
              <p:nvPr/>
            </p:nvSpPr>
            <p:spPr>
              <a:xfrm flipV="1">
                <a:off x="6024960" y="13665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79" name="CustomShape 426"/>
              <p:cNvSpPr/>
              <p:nvPr/>
            </p:nvSpPr>
            <p:spPr>
              <a:xfrm flipV="1">
                <a:off x="6124320" y="13665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1580" name="Group 427"/>
            <p:cNvGrpSpPr/>
            <p:nvPr/>
          </p:nvGrpSpPr>
          <p:grpSpPr>
            <a:xfrm>
              <a:off x="2745720" y="1565640"/>
              <a:ext cx="3387240" cy="111600"/>
              <a:chOff x="2745720" y="1565640"/>
              <a:chExt cx="3387240" cy="111600"/>
            </a:xfrm>
          </p:grpSpPr>
          <p:sp>
            <p:nvSpPr>
              <p:cNvPr id="1581" name="CustomShape 428"/>
              <p:cNvSpPr/>
              <p:nvPr/>
            </p:nvSpPr>
            <p:spPr>
              <a:xfrm flipV="1">
                <a:off x="274572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82" name="CustomShape 429"/>
              <p:cNvSpPr/>
              <p:nvPr/>
            </p:nvSpPr>
            <p:spPr>
              <a:xfrm flipV="1">
                <a:off x="284436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83" name="CustomShape 430"/>
              <p:cNvSpPr/>
              <p:nvPr/>
            </p:nvSpPr>
            <p:spPr>
              <a:xfrm flipV="1">
                <a:off x="294300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84" name="CustomShape 431"/>
              <p:cNvSpPr/>
              <p:nvPr/>
            </p:nvSpPr>
            <p:spPr>
              <a:xfrm flipV="1">
                <a:off x="304308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85" name="CustomShape 432"/>
              <p:cNvSpPr/>
              <p:nvPr/>
            </p:nvSpPr>
            <p:spPr>
              <a:xfrm flipV="1">
                <a:off x="314280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86" name="CustomShape 433"/>
              <p:cNvSpPr/>
              <p:nvPr/>
            </p:nvSpPr>
            <p:spPr>
              <a:xfrm flipV="1">
                <a:off x="324144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87" name="CustomShape 434"/>
              <p:cNvSpPr/>
              <p:nvPr/>
            </p:nvSpPr>
            <p:spPr>
              <a:xfrm flipV="1">
                <a:off x="334152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88" name="CustomShape 435"/>
              <p:cNvSpPr/>
              <p:nvPr/>
            </p:nvSpPr>
            <p:spPr>
              <a:xfrm flipV="1">
                <a:off x="344016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89" name="CustomShape 436"/>
              <p:cNvSpPr/>
              <p:nvPr/>
            </p:nvSpPr>
            <p:spPr>
              <a:xfrm flipV="1">
                <a:off x="353988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90" name="CustomShape 437"/>
              <p:cNvSpPr/>
              <p:nvPr/>
            </p:nvSpPr>
            <p:spPr>
              <a:xfrm flipV="1">
                <a:off x="363996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91" name="CustomShape 438"/>
              <p:cNvSpPr/>
              <p:nvPr/>
            </p:nvSpPr>
            <p:spPr>
              <a:xfrm flipV="1">
                <a:off x="373860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92" name="CustomShape 439"/>
              <p:cNvSpPr/>
              <p:nvPr/>
            </p:nvSpPr>
            <p:spPr>
              <a:xfrm flipV="1">
                <a:off x="383724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93" name="CustomShape 440"/>
              <p:cNvSpPr/>
              <p:nvPr/>
            </p:nvSpPr>
            <p:spPr>
              <a:xfrm flipV="1">
                <a:off x="393768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94" name="CustomShape 441"/>
              <p:cNvSpPr/>
              <p:nvPr/>
            </p:nvSpPr>
            <p:spPr>
              <a:xfrm flipV="1">
                <a:off x="403704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95" name="CustomShape 442"/>
              <p:cNvSpPr/>
              <p:nvPr/>
            </p:nvSpPr>
            <p:spPr>
              <a:xfrm flipV="1">
                <a:off x="413568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96" name="CustomShape 443"/>
              <p:cNvSpPr/>
              <p:nvPr/>
            </p:nvSpPr>
            <p:spPr>
              <a:xfrm flipV="1">
                <a:off x="423612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97" name="CustomShape 444"/>
              <p:cNvSpPr/>
              <p:nvPr/>
            </p:nvSpPr>
            <p:spPr>
              <a:xfrm flipV="1">
                <a:off x="433476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98" name="CustomShape 445"/>
              <p:cNvSpPr/>
              <p:nvPr/>
            </p:nvSpPr>
            <p:spPr>
              <a:xfrm flipV="1">
                <a:off x="443412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599" name="CustomShape 446"/>
              <p:cNvSpPr/>
              <p:nvPr/>
            </p:nvSpPr>
            <p:spPr>
              <a:xfrm flipV="1">
                <a:off x="453456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00" name="CustomShape 447"/>
              <p:cNvSpPr/>
              <p:nvPr/>
            </p:nvSpPr>
            <p:spPr>
              <a:xfrm flipV="1">
                <a:off x="463320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01" name="CustomShape 448"/>
              <p:cNvSpPr/>
              <p:nvPr/>
            </p:nvSpPr>
            <p:spPr>
              <a:xfrm flipV="1">
                <a:off x="473184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02" name="CustomShape 449"/>
              <p:cNvSpPr/>
              <p:nvPr/>
            </p:nvSpPr>
            <p:spPr>
              <a:xfrm flipV="1">
                <a:off x="483228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03" name="CustomShape 450"/>
              <p:cNvSpPr/>
              <p:nvPr/>
            </p:nvSpPr>
            <p:spPr>
              <a:xfrm flipV="1">
                <a:off x="493164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04" name="CustomShape 451"/>
              <p:cNvSpPr/>
              <p:nvPr/>
            </p:nvSpPr>
            <p:spPr>
              <a:xfrm flipV="1">
                <a:off x="503028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05" name="CustomShape 452"/>
              <p:cNvSpPr/>
              <p:nvPr/>
            </p:nvSpPr>
            <p:spPr>
              <a:xfrm flipV="1">
                <a:off x="513072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06" name="CustomShape 453"/>
              <p:cNvSpPr/>
              <p:nvPr/>
            </p:nvSpPr>
            <p:spPr>
              <a:xfrm flipV="1">
                <a:off x="522900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07" name="CustomShape 454"/>
              <p:cNvSpPr/>
              <p:nvPr/>
            </p:nvSpPr>
            <p:spPr>
              <a:xfrm flipV="1">
                <a:off x="532872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08" name="CustomShape 455"/>
              <p:cNvSpPr/>
              <p:nvPr/>
            </p:nvSpPr>
            <p:spPr>
              <a:xfrm flipV="1">
                <a:off x="542916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09" name="CustomShape 456"/>
              <p:cNvSpPr/>
              <p:nvPr/>
            </p:nvSpPr>
            <p:spPr>
              <a:xfrm flipV="1">
                <a:off x="552744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10" name="CustomShape 457"/>
              <p:cNvSpPr/>
              <p:nvPr/>
            </p:nvSpPr>
            <p:spPr>
              <a:xfrm flipV="1">
                <a:off x="562716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11" name="CustomShape 458"/>
              <p:cNvSpPr/>
              <p:nvPr/>
            </p:nvSpPr>
            <p:spPr>
              <a:xfrm flipV="1">
                <a:off x="572652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12" name="CustomShape 459"/>
              <p:cNvSpPr/>
              <p:nvPr/>
            </p:nvSpPr>
            <p:spPr>
              <a:xfrm flipV="1">
                <a:off x="582588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13" name="CustomShape 460"/>
              <p:cNvSpPr/>
              <p:nvPr/>
            </p:nvSpPr>
            <p:spPr>
              <a:xfrm flipV="1">
                <a:off x="5924520" y="16678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14" name="CustomShape 461"/>
              <p:cNvSpPr/>
              <p:nvPr/>
            </p:nvSpPr>
            <p:spPr>
              <a:xfrm flipV="1">
                <a:off x="6024960" y="16678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15" name="CustomShape 462"/>
              <p:cNvSpPr/>
              <p:nvPr/>
            </p:nvSpPr>
            <p:spPr>
              <a:xfrm flipV="1">
                <a:off x="6124320" y="16678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16" name="CustomShape 463"/>
              <p:cNvSpPr/>
              <p:nvPr/>
            </p:nvSpPr>
            <p:spPr>
              <a:xfrm flipV="1">
                <a:off x="274572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17" name="CustomShape 464"/>
              <p:cNvSpPr/>
              <p:nvPr/>
            </p:nvSpPr>
            <p:spPr>
              <a:xfrm flipV="1">
                <a:off x="284436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18" name="CustomShape 465"/>
              <p:cNvSpPr/>
              <p:nvPr/>
            </p:nvSpPr>
            <p:spPr>
              <a:xfrm flipV="1">
                <a:off x="294300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19" name="CustomShape 466"/>
              <p:cNvSpPr/>
              <p:nvPr/>
            </p:nvSpPr>
            <p:spPr>
              <a:xfrm flipV="1">
                <a:off x="304308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20" name="CustomShape 467"/>
              <p:cNvSpPr/>
              <p:nvPr/>
            </p:nvSpPr>
            <p:spPr>
              <a:xfrm flipV="1">
                <a:off x="314280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21" name="CustomShape 468"/>
              <p:cNvSpPr/>
              <p:nvPr/>
            </p:nvSpPr>
            <p:spPr>
              <a:xfrm flipV="1">
                <a:off x="324144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22" name="CustomShape 469"/>
              <p:cNvSpPr/>
              <p:nvPr/>
            </p:nvSpPr>
            <p:spPr>
              <a:xfrm flipV="1">
                <a:off x="334152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23" name="CustomShape 470"/>
              <p:cNvSpPr/>
              <p:nvPr/>
            </p:nvSpPr>
            <p:spPr>
              <a:xfrm flipV="1">
                <a:off x="344016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24" name="CustomShape 471"/>
              <p:cNvSpPr/>
              <p:nvPr/>
            </p:nvSpPr>
            <p:spPr>
              <a:xfrm flipV="1">
                <a:off x="353988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25" name="CustomShape 472"/>
              <p:cNvSpPr/>
              <p:nvPr/>
            </p:nvSpPr>
            <p:spPr>
              <a:xfrm flipV="1">
                <a:off x="363996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26" name="CustomShape 473"/>
              <p:cNvSpPr/>
              <p:nvPr/>
            </p:nvSpPr>
            <p:spPr>
              <a:xfrm flipV="1">
                <a:off x="373860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27" name="CustomShape 474"/>
              <p:cNvSpPr/>
              <p:nvPr/>
            </p:nvSpPr>
            <p:spPr>
              <a:xfrm flipV="1">
                <a:off x="383724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28" name="CustomShape 475"/>
              <p:cNvSpPr/>
              <p:nvPr/>
            </p:nvSpPr>
            <p:spPr>
              <a:xfrm flipV="1">
                <a:off x="393768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29" name="CustomShape 476"/>
              <p:cNvSpPr/>
              <p:nvPr/>
            </p:nvSpPr>
            <p:spPr>
              <a:xfrm flipV="1">
                <a:off x="403704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30" name="CustomShape 477"/>
              <p:cNvSpPr/>
              <p:nvPr/>
            </p:nvSpPr>
            <p:spPr>
              <a:xfrm flipV="1">
                <a:off x="413568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31" name="CustomShape 478"/>
              <p:cNvSpPr/>
              <p:nvPr/>
            </p:nvSpPr>
            <p:spPr>
              <a:xfrm flipV="1">
                <a:off x="423612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32" name="CustomShape 479"/>
              <p:cNvSpPr/>
              <p:nvPr/>
            </p:nvSpPr>
            <p:spPr>
              <a:xfrm flipV="1">
                <a:off x="433476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33" name="CustomShape 480"/>
              <p:cNvSpPr/>
              <p:nvPr/>
            </p:nvSpPr>
            <p:spPr>
              <a:xfrm flipV="1">
                <a:off x="443412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34" name="CustomShape 481"/>
              <p:cNvSpPr/>
              <p:nvPr/>
            </p:nvSpPr>
            <p:spPr>
              <a:xfrm flipV="1">
                <a:off x="453456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35" name="CustomShape 482"/>
              <p:cNvSpPr/>
              <p:nvPr/>
            </p:nvSpPr>
            <p:spPr>
              <a:xfrm flipV="1">
                <a:off x="463320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36" name="CustomShape 483"/>
              <p:cNvSpPr/>
              <p:nvPr/>
            </p:nvSpPr>
            <p:spPr>
              <a:xfrm flipV="1">
                <a:off x="473184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37" name="CustomShape 484"/>
              <p:cNvSpPr/>
              <p:nvPr/>
            </p:nvSpPr>
            <p:spPr>
              <a:xfrm flipV="1">
                <a:off x="483228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38" name="CustomShape 485"/>
              <p:cNvSpPr/>
              <p:nvPr/>
            </p:nvSpPr>
            <p:spPr>
              <a:xfrm flipV="1">
                <a:off x="493164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39" name="CustomShape 486"/>
              <p:cNvSpPr/>
              <p:nvPr/>
            </p:nvSpPr>
            <p:spPr>
              <a:xfrm flipV="1">
                <a:off x="503028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40" name="CustomShape 487"/>
              <p:cNvSpPr/>
              <p:nvPr/>
            </p:nvSpPr>
            <p:spPr>
              <a:xfrm flipV="1">
                <a:off x="513072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41" name="CustomShape 488"/>
              <p:cNvSpPr/>
              <p:nvPr/>
            </p:nvSpPr>
            <p:spPr>
              <a:xfrm flipV="1">
                <a:off x="522900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42" name="CustomShape 489"/>
              <p:cNvSpPr/>
              <p:nvPr/>
            </p:nvSpPr>
            <p:spPr>
              <a:xfrm flipV="1">
                <a:off x="532872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43" name="CustomShape 490"/>
              <p:cNvSpPr/>
              <p:nvPr/>
            </p:nvSpPr>
            <p:spPr>
              <a:xfrm flipV="1">
                <a:off x="542916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44" name="CustomShape 491"/>
              <p:cNvSpPr/>
              <p:nvPr/>
            </p:nvSpPr>
            <p:spPr>
              <a:xfrm flipV="1">
                <a:off x="552744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45" name="CustomShape 492"/>
              <p:cNvSpPr/>
              <p:nvPr/>
            </p:nvSpPr>
            <p:spPr>
              <a:xfrm flipV="1">
                <a:off x="562716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46" name="CustomShape 493"/>
              <p:cNvSpPr/>
              <p:nvPr/>
            </p:nvSpPr>
            <p:spPr>
              <a:xfrm flipV="1">
                <a:off x="572652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47" name="CustomShape 494"/>
              <p:cNvSpPr/>
              <p:nvPr/>
            </p:nvSpPr>
            <p:spPr>
              <a:xfrm flipV="1">
                <a:off x="582588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48" name="CustomShape 495"/>
              <p:cNvSpPr/>
              <p:nvPr/>
            </p:nvSpPr>
            <p:spPr>
              <a:xfrm flipV="1">
                <a:off x="5924520" y="15656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49" name="CustomShape 496"/>
              <p:cNvSpPr/>
              <p:nvPr/>
            </p:nvSpPr>
            <p:spPr>
              <a:xfrm flipV="1">
                <a:off x="6024960" y="15656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50" name="CustomShape 497"/>
              <p:cNvSpPr/>
              <p:nvPr/>
            </p:nvSpPr>
            <p:spPr>
              <a:xfrm flipV="1">
                <a:off x="6124320" y="15656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1651" name="Group 498"/>
            <p:cNvGrpSpPr/>
            <p:nvPr/>
          </p:nvGrpSpPr>
          <p:grpSpPr>
            <a:xfrm>
              <a:off x="2745720" y="1764720"/>
              <a:ext cx="3387240" cy="111240"/>
              <a:chOff x="2745720" y="1764720"/>
              <a:chExt cx="3387240" cy="111240"/>
            </a:xfrm>
          </p:grpSpPr>
          <p:sp>
            <p:nvSpPr>
              <p:cNvPr id="1652" name="CustomShape 499"/>
              <p:cNvSpPr/>
              <p:nvPr/>
            </p:nvSpPr>
            <p:spPr>
              <a:xfrm flipV="1">
                <a:off x="274572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53" name="CustomShape 500"/>
              <p:cNvSpPr/>
              <p:nvPr/>
            </p:nvSpPr>
            <p:spPr>
              <a:xfrm flipV="1">
                <a:off x="284436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54" name="CustomShape 501"/>
              <p:cNvSpPr/>
              <p:nvPr/>
            </p:nvSpPr>
            <p:spPr>
              <a:xfrm flipV="1">
                <a:off x="294300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55" name="CustomShape 502"/>
              <p:cNvSpPr/>
              <p:nvPr/>
            </p:nvSpPr>
            <p:spPr>
              <a:xfrm flipV="1">
                <a:off x="304308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56" name="CustomShape 503"/>
              <p:cNvSpPr/>
              <p:nvPr/>
            </p:nvSpPr>
            <p:spPr>
              <a:xfrm flipV="1">
                <a:off x="314280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57" name="CustomShape 504"/>
              <p:cNvSpPr/>
              <p:nvPr/>
            </p:nvSpPr>
            <p:spPr>
              <a:xfrm flipV="1">
                <a:off x="324144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58" name="CustomShape 505"/>
              <p:cNvSpPr/>
              <p:nvPr/>
            </p:nvSpPr>
            <p:spPr>
              <a:xfrm flipV="1">
                <a:off x="334152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59" name="CustomShape 506"/>
              <p:cNvSpPr/>
              <p:nvPr/>
            </p:nvSpPr>
            <p:spPr>
              <a:xfrm flipV="1">
                <a:off x="344016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60" name="CustomShape 507"/>
              <p:cNvSpPr/>
              <p:nvPr/>
            </p:nvSpPr>
            <p:spPr>
              <a:xfrm flipV="1">
                <a:off x="353988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61" name="CustomShape 508"/>
              <p:cNvSpPr/>
              <p:nvPr/>
            </p:nvSpPr>
            <p:spPr>
              <a:xfrm flipV="1">
                <a:off x="363996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62" name="CustomShape 509"/>
              <p:cNvSpPr/>
              <p:nvPr/>
            </p:nvSpPr>
            <p:spPr>
              <a:xfrm flipV="1">
                <a:off x="373860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63" name="CustomShape 510"/>
              <p:cNvSpPr/>
              <p:nvPr/>
            </p:nvSpPr>
            <p:spPr>
              <a:xfrm flipV="1">
                <a:off x="383724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64" name="CustomShape 511"/>
              <p:cNvSpPr/>
              <p:nvPr/>
            </p:nvSpPr>
            <p:spPr>
              <a:xfrm flipV="1">
                <a:off x="393768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65" name="CustomShape 512"/>
              <p:cNvSpPr/>
              <p:nvPr/>
            </p:nvSpPr>
            <p:spPr>
              <a:xfrm flipV="1">
                <a:off x="403704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66" name="CustomShape 513"/>
              <p:cNvSpPr/>
              <p:nvPr/>
            </p:nvSpPr>
            <p:spPr>
              <a:xfrm flipV="1">
                <a:off x="413568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67" name="CustomShape 514"/>
              <p:cNvSpPr/>
              <p:nvPr/>
            </p:nvSpPr>
            <p:spPr>
              <a:xfrm flipV="1">
                <a:off x="423612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68" name="CustomShape 515"/>
              <p:cNvSpPr/>
              <p:nvPr/>
            </p:nvSpPr>
            <p:spPr>
              <a:xfrm flipV="1">
                <a:off x="433476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69" name="CustomShape 516"/>
              <p:cNvSpPr/>
              <p:nvPr/>
            </p:nvSpPr>
            <p:spPr>
              <a:xfrm flipV="1">
                <a:off x="443412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70" name="CustomShape 517"/>
              <p:cNvSpPr/>
              <p:nvPr/>
            </p:nvSpPr>
            <p:spPr>
              <a:xfrm flipV="1">
                <a:off x="453456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71" name="CustomShape 518"/>
              <p:cNvSpPr/>
              <p:nvPr/>
            </p:nvSpPr>
            <p:spPr>
              <a:xfrm flipV="1">
                <a:off x="463320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72" name="CustomShape 519"/>
              <p:cNvSpPr/>
              <p:nvPr/>
            </p:nvSpPr>
            <p:spPr>
              <a:xfrm flipV="1">
                <a:off x="473184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73" name="CustomShape 520"/>
              <p:cNvSpPr/>
              <p:nvPr/>
            </p:nvSpPr>
            <p:spPr>
              <a:xfrm flipV="1">
                <a:off x="483228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74" name="CustomShape 521"/>
              <p:cNvSpPr/>
              <p:nvPr/>
            </p:nvSpPr>
            <p:spPr>
              <a:xfrm flipV="1">
                <a:off x="493164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75" name="CustomShape 522"/>
              <p:cNvSpPr/>
              <p:nvPr/>
            </p:nvSpPr>
            <p:spPr>
              <a:xfrm flipV="1">
                <a:off x="503028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76" name="CustomShape 523"/>
              <p:cNvSpPr/>
              <p:nvPr/>
            </p:nvSpPr>
            <p:spPr>
              <a:xfrm flipV="1">
                <a:off x="513072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77" name="CustomShape 524"/>
              <p:cNvSpPr/>
              <p:nvPr/>
            </p:nvSpPr>
            <p:spPr>
              <a:xfrm flipV="1">
                <a:off x="522900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78" name="CustomShape 525"/>
              <p:cNvSpPr/>
              <p:nvPr/>
            </p:nvSpPr>
            <p:spPr>
              <a:xfrm flipV="1">
                <a:off x="532872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79" name="CustomShape 526"/>
              <p:cNvSpPr/>
              <p:nvPr/>
            </p:nvSpPr>
            <p:spPr>
              <a:xfrm flipV="1">
                <a:off x="542916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80" name="CustomShape 527"/>
              <p:cNvSpPr/>
              <p:nvPr/>
            </p:nvSpPr>
            <p:spPr>
              <a:xfrm flipV="1">
                <a:off x="552744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81" name="CustomShape 528"/>
              <p:cNvSpPr/>
              <p:nvPr/>
            </p:nvSpPr>
            <p:spPr>
              <a:xfrm flipV="1">
                <a:off x="562716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82" name="CustomShape 529"/>
              <p:cNvSpPr/>
              <p:nvPr/>
            </p:nvSpPr>
            <p:spPr>
              <a:xfrm flipV="1">
                <a:off x="572652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83" name="CustomShape 530"/>
              <p:cNvSpPr/>
              <p:nvPr/>
            </p:nvSpPr>
            <p:spPr>
              <a:xfrm flipV="1">
                <a:off x="582588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84" name="CustomShape 531"/>
              <p:cNvSpPr/>
              <p:nvPr/>
            </p:nvSpPr>
            <p:spPr>
              <a:xfrm flipV="1">
                <a:off x="5924520" y="1866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85" name="CustomShape 532"/>
              <p:cNvSpPr/>
              <p:nvPr/>
            </p:nvSpPr>
            <p:spPr>
              <a:xfrm flipV="1">
                <a:off x="6024960" y="1866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86" name="CustomShape 533"/>
              <p:cNvSpPr/>
              <p:nvPr/>
            </p:nvSpPr>
            <p:spPr>
              <a:xfrm flipV="1">
                <a:off x="6124320" y="1866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87" name="CustomShape 534"/>
              <p:cNvSpPr/>
              <p:nvPr/>
            </p:nvSpPr>
            <p:spPr>
              <a:xfrm flipV="1">
                <a:off x="274572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88" name="CustomShape 535"/>
              <p:cNvSpPr/>
              <p:nvPr/>
            </p:nvSpPr>
            <p:spPr>
              <a:xfrm flipV="1">
                <a:off x="284436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89" name="CustomShape 536"/>
              <p:cNvSpPr/>
              <p:nvPr/>
            </p:nvSpPr>
            <p:spPr>
              <a:xfrm flipV="1">
                <a:off x="294300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90" name="CustomShape 537"/>
              <p:cNvSpPr/>
              <p:nvPr/>
            </p:nvSpPr>
            <p:spPr>
              <a:xfrm flipV="1">
                <a:off x="304308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91" name="CustomShape 538"/>
              <p:cNvSpPr/>
              <p:nvPr/>
            </p:nvSpPr>
            <p:spPr>
              <a:xfrm flipV="1">
                <a:off x="314280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92" name="CustomShape 539"/>
              <p:cNvSpPr/>
              <p:nvPr/>
            </p:nvSpPr>
            <p:spPr>
              <a:xfrm flipV="1">
                <a:off x="324144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93" name="CustomShape 540"/>
              <p:cNvSpPr/>
              <p:nvPr/>
            </p:nvSpPr>
            <p:spPr>
              <a:xfrm flipV="1">
                <a:off x="334152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94" name="CustomShape 541"/>
              <p:cNvSpPr/>
              <p:nvPr/>
            </p:nvSpPr>
            <p:spPr>
              <a:xfrm flipV="1">
                <a:off x="344016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95" name="CustomShape 542"/>
              <p:cNvSpPr/>
              <p:nvPr/>
            </p:nvSpPr>
            <p:spPr>
              <a:xfrm flipV="1">
                <a:off x="353988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96" name="CustomShape 543"/>
              <p:cNvSpPr/>
              <p:nvPr/>
            </p:nvSpPr>
            <p:spPr>
              <a:xfrm flipV="1">
                <a:off x="363996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97" name="CustomShape 544"/>
              <p:cNvSpPr/>
              <p:nvPr/>
            </p:nvSpPr>
            <p:spPr>
              <a:xfrm flipV="1">
                <a:off x="373860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98" name="CustomShape 545"/>
              <p:cNvSpPr/>
              <p:nvPr/>
            </p:nvSpPr>
            <p:spPr>
              <a:xfrm flipV="1">
                <a:off x="383724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699" name="CustomShape 546"/>
              <p:cNvSpPr/>
              <p:nvPr/>
            </p:nvSpPr>
            <p:spPr>
              <a:xfrm flipV="1">
                <a:off x="393768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00" name="CustomShape 547"/>
              <p:cNvSpPr/>
              <p:nvPr/>
            </p:nvSpPr>
            <p:spPr>
              <a:xfrm flipV="1">
                <a:off x="403704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01" name="CustomShape 548"/>
              <p:cNvSpPr/>
              <p:nvPr/>
            </p:nvSpPr>
            <p:spPr>
              <a:xfrm flipV="1">
                <a:off x="413568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02" name="CustomShape 549"/>
              <p:cNvSpPr/>
              <p:nvPr/>
            </p:nvSpPr>
            <p:spPr>
              <a:xfrm flipV="1">
                <a:off x="423612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03" name="CustomShape 550"/>
              <p:cNvSpPr/>
              <p:nvPr/>
            </p:nvSpPr>
            <p:spPr>
              <a:xfrm flipV="1">
                <a:off x="433476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04" name="CustomShape 551"/>
              <p:cNvSpPr/>
              <p:nvPr/>
            </p:nvSpPr>
            <p:spPr>
              <a:xfrm flipV="1">
                <a:off x="443412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05" name="CustomShape 552"/>
              <p:cNvSpPr/>
              <p:nvPr/>
            </p:nvSpPr>
            <p:spPr>
              <a:xfrm flipV="1">
                <a:off x="453456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06" name="CustomShape 553"/>
              <p:cNvSpPr/>
              <p:nvPr/>
            </p:nvSpPr>
            <p:spPr>
              <a:xfrm flipV="1">
                <a:off x="463320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07" name="CustomShape 554"/>
              <p:cNvSpPr/>
              <p:nvPr/>
            </p:nvSpPr>
            <p:spPr>
              <a:xfrm flipV="1">
                <a:off x="473184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08" name="CustomShape 555"/>
              <p:cNvSpPr/>
              <p:nvPr/>
            </p:nvSpPr>
            <p:spPr>
              <a:xfrm flipV="1">
                <a:off x="483228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09" name="CustomShape 556"/>
              <p:cNvSpPr/>
              <p:nvPr/>
            </p:nvSpPr>
            <p:spPr>
              <a:xfrm flipV="1">
                <a:off x="493164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10" name="CustomShape 557"/>
              <p:cNvSpPr/>
              <p:nvPr/>
            </p:nvSpPr>
            <p:spPr>
              <a:xfrm flipV="1">
                <a:off x="503028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11" name="CustomShape 558"/>
              <p:cNvSpPr/>
              <p:nvPr/>
            </p:nvSpPr>
            <p:spPr>
              <a:xfrm flipV="1">
                <a:off x="513072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12" name="CustomShape 559"/>
              <p:cNvSpPr/>
              <p:nvPr/>
            </p:nvSpPr>
            <p:spPr>
              <a:xfrm flipV="1">
                <a:off x="522900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13" name="CustomShape 560"/>
              <p:cNvSpPr/>
              <p:nvPr/>
            </p:nvSpPr>
            <p:spPr>
              <a:xfrm flipV="1">
                <a:off x="532872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14" name="CustomShape 561"/>
              <p:cNvSpPr/>
              <p:nvPr/>
            </p:nvSpPr>
            <p:spPr>
              <a:xfrm flipV="1">
                <a:off x="542916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15" name="CustomShape 562"/>
              <p:cNvSpPr/>
              <p:nvPr/>
            </p:nvSpPr>
            <p:spPr>
              <a:xfrm flipV="1">
                <a:off x="552744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16" name="CustomShape 563"/>
              <p:cNvSpPr/>
              <p:nvPr/>
            </p:nvSpPr>
            <p:spPr>
              <a:xfrm flipV="1">
                <a:off x="562716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17" name="CustomShape 564"/>
              <p:cNvSpPr/>
              <p:nvPr/>
            </p:nvSpPr>
            <p:spPr>
              <a:xfrm flipV="1">
                <a:off x="572652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18" name="CustomShape 565"/>
              <p:cNvSpPr/>
              <p:nvPr/>
            </p:nvSpPr>
            <p:spPr>
              <a:xfrm flipV="1">
                <a:off x="582588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19" name="CustomShape 566"/>
              <p:cNvSpPr/>
              <p:nvPr/>
            </p:nvSpPr>
            <p:spPr>
              <a:xfrm flipV="1">
                <a:off x="5924520" y="1764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20" name="CustomShape 567"/>
              <p:cNvSpPr/>
              <p:nvPr/>
            </p:nvSpPr>
            <p:spPr>
              <a:xfrm flipV="1">
                <a:off x="6024960" y="1764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21" name="CustomShape 568"/>
              <p:cNvSpPr/>
              <p:nvPr/>
            </p:nvSpPr>
            <p:spPr>
              <a:xfrm flipV="1">
                <a:off x="6124320" y="1764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1722" name="Group 569"/>
            <p:cNvGrpSpPr/>
            <p:nvPr/>
          </p:nvGrpSpPr>
          <p:grpSpPr>
            <a:xfrm>
              <a:off x="2745720" y="1963440"/>
              <a:ext cx="3387240" cy="111600"/>
              <a:chOff x="2745720" y="1963440"/>
              <a:chExt cx="3387240" cy="111600"/>
            </a:xfrm>
          </p:grpSpPr>
          <p:sp>
            <p:nvSpPr>
              <p:cNvPr id="1723" name="CustomShape 570"/>
              <p:cNvSpPr/>
              <p:nvPr/>
            </p:nvSpPr>
            <p:spPr>
              <a:xfrm flipV="1">
                <a:off x="274572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24" name="CustomShape 571"/>
              <p:cNvSpPr/>
              <p:nvPr/>
            </p:nvSpPr>
            <p:spPr>
              <a:xfrm flipV="1">
                <a:off x="284436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25" name="CustomShape 572"/>
              <p:cNvSpPr/>
              <p:nvPr/>
            </p:nvSpPr>
            <p:spPr>
              <a:xfrm flipV="1">
                <a:off x="294300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26" name="CustomShape 573"/>
              <p:cNvSpPr/>
              <p:nvPr/>
            </p:nvSpPr>
            <p:spPr>
              <a:xfrm flipV="1">
                <a:off x="304308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27" name="CustomShape 574"/>
              <p:cNvSpPr/>
              <p:nvPr/>
            </p:nvSpPr>
            <p:spPr>
              <a:xfrm flipV="1">
                <a:off x="314280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28" name="CustomShape 575"/>
              <p:cNvSpPr/>
              <p:nvPr/>
            </p:nvSpPr>
            <p:spPr>
              <a:xfrm flipV="1">
                <a:off x="324144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29" name="CustomShape 576"/>
              <p:cNvSpPr/>
              <p:nvPr/>
            </p:nvSpPr>
            <p:spPr>
              <a:xfrm flipV="1">
                <a:off x="334152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30" name="CustomShape 577"/>
              <p:cNvSpPr/>
              <p:nvPr/>
            </p:nvSpPr>
            <p:spPr>
              <a:xfrm flipV="1">
                <a:off x="344016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31" name="CustomShape 578"/>
              <p:cNvSpPr/>
              <p:nvPr/>
            </p:nvSpPr>
            <p:spPr>
              <a:xfrm flipV="1">
                <a:off x="353988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32" name="CustomShape 579"/>
              <p:cNvSpPr/>
              <p:nvPr/>
            </p:nvSpPr>
            <p:spPr>
              <a:xfrm flipV="1">
                <a:off x="363996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33" name="CustomShape 580"/>
              <p:cNvSpPr/>
              <p:nvPr/>
            </p:nvSpPr>
            <p:spPr>
              <a:xfrm flipV="1">
                <a:off x="373860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34" name="CustomShape 581"/>
              <p:cNvSpPr/>
              <p:nvPr/>
            </p:nvSpPr>
            <p:spPr>
              <a:xfrm flipV="1">
                <a:off x="383724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35" name="CustomShape 582"/>
              <p:cNvSpPr/>
              <p:nvPr/>
            </p:nvSpPr>
            <p:spPr>
              <a:xfrm flipV="1">
                <a:off x="393768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36" name="CustomShape 583"/>
              <p:cNvSpPr/>
              <p:nvPr/>
            </p:nvSpPr>
            <p:spPr>
              <a:xfrm flipV="1">
                <a:off x="403704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37" name="CustomShape 584"/>
              <p:cNvSpPr/>
              <p:nvPr/>
            </p:nvSpPr>
            <p:spPr>
              <a:xfrm flipV="1">
                <a:off x="413568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38" name="CustomShape 585"/>
              <p:cNvSpPr/>
              <p:nvPr/>
            </p:nvSpPr>
            <p:spPr>
              <a:xfrm flipV="1">
                <a:off x="423612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39" name="CustomShape 586"/>
              <p:cNvSpPr/>
              <p:nvPr/>
            </p:nvSpPr>
            <p:spPr>
              <a:xfrm flipV="1">
                <a:off x="433476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40" name="CustomShape 587"/>
              <p:cNvSpPr/>
              <p:nvPr/>
            </p:nvSpPr>
            <p:spPr>
              <a:xfrm flipV="1">
                <a:off x="443412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41" name="CustomShape 588"/>
              <p:cNvSpPr/>
              <p:nvPr/>
            </p:nvSpPr>
            <p:spPr>
              <a:xfrm flipV="1">
                <a:off x="453456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42" name="CustomShape 589"/>
              <p:cNvSpPr/>
              <p:nvPr/>
            </p:nvSpPr>
            <p:spPr>
              <a:xfrm flipV="1">
                <a:off x="463320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43" name="CustomShape 590"/>
              <p:cNvSpPr/>
              <p:nvPr/>
            </p:nvSpPr>
            <p:spPr>
              <a:xfrm flipV="1">
                <a:off x="473184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44" name="CustomShape 591"/>
              <p:cNvSpPr/>
              <p:nvPr/>
            </p:nvSpPr>
            <p:spPr>
              <a:xfrm flipV="1">
                <a:off x="483228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45" name="CustomShape 592"/>
              <p:cNvSpPr/>
              <p:nvPr/>
            </p:nvSpPr>
            <p:spPr>
              <a:xfrm flipV="1">
                <a:off x="493164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46" name="CustomShape 593"/>
              <p:cNvSpPr/>
              <p:nvPr/>
            </p:nvSpPr>
            <p:spPr>
              <a:xfrm flipV="1">
                <a:off x="503028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47" name="CustomShape 594"/>
              <p:cNvSpPr/>
              <p:nvPr/>
            </p:nvSpPr>
            <p:spPr>
              <a:xfrm flipV="1">
                <a:off x="513072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48" name="CustomShape 595"/>
              <p:cNvSpPr/>
              <p:nvPr/>
            </p:nvSpPr>
            <p:spPr>
              <a:xfrm flipV="1">
                <a:off x="522900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49" name="CustomShape 596"/>
              <p:cNvSpPr/>
              <p:nvPr/>
            </p:nvSpPr>
            <p:spPr>
              <a:xfrm flipV="1">
                <a:off x="532872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50" name="CustomShape 597"/>
              <p:cNvSpPr/>
              <p:nvPr/>
            </p:nvSpPr>
            <p:spPr>
              <a:xfrm flipV="1">
                <a:off x="542916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51" name="CustomShape 598"/>
              <p:cNvSpPr/>
              <p:nvPr/>
            </p:nvSpPr>
            <p:spPr>
              <a:xfrm flipV="1">
                <a:off x="552744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52" name="CustomShape 599"/>
              <p:cNvSpPr/>
              <p:nvPr/>
            </p:nvSpPr>
            <p:spPr>
              <a:xfrm flipV="1">
                <a:off x="562716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53" name="CustomShape 600"/>
              <p:cNvSpPr/>
              <p:nvPr/>
            </p:nvSpPr>
            <p:spPr>
              <a:xfrm flipV="1">
                <a:off x="572652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54" name="CustomShape 601"/>
              <p:cNvSpPr/>
              <p:nvPr/>
            </p:nvSpPr>
            <p:spPr>
              <a:xfrm flipV="1">
                <a:off x="582588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55" name="CustomShape 602"/>
              <p:cNvSpPr/>
              <p:nvPr/>
            </p:nvSpPr>
            <p:spPr>
              <a:xfrm flipV="1">
                <a:off x="5924520" y="2065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56" name="CustomShape 603"/>
              <p:cNvSpPr/>
              <p:nvPr/>
            </p:nvSpPr>
            <p:spPr>
              <a:xfrm flipV="1">
                <a:off x="6024960" y="2065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57" name="CustomShape 604"/>
              <p:cNvSpPr/>
              <p:nvPr/>
            </p:nvSpPr>
            <p:spPr>
              <a:xfrm flipV="1">
                <a:off x="6124320" y="2065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58" name="CustomShape 605"/>
              <p:cNvSpPr/>
              <p:nvPr/>
            </p:nvSpPr>
            <p:spPr>
              <a:xfrm flipV="1">
                <a:off x="274572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59" name="CustomShape 606"/>
              <p:cNvSpPr/>
              <p:nvPr/>
            </p:nvSpPr>
            <p:spPr>
              <a:xfrm flipV="1">
                <a:off x="284436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60" name="CustomShape 607"/>
              <p:cNvSpPr/>
              <p:nvPr/>
            </p:nvSpPr>
            <p:spPr>
              <a:xfrm flipV="1">
                <a:off x="294300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61" name="CustomShape 608"/>
              <p:cNvSpPr/>
              <p:nvPr/>
            </p:nvSpPr>
            <p:spPr>
              <a:xfrm flipV="1">
                <a:off x="304308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62" name="CustomShape 609"/>
              <p:cNvSpPr/>
              <p:nvPr/>
            </p:nvSpPr>
            <p:spPr>
              <a:xfrm flipV="1">
                <a:off x="314280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63" name="CustomShape 610"/>
              <p:cNvSpPr/>
              <p:nvPr/>
            </p:nvSpPr>
            <p:spPr>
              <a:xfrm flipV="1">
                <a:off x="324144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64" name="CustomShape 611"/>
              <p:cNvSpPr/>
              <p:nvPr/>
            </p:nvSpPr>
            <p:spPr>
              <a:xfrm flipV="1">
                <a:off x="334152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65" name="CustomShape 612"/>
              <p:cNvSpPr/>
              <p:nvPr/>
            </p:nvSpPr>
            <p:spPr>
              <a:xfrm flipV="1">
                <a:off x="344016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66" name="CustomShape 613"/>
              <p:cNvSpPr/>
              <p:nvPr/>
            </p:nvSpPr>
            <p:spPr>
              <a:xfrm flipV="1">
                <a:off x="353988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67" name="CustomShape 614"/>
              <p:cNvSpPr/>
              <p:nvPr/>
            </p:nvSpPr>
            <p:spPr>
              <a:xfrm flipV="1">
                <a:off x="363996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68" name="CustomShape 615"/>
              <p:cNvSpPr/>
              <p:nvPr/>
            </p:nvSpPr>
            <p:spPr>
              <a:xfrm flipV="1">
                <a:off x="373860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69" name="CustomShape 616"/>
              <p:cNvSpPr/>
              <p:nvPr/>
            </p:nvSpPr>
            <p:spPr>
              <a:xfrm flipV="1">
                <a:off x="383724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70" name="CustomShape 617"/>
              <p:cNvSpPr/>
              <p:nvPr/>
            </p:nvSpPr>
            <p:spPr>
              <a:xfrm flipV="1">
                <a:off x="393768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71" name="CustomShape 618"/>
              <p:cNvSpPr/>
              <p:nvPr/>
            </p:nvSpPr>
            <p:spPr>
              <a:xfrm flipV="1">
                <a:off x="403704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72" name="CustomShape 619"/>
              <p:cNvSpPr/>
              <p:nvPr/>
            </p:nvSpPr>
            <p:spPr>
              <a:xfrm flipV="1">
                <a:off x="413568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73" name="CustomShape 620"/>
              <p:cNvSpPr/>
              <p:nvPr/>
            </p:nvSpPr>
            <p:spPr>
              <a:xfrm flipV="1">
                <a:off x="423612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74" name="CustomShape 621"/>
              <p:cNvSpPr/>
              <p:nvPr/>
            </p:nvSpPr>
            <p:spPr>
              <a:xfrm flipV="1">
                <a:off x="433476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75" name="CustomShape 622"/>
              <p:cNvSpPr/>
              <p:nvPr/>
            </p:nvSpPr>
            <p:spPr>
              <a:xfrm flipV="1">
                <a:off x="443412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76" name="CustomShape 623"/>
              <p:cNvSpPr/>
              <p:nvPr/>
            </p:nvSpPr>
            <p:spPr>
              <a:xfrm flipV="1">
                <a:off x="453456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77" name="CustomShape 624"/>
              <p:cNvSpPr/>
              <p:nvPr/>
            </p:nvSpPr>
            <p:spPr>
              <a:xfrm flipV="1">
                <a:off x="463320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78" name="CustomShape 625"/>
              <p:cNvSpPr/>
              <p:nvPr/>
            </p:nvSpPr>
            <p:spPr>
              <a:xfrm flipV="1">
                <a:off x="473184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79" name="CustomShape 626"/>
              <p:cNvSpPr/>
              <p:nvPr/>
            </p:nvSpPr>
            <p:spPr>
              <a:xfrm flipV="1">
                <a:off x="483228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80" name="CustomShape 627"/>
              <p:cNvSpPr/>
              <p:nvPr/>
            </p:nvSpPr>
            <p:spPr>
              <a:xfrm flipV="1">
                <a:off x="493164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81" name="CustomShape 628"/>
              <p:cNvSpPr/>
              <p:nvPr/>
            </p:nvSpPr>
            <p:spPr>
              <a:xfrm flipV="1">
                <a:off x="503028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82" name="CustomShape 629"/>
              <p:cNvSpPr/>
              <p:nvPr/>
            </p:nvSpPr>
            <p:spPr>
              <a:xfrm flipV="1">
                <a:off x="513072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83" name="CustomShape 630"/>
              <p:cNvSpPr/>
              <p:nvPr/>
            </p:nvSpPr>
            <p:spPr>
              <a:xfrm flipV="1">
                <a:off x="522900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84" name="CustomShape 631"/>
              <p:cNvSpPr/>
              <p:nvPr/>
            </p:nvSpPr>
            <p:spPr>
              <a:xfrm flipV="1">
                <a:off x="532872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85" name="CustomShape 632"/>
              <p:cNvSpPr/>
              <p:nvPr/>
            </p:nvSpPr>
            <p:spPr>
              <a:xfrm flipV="1">
                <a:off x="542916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86" name="CustomShape 633"/>
              <p:cNvSpPr/>
              <p:nvPr/>
            </p:nvSpPr>
            <p:spPr>
              <a:xfrm flipV="1">
                <a:off x="552744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87" name="CustomShape 634"/>
              <p:cNvSpPr/>
              <p:nvPr/>
            </p:nvSpPr>
            <p:spPr>
              <a:xfrm flipV="1">
                <a:off x="562716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88" name="CustomShape 635"/>
              <p:cNvSpPr/>
              <p:nvPr/>
            </p:nvSpPr>
            <p:spPr>
              <a:xfrm flipV="1">
                <a:off x="572652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89" name="CustomShape 636"/>
              <p:cNvSpPr/>
              <p:nvPr/>
            </p:nvSpPr>
            <p:spPr>
              <a:xfrm flipV="1">
                <a:off x="582588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90" name="CustomShape 637"/>
              <p:cNvSpPr/>
              <p:nvPr/>
            </p:nvSpPr>
            <p:spPr>
              <a:xfrm flipV="1">
                <a:off x="5924520" y="19634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91" name="CustomShape 638"/>
              <p:cNvSpPr/>
              <p:nvPr/>
            </p:nvSpPr>
            <p:spPr>
              <a:xfrm flipV="1">
                <a:off x="6024960" y="19634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92" name="CustomShape 639"/>
              <p:cNvSpPr/>
              <p:nvPr/>
            </p:nvSpPr>
            <p:spPr>
              <a:xfrm flipV="1">
                <a:off x="6124320" y="19634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1793" name="Group 640"/>
            <p:cNvGrpSpPr/>
            <p:nvPr/>
          </p:nvGrpSpPr>
          <p:grpSpPr>
            <a:xfrm>
              <a:off x="2745720" y="2162520"/>
              <a:ext cx="3387240" cy="111600"/>
              <a:chOff x="2745720" y="2162520"/>
              <a:chExt cx="3387240" cy="111600"/>
            </a:xfrm>
          </p:grpSpPr>
          <p:sp>
            <p:nvSpPr>
              <p:cNvPr id="1794" name="CustomShape 641"/>
              <p:cNvSpPr/>
              <p:nvPr/>
            </p:nvSpPr>
            <p:spPr>
              <a:xfrm flipV="1">
                <a:off x="274572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95" name="CustomShape 642"/>
              <p:cNvSpPr/>
              <p:nvPr/>
            </p:nvSpPr>
            <p:spPr>
              <a:xfrm flipV="1">
                <a:off x="284436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96" name="CustomShape 643"/>
              <p:cNvSpPr/>
              <p:nvPr/>
            </p:nvSpPr>
            <p:spPr>
              <a:xfrm flipV="1">
                <a:off x="294300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97" name="CustomShape 644"/>
              <p:cNvSpPr/>
              <p:nvPr/>
            </p:nvSpPr>
            <p:spPr>
              <a:xfrm flipV="1">
                <a:off x="304308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98" name="CustomShape 645"/>
              <p:cNvSpPr/>
              <p:nvPr/>
            </p:nvSpPr>
            <p:spPr>
              <a:xfrm flipV="1">
                <a:off x="314280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799" name="CustomShape 646"/>
              <p:cNvSpPr/>
              <p:nvPr/>
            </p:nvSpPr>
            <p:spPr>
              <a:xfrm flipV="1">
                <a:off x="324144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00" name="CustomShape 647"/>
              <p:cNvSpPr/>
              <p:nvPr/>
            </p:nvSpPr>
            <p:spPr>
              <a:xfrm flipV="1">
                <a:off x="334152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01" name="CustomShape 648"/>
              <p:cNvSpPr/>
              <p:nvPr/>
            </p:nvSpPr>
            <p:spPr>
              <a:xfrm flipV="1">
                <a:off x="344016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02" name="CustomShape 649"/>
              <p:cNvSpPr/>
              <p:nvPr/>
            </p:nvSpPr>
            <p:spPr>
              <a:xfrm flipV="1">
                <a:off x="353988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03" name="CustomShape 650"/>
              <p:cNvSpPr/>
              <p:nvPr/>
            </p:nvSpPr>
            <p:spPr>
              <a:xfrm flipV="1">
                <a:off x="363996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04" name="CustomShape 651"/>
              <p:cNvSpPr/>
              <p:nvPr/>
            </p:nvSpPr>
            <p:spPr>
              <a:xfrm flipV="1">
                <a:off x="373860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05" name="CustomShape 652"/>
              <p:cNvSpPr/>
              <p:nvPr/>
            </p:nvSpPr>
            <p:spPr>
              <a:xfrm flipV="1">
                <a:off x="383724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06" name="CustomShape 653"/>
              <p:cNvSpPr/>
              <p:nvPr/>
            </p:nvSpPr>
            <p:spPr>
              <a:xfrm flipV="1">
                <a:off x="393768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07" name="CustomShape 654"/>
              <p:cNvSpPr/>
              <p:nvPr/>
            </p:nvSpPr>
            <p:spPr>
              <a:xfrm flipV="1">
                <a:off x="403704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08" name="CustomShape 655"/>
              <p:cNvSpPr/>
              <p:nvPr/>
            </p:nvSpPr>
            <p:spPr>
              <a:xfrm flipV="1">
                <a:off x="413568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09" name="CustomShape 656"/>
              <p:cNvSpPr/>
              <p:nvPr/>
            </p:nvSpPr>
            <p:spPr>
              <a:xfrm flipV="1">
                <a:off x="423612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10" name="CustomShape 657"/>
              <p:cNvSpPr/>
              <p:nvPr/>
            </p:nvSpPr>
            <p:spPr>
              <a:xfrm flipV="1">
                <a:off x="433476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11" name="CustomShape 658"/>
              <p:cNvSpPr/>
              <p:nvPr/>
            </p:nvSpPr>
            <p:spPr>
              <a:xfrm flipV="1">
                <a:off x="443412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12" name="CustomShape 659"/>
              <p:cNvSpPr/>
              <p:nvPr/>
            </p:nvSpPr>
            <p:spPr>
              <a:xfrm flipV="1">
                <a:off x="453456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13" name="CustomShape 660"/>
              <p:cNvSpPr/>
              <p:nvPr/>
            </p:nvSpPr>
            <p:spPr>
              <a:xfrm flipV="1">
                <a:off x="463320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14" name="CustomShape 661"/>
              <p:cNvSpPr/>
              <p:nvPr/>
            </p:nvSpPr>
            <p:spPr>
              <a:xfrm flipV="1">
                <a:off x="473184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15" name="CustomShape 662"/>
              <p:cNvSpPr/>
              <p:nvPr/>
            </p:nvSpPr>
            <p:spPr>
              <a:xfrm flipV="1">
                <a:off x="483228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16" name="CustomShape 663"/>
              <p:cNvSpPr/>
              <p:nvPr/>
            </p:nvSpPr>
            <p:spPr>
              <a:xfrm flipV="1">
                <a:off x="493164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17" name="CustomShape 664"/>
              <p:cNvSpPr/>
              <p:nvPr/>
            </p:nvSpPr>
            <p:spPr>
              <a:xfrm flipV="1">
                <a:off x="503028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18" name="CustomShape 665"/>
              <p:cNvSpPr/>
              <p:nvPr/>
            </p:nvSpPr>
            <p:spPr>
              <a:xfrm flipV="1">
                <a:off x="513072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19" name="CustomShape 666"/>
              <p:cNvSpPr/>
              <p:nvPr/>
            </p:nvSpPr>
            <p:spPr>
              <a:xfrm flipV="1">
                <a:off x="522900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20" name="CustomShape 667"/>
              <p:cNvSpPr/>
              <p:nvPr/>
            </p:nvSpPr>
            <p:spPr>
              <a:xfrm flipV="1">
                <a:off x="532872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21" name="CustomShape 668"/>
              <p:cNvSpPr/>
              <p:nvPr/>
            </p:nvSpPr>
            <p:spPr>
              <a:xfrm flipV="1">
                <a:off x="542916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22" name="CustomShape 669"/>
              <p:cNvSpPr/>
              <p:nvPr/>
            </p:nvSpPr>
            <p:spPr>
              <a:xfrm flipV="1">
                <a:off x="552744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23" name="CustomShape 670"/>
              <p:cNvSpPr/>
              <p:nvPr/>
            </p:nvSpPr>
            <p:spPr>
              <a:xfrm flipV="1">
                <a:off x="562716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24" name="CustomShape 671"/>
              <p:cNvSpPr/>
              <p:nvPr/>
            </p:nvSpPr>
            <p:spPr>
              <a:xfrm flipV="1">
                <a:off x="572652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25" name="CustomShape 672"/>
              <p:cNvSpPr/>
              <p:nvPr/>
            </p:nvSpPr>
            <p:spPr>
              <a:xfrm flipV="1">
                <a:off x="582588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26" name="CustomShape 673"/>
              <p:cNvSpPr/>
              <p:nvPr/>
            </p:nvSpPr>
            <p:spPr>
              <a:xfrm flipV="1">
                <a:off x="5924520" y="2264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27" name="CustomShape 674"/>
              <p:cNvSpPr/>
              <p:nvPr/>
            </p:nvSpPr>
            <p:spPr>
              <a:xfrm flipV="1">
                <a:off x="6024960" y="2264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28" name="CustomShape 675"/>
              <p:cNvSpPr/>
              <p:nvPr/>
            </p:nvSpPr>
            <p:spPr>
              <a:xfrm flipV="1">
                <a:off x="6124320" y="2264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29" name="CustomShape 676"/>
              <p:cNvSpPr/>
              <p:nvPr/>
            </p:nvSpPr>
            <p:spPr>
              <a:xfrm flipV="1">
                <a:off x="274572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30" name="CustomShape 677"/>
              <p:cNvSpPr/>
              <p:nvPr/>
            </p:nvSpPr>
            <p:spPr>
              <a:xfrm flipV="1">
                <a:off x="284436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31" name="CustomShape 678"/>
              <p:cNvSpPr/>
              <p:nvPr/>
            </p:nvSpPr>
            <p:spPr>
              <a:xfrm flipV="1">
                <a:off x="294300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32" name="CustomShape 679"/>
              <p:cNvSpPr/>
              <p:nvPr/>
            </p:nvSpPr>
            <p:spPr>
              <a:xfrm flipV="1">
                <a:off x="304308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33" name="CustomShape 680"/>
              <p:cNvSpPr/>
              <p:nvPr/>
            </p:nvSpPr>
            <p:spPr>
              <a:xfrm flipV="1">
                <a:off x="314280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34" name="CustomShape 681"/>
              <p:cNvSpPr/>
              <p:nvPr/>
            </p:nvSpPr>
            <p:spPr>
              <a:xfrm flipV="1">
                <a:off x="324144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35" name="CustomShape 682"/>
              <p:cNvSpPr/>
              <p:nvPr/>
            </p:nvSpPr>
            <p:spPr>
              <a:xfrm flipV="1">
                <a:off x="334152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36" name="CustomShape 683"/>
              <p:cNvSpPr/>
              <p:nvPr/>
            </p:nvSpPr>
            <p:spPr>
              <a:xfrm flipV="1">
                <a:off x="344016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37" name="CustomShape 684"/>
              <p:cNvSpPr/>
              <p:nvPr/>
            </p:nvSpPr>
            <p:spPr>
              <a:xfrm flipV="1">
                <a:off x="353988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38" name="CustomShape 685"/>
              <p:cNvSpPr/>
              <p:nvPr/>
            </p:nvSpPr>
            <p:spPr>
              <a:xfrm flipV="1">
                <a:off x="363996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39" name="CustomShape 686"/>
              <p:cNvSpPr/>
              <p:nvPr/>
            </p:nvSpPr>
            <p:spPr>
              <a:xfrm flipV="1">
                <a:off x="373860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40" name="CustomShape 687"/>
              <p:cNvSpPr/>
              <p:nvPr/>
            </p:nvSpPr>
            <p:spPr>
              <a:xfrm flipV="1">
                <a:off x="383724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41" name="CustomShape 688"/>
              <p:cNvSpPr/>
              <p:nvPr/>
            </p:nvSpPr>
            <p:spPr>
              <a:xfrm flipV="1">
                <a:off x="393768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42" name="CustomShape 689"/>
              <p:cNvSpPr/>
              <p:nvPr/>
            </p:nvSpPr>
            <p:spPr>
              <a:xfrm flipV="1">
                <a:off x="403704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43" name="CustomShape 690"/>
              <p:cNvSpPr/>
              <p:nvPr/>
            </p:nvSpPr>
            <p:spPr>
              <a:xfrm flipV="1">
                <a:off x="413568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44" name="CustomShape 691"/>
              <p:cNvSpPr/>
              <p:nvPr/>
            </p:nvSpPr>
            <p:spPr>
              <a:xfrm flipV="1">
                <a:off x="423612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45" name="CustomShape 692"/>
              <p:cNvSpPr/>
              <p:nvPr/>
            </p:nvSpPr>
            <p:spPr>
              <a:xfrm flipV="1">
                <a:off x="433476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46" name="CustomShape 693"/>
              <p:cNvSpPr/>
              <p:nvPr/>
            </p:nvSpPr>
            <p:spPr>
              <a:xfrm flipV="1">
                <a:off x="443412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47" name="CustomShape 694"/>
              <p:cNvSpPr/>
              <p:nvPr/>
            </p:nvSpPr>
            <p:spPr>
              <a:xfrm flipV="1">
                <a:off x="453456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48" name="CustomShape 695"/>
              <p:cNvSpPr/>
              <p:nvPr/>
            </p:nvSpPr>
            <p:spPr>
              <a:xfrm flipV="1">
                <a:off x="463320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49" name="CustomShape 696"/>
              <p:cNvSpPr/>
              <p:nvPr/>
            </p:nvSpPr>
            <p:spPr>
              <a:xfrm flipV="1">
                <a:off x="473184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50" name="CustomShape 697"/>
              <p:cNvSpPr/>
              <p:nvPr/>
            </p:nvSpPr>
            <p:spPr>
              <a:xfrm flipV="1">
                <a:off x="483228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51" name="CustomShape 698"/>
              <p:cNvSpPr/>
              <p:nvPr/>
            </p:nvSpPr>
            <p:spPr>
              <a:xfrm flipV="1">
                <a:off x="493164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52" name="CustomShape 699"/>
              <p:cNvSpPr/>
              <p:nvPr/>
            </p:nvSpPr>
            <p:spPr>
              <a:xfrm flipV="1">
                <a:off x="503028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53" name="CustomShape 700"/>
              <p:cNvSpPr/>
              <p:nvPr/>
            </p:nvSpPr>
            <p:spPr>
              <a:xfrm flipV="1">
                <a:off x="513072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54" name="CustomShape 701"/>
              <p:cNvSpPr/>
              <p:nvPr/>
            </p:nvSpPr>
            <p:spPr>
              <a:xfrm flipV="1">
                <a:off x="522900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55" name="CustomShape 702"/>
              <p:cNvSpPr/>
              <p:nvPr/>
            </p:nvSpPr>
            <p:spPr>
              <a:xfrm flipV="1">
                <a:off x="532872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56" name="CustomShape 703"/>
              <p:cNvSpPr/>
              <p:nvPr/>
            </p:nvSpPr>
            <p:spPr>
              <a:xfrm flipV="1">
                <a:off x="542916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57" name="CustomShape 704"/>
              <p:cNvSpPr/>
              <p:nvPr/>
            </p:nvSpPr>
            <p:spPr>
              <a:xfrm flipV="1">
                <a:off x="552744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58" name="CustomShape 705"/>
              <p:cNvSpPr/>
              <p:nvPr/>
            </p:nvSpPr>
            <p:spPr>
              <a:xfrm flipV="1">
                <a:off x="562716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59" name="CustomShape 706"/>
              <p:cNvSpPr/>
              <p:nvPr/>
            </p:nvSpPr>
            <p:spPr>
              <a:xfrm flipV="1">
                <a:off x="572652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60" name="CustomShape 707"/>
              <p:cNvSpPr/>
              <p:nvPr/>
            </p:nvSpPr>
            <p:spPr>
              <a:xfrm flipV="1">
                <a:off x="582588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61" name="CustomShape 708"/>
              <p:cNvSpPr/>
              <p:nvPr/>
            </p:nvSpPr>
            <p:spPr>
              <a:xfrm flipV="1">
                <a:off x="5924520" y="21625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62" name="CustomShape 709"/>
              <p:cNvSpPr/>
              <p:nvPr/>
            </p:nvSpPr>
            <p:spPr>
              <a:xfrm flipV="1">
                <a:off x="6024960" y="21625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63" name="CustomShape 710"/>
              <p:cNvSpPr/>
              <p:nvPr/>
            </p:nvSpPr>
            <p:spPr>
              <a:xfrm flipV="1">
                <a:off x="6124320" y="21625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1864" name="Group 711"/>
            <p:cNvGrpSpPr/>
            <p:nvPr/>
          </p:nvGrpSpPr>
          <p:grpSpPr>
            <a:xfrm>
              <a:off x="2745720" y="2361600"/>
              <a:ext cx="3387240" cy="111600"/>
              <a:chOff x="2745720" y="2361600"/>
              <a:chExt cx="3387240" cy="111600"/>
            </a:xfrm>
          </p:grpSpPr>
          <p:sp>
            <p:nvSpPr>
              <p:cNvPr id="1865" name="CustomShape 712"/>
              <p:cNvSpPr/>
              <p:nvPr/>
            </p:nvSpPr>
            <p:spPr>
              <a:xfrm flipV="1">
                <a:off x="274572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66" name="CustomShape 713"/>
              <p:cNvSpPr/>
              <p:nvPr/>
            </p:nvSpPr>
            <p:spPr>
              <a:xfrm flipV="1">
                <a:off x="284436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67" name="CustomShape 714"/>
              <p:cNvSpPr/>
              <p:nvPr/>
            </p:nvSpPr>
            <p:spPr>
              <a:xfrm flipV="1">
                <a:off x="294300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68" name="CustomShape 715"/>
              <p:cNvSpPr/>
              <p:nvPr/>
            </p:nvSpPr>
            <p:spPr>
              <a:xfrm flipV="1">
                <a:off x="304308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69" name="CustomShape 716"/>
              <p:cNvSpPr/>
              <p:nvPr/>
            </p:nvSpPr>
            <p:spPr>
              <a:xfrm flipV="1">
                <a:off x="314280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70" name="CustomShape 717"/>
              <p:cNvSpPr/>
              <p:nvPr/>
            </p:nvSpPr>
            <p:spPr>
              <a:xfrm flipV="1">
                <a:off x="324144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71" name="CustomShape 718"/>
              <p:cNvSpPr/>
              <p:nvPr/>
            </p:nvSpPr>
            <p:spPr>
              <a:xfrm flipV="1">
                <a:off x="334152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72" name="CustomShape 719"/>
              <p:cNvSpPr/>
              <p:nvPr/>
            </p:nvSpPr>
            <p:spPr>
              <a:xfrm flipV="1">
                <a:off x="344016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73" name="CustomShape 720"/>
              <p:cNvSpPr/>
              <p:nvPr/>
            </p:nvSpPr>
            <p:spPr>
              <a:xfrm flipV="1">
                <a:off x="353988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74" name="CustomShape 721"/>
              <p:cNvSpPr/>
              <p:nvPr/>
            </p:nvSpPr>
            <p:spPr>
              <a:xfrm flipV="1">
                <a:off x="363996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75" name="CustomShape 722"/>
              <p:cNvSpPr/>
              <p:nvPr/>
            </p:nvSpPr>
            <p:spPr>
              <a:xfrm flipV="1">
                <a:off x="373860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76" name="CustomShape 723"/>
              <p:cNvSpPr/>
              <p:nvPr/>
            </p:nvSpPr>
            <p:spPr>
              <a:xfrm flipV="1">
                <a:off x="383724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77" name="CustomShape 724"/>
              <p:cNvSpPr/>
              <p:nvPr/>
            </p:nvSpPr>
            <p:spPr>
              <a:xfrm flipV="1">
                <a:off x="393768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78" name="CustomShape 725"/>
              <p:cNvSpPr/>
              <p:nvPr/>
            </p:nvSpPr>
            <p:spPr>
              <a:xfrm flipV="1">
                <a:off x="403704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79" name="CustomShape 726"/>
              <p:cNvSpPr/>
              <p:nvPr/>
            </p:nvSpPr>
            <p:spPr>
              <a:xfrm flipV="1">
                <a:off x="413568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80" name="CustomShape 727"/>
              <p:cNvSpPr/>
              <p:nvPr/>
            </p:nvSpPr>
            <p:spPr>
              <a:xfrm flipV="1">
                <a:off x="423612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81" name="CustomShape 728"/>
              <p:cNvSpPr/>
              <p:nvPr/>
            </p:nvSpPr>
            <p:spPr>
              <a:xfrm flipV="1">
                <a:off x="433476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82" name="CustomShape 729"/>
              <p:cNvSpPr/>
              <p:nvPr/>
            </p:nvSpPr>
            <p:spPr>
              <a:xfrm flipV="1">
                <a:off x="443412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83" name="CustomShape 730"/>
              <p:cNvSpPr/>
              <p:nvPr/>
            </p:nvSpPr>
            <p:spPr>
              <a:xfrm flipV="1">
                <a:off x="453456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84" name="CustomShape 731"/>
              <p:cNvSpPr/>
              <p:nvPr/>
            </p:nvSpPr>
            <p:spPr>
              <a:xfrm flipV="1">
                <a:off x="463320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85" name="CustomShape 732"/>
              <p:cNvSpPr/>
              <p:nvPr/>
            </p:nvSpPr>
            <p:spPr>
              <a:xfrm flipV="1">
                <a:off x="473184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86" name="CustomShape 733"/>
              <p:cNvSpPr/>
              <p:nvPr/>
            </p:nvSpPr>
            <p:spPr>
              <a:xfrm flipV="1">
                <a:off x="483228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87" name="CustomShape 734"/>
              <p:cNvSpPr/>
              <p:nvPr/>
            </p:nvSpPr>
            <p:spPr>
              <a:xfrm flipV="1">
                <a:off x="493164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88" name="CustomShape 735"/>
              <p:cNvSpPr/>
              <p:nvPr/>
            </p:nvSpPr>
            <p:spPr>
              <a:xfrm flipV="1">
                <a:off x="503028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89" name="CustomShape 736"/>
              <p:cNvSpPr/>
              <p:nvPr/>
            </p:nvSpPr>
            <p:spPr>
              <a:xfrm flipV="1">
                <a:off x="513072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90" name="CustomShape 737"/>
              <p:cNvSpPr/>
              <p:nvPr/>
            </p:nvSpPr>
            <p:spPr>
              <a:xfrm flipV="1">
                <a:off x="522900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91" name="CustomShape 738"/>
              <p:cNvSpPr/>
              <p:nvPr/>
            </p:nvSpPr>
            <p:spPr>
              <a:xfrm flipV="1">
                <a:off x="532872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92" name="CustomShape 739"/>
              <p:cNvSpPr/>
              <p:nvPr/>
            </p:nvSpPr>
            <p:spPr>
              <a:xfrm flipV="1">
                <a:off x="542916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93" name="CustomShape 740"/>
              <p:cNvSpPr/>
              <p:nvPr/>
            </p:nvSpPr>
            <p:spPr>
              <a:xfrm flipV="1">
                <a:off x="552744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94" name="CustomShape 741"/>
              <p:cNvSpPr/>
              <p:nvPr/>
            </p:nvSpPr>
            <p:spPr>
              <a:xfrm flipV="1">
                <a:off x="562716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95" name="CustomShape 742"/>
              <p:cNvSpPr/>
              <p:nvPr/>
            </p:nvSpPr>
            <p:spPr>
              <a:xfrm flipV="1">
                <a:off x="572652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96" name="CustomShape 743"/>
              <p:cNvSpPr/>
              <p:nvPr/>
            </p:nvSpPr>
            <p:spPr>
              <a:xfrm flipV="1">
                <a:off x="582588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97" name="CustomShape 744"/>
              <p:cNvSpPr/>
              <p:nvPr/>
            </p:nvSpPr>
            <p:spPr>
              <a:xfrm flipV="1">
                <a:off x="5924520" y="2463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98" name="CustomShape 745"/>
              <p:cNvSpPr/>
              <p:nvPr/>
            </p:nvSpPr>
            <p:spPr>
              <a:xfrm flipV="1">
                <a:off x="6024960" y="2463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899" name="CustomShape 746"/>
              <p:cNvSpPr/>
              <p:nvPr/>
            </p:nvSpPr>
            <p:spPr>
              <a:xfrm flipV="1">
                <a:off x="6124320" y="2463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00" name="CustomShape 747"/>
              <p:cNvSpPr/>
              <p:nvPr/>
            </p:nvSpPr>
            <p:spPr>
              <a:xfrm flipV="1">
                <a:off x="274572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01" name="CustomShape 748"/>
              <p:cNvSpPr/>
              <p:nvPr/>
            </p:nvSpPr>
            <p:spPr>
              <a:xfrm flipV="1">
                <a:off x="284436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02" name="CustomShape 749"/>
              <p:cNvSpPr/>
              <p:nvPr/>
            </p:nvSpPr>
            <p:spPr>
              <a:xfrm flipV="1">
                <a:off x="294300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03" name="CustomShape 750"/>
              <p:cNvSpPr/>
              <p:nvPr/>
            </p:nvSpPr>
            <p:spPr>
              <a:xfrm flipV="1">
                <a:off x="304308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04" name="CustomShape 751"/>
              <p:cNvSpPr/>
              <p:nvPr/>
            </p:nvSpPr>
            <p:spPr>
              <a:xfrm flipV="1">
                <a:off x="314280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05" name="CustomShape 752"/>
              <p:cNvSpPr/>
              <p:nvPr/>
            </p:nvSpPr>
            <p:spPr>
              <a:xfrm flipV="1">
                <a:off x="324144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06" name="CustomShape 753"/>
              <p:cNvSpPr/>
              <p:nvPr/>
            </p:nvSpPr>
            <p:spPr>
              <a:xfrm flipV="1">
                <a:off x="334152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07" name="CustomShape 754"/>
              <p:cNvSpPr/>
              <p:nvPr/>
            </p:nvSpPr>
            <p:spPr>
              <a:xfrm flipV="1">
                <a:off x="344016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08" name="CustomShape 755"/>
              <p:cNvSpPr/>
              <p:nvPr/>
            </p:nvSpPr>
            <p:spPr>
              <a:xfrm flipV="1">
                <a:off x="353988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09" name="CustomShape 756"/>
              <p:cNvSpPr/>
              <p:nvPr/>
            </p:nvSpPr>
            <p:spPr>
              <a:xfrm flipV="1">
                <a:off x="363996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10" name="CustomShape 757"/>
              <p:cNvSpPr/>
              <p:nvPr/>
            </p:nvSpPr>
            <p:spPr>
              <a:xfrm flipV="1">
                <a:off x="373860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11" name="CustomShape 758"/>
              <p:cNvSpPr/>
              <p:nvPr/>
            </p:nvSpPr>
            <p:spPr>
              <a:xfrm flipV="1">
                <a:off x="383724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12" name="CustomShape 759"/>
              <p:cNvSpPr/>
              <p:nvPr/>
            </p:nvSpPr>
            <p:spPr>
              <a:xfrm flipV="1">
                <a:off x="393768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13" name="CustomShape 760"/>
              <p:cNvSpPr/>
              <p:nvPr/>
            </p:nvSpPr>
            <p:spPr>
              <a:xfrm flipV="1">
                <a:off x="403704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14" name="CustomShape 761"/>
              <p:cNvSpPr/>
              <p:nvPr/>
            </p:nvSpPr>
            <p:spPr>
              <a:xfrm flipV="1">
                <a:off x="413568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15" name="CustomShape 762"/>
              <p:cNvSpPr/>
              <p:nvPr/>
            </p:nvSpPr>
            <p:spPr>
              <a:xfrm flipV="1">
                <a:off x="423612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16" name="CustomShape 763"/>
              <p:cNvSpPr/>
              <p:nvPr/>
            </p:nvSpPr>
            <p:spPr>
              <a:xfrm flipV="1">
                <a:off x="433476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17" name="CustomShape 764"/>
              <p:cNvSpPr/>
              <p:nvPr/>
            </p:nvSpPr>
            <p:spPr>
              <a:xfrm flipV="1">
                <a:off x="443412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18" name="CustomShape 765"/>
              <p:cNvSpPr/>
              <p:nvPr/>
            </p:nvSpPr>
            <p:spPr>
              <a:xfrm flipV="1">
                <a:off x="453456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19" name="CustomShape 766"/>
              <p:cNvSpPr/>
              <p:nvPr/>
            </p:nvSpPr>
            <p:spPr>
              <a:xfrm flipV="1">
                <a:off x="463320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20" name="CustomShape 767"/>
              <p:cNvSpPr/>
              <p:nvPr/>
            </p:nvSpPr>
            <p:spPr>
              <a:xfrm flipV="1">
                <a:off x="473184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21" name="CustomShape 768"/>
              <p:cNvSpPr/>
              <p:nvPr/>
            </p:nvSpPr>
            <p:spPr>
              <a:xfrm flipV="1">
                <a:off x="483228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22" name="CustomShape 769"/>
              <p:cNvSpPr/>
              <p:nvPr/>
            </p:nvSpPr>
            <p:spPr>
              <a:xfrm flipV="1">
                <a:off x="493164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23" name="CustomShape 770"/>
              <p:cNvSpPr/>
              <p:nvPr/>
            </p:nvSpPr>
            <p:spPr>
              <a:xfrm flipV="1">
                <a:off x="503028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24" name="CustomShape 771"/>
              <p:cNvSpPr/>
              <p:nvPr/>
            </p:nvSpPr>
            <p:spPr>
              <a:xfrm flipV="1">
                <a:off x="513072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25" name="CustomShape 772"/>
              <p:cNvSpPr/>
              <p:nvPr/>
            </p:nvSpPr>
            <p:spPr>
              <a:xfrm flipV="1">
                <a:off x="522900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26" name="CustomShape 773"/>
              <p:cNvSpPr/>
              <p:nvPr/>
            </p:nvSpPr>
            <p:spPr>
              <a:xfrm flipV="1">
                <a:off x="532872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27" name="CustomShape 774"/>
              <p:cNvSpPr/>
              <p:nvPr/>
            </p:nvSpPr>
            <p:spPr>
              <a:xfrm flipV="1">
                <a:off x="542916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28" name="CustomShape 775"/>
              <p:cNvSpPr/>
              <p:nvPr/>
            </p:nvSpPr>
            <p:spPr>
              <a:xfrm flipV="1">
                <a:off x="552744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29" name="CustomShape 776"/>
              <p:cNvSpPr/>
              <p:nvPr/>
            </p:nvSpPr>
            <p:spPr>
              <a:xfrm flipV="1">
                <a:off x="562716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30" name="CustomShape 777"/>
              <p:cNvSpPr/>
              <p:nvPr/>
            </p:nvSpPr>
            <p:spPr>
              <a:xfrm flipV="1">
                <a:off x="572652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31" name="CustomShape 778"/>
              <p:cNvSpPr/>
              <p:nvPr/>
            </p:nvSpPr>
            <p:spPr>
              <a:xfrm flipV="1">
                <a:off x="582588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32" name="CustomShape 779"/>
              <p:cNvSpPr/>
              <p:nvPr/>
            </p:nvSpPr>
            <p:spPr>
              <a:xfrm flipV="1">
                <a:off x="5924520" y="23616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33" name="CustomShape 780"/>
              <p:cNvSpPr/>
              <p:nvPr/>
            </p:nvSpPr>
            <p:spPr>
              <a:xfrm flipV="1">
                <a:off x="6024960" y="23616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34" name="CustomShape 781"/>
              <p:cNvSpPr/>
              <p:nvPr/>
            </p:nvSpPr>
            <p:spPr>
              <a:xfrm flipV="1">
                <a:off x="6124320" y="23616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1935" name="Group 782"/>
            <p:cNvGrpSpPr/>
            <p:nvPr/>
          </p:nvGrpSpPr>
          <p:grpSpPr>
            <a:xfrm>
              <a:off x="2745720" y="2560680"/>
              <a:ext cx="3387240" cy="111600"/>
              <a:chOff x="2745720" y="2560680"/>
              <a:chExt cx="3387240" cy="111600"/>
            </a:xfrm>
          </p:grpSpPr>
          <p:sp>
            <p:nvSpPr>
              <p:cNvPr id="1936" name="CustomShape 783"/>
              <p:cNvSpPr/>
              <p:nvPr/>
            </p:nvSpPr>
            <p:spPr>
              <a:xfrm flipV="1">
                <a:off x="274572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37" name="CustomShape 784"/>
              <p:cNvSpPr/>
              <p:nvPr/>
            </p:nvSpPr>
            <p:spPr>
              <a:xfrm flipV="1">
                <a:off x="284436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38" name="CustomShape 785"/>
              <p:cNvSpPr/>
              <p:nvPr/>
            </p:nvSpPr>
            <p:spPr>
              <a:xfrm flipV="1">
                <a:off x="294300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39" name="CustomShape 786"/>
              <p:cNvSpPr/>
              <p:nvPr/>
            </p:nvSpPr>
            <p:spPr>
              <a:xfrm flipV="1">
                <a:off x="304308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40" name="CustomShape 787"/>
              <p:cNvSpPr/>
              <p:nvPr/>
            </p:nvSpPr>
            <p:spPr>
              <a:xfrm flipV="1">
                <a:off x="314280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41" name="CustomShape 788"/>
              <p:cNvSpPr/>
              <p:nvPr/>
            </p:nvSpPr>
            <p:spPr>
              <a:xfrm flipV="1">
                <a:off x="324144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42" name="CustomShape 789"/>
              <p:cNvSpPr/>
              <p:nvPr/>
            </p:nvSpPr>
            <p:spPr>
              <a:xfrm flipV="1">
                <a:off x="334152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43" name="CustomShape 790"/>
              <p:cNvSpPr/>
              <p:nvPr/>
            </p:nvSpPr>
            <p:spPr>
              <a:xfrm flipV="1">
                <a:off x="344016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44" name="CustomShape 791"/>
              <p:cNvSpPr/>
              <p:nvPr/>
            </p:nvSpPr>
            <p:spPr>
              <a:xfrm flipV="1">
                <a:off x="353988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45" name="CustomShape 792"/>
              <p:cNvSpPr/>
              <p:nvPr/>
            </p:nvSpPr>
            <p:spPr>
              <a:xfrm flipV="1">
                <a:off x="363996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46" name="CustomShape 793"/>
              <p:cNvSpPr/>
              <p:nvPr/>
            </p:nvSpPr>
            <p:spPr>
              <a:xfrm flipV="1">
                <a:off x="373860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47" name="CustomShape 794"/>
              <p:cNvSpPr/>
              <p:nvPr/>
            </p:nvSpPr>
            <p:spPr>
              <a:xfrm flipV="1">
                <a:off x="383724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48" name="CustomShape 795"/>
              <p:cNvSpPr/>
              <p:nvPr/>
            </p:nvSpPr>
            <p:spPr>
              <a:xfrm flipV="1">
                <a:off x="393768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49" name="CustomShape 796"/>
              <p:cNvSpPr/>
              <p:nvPr/>
            </p:nvSpPr>
            <p:spPr>
              <a:xfrm flipV="1">
                <a:off x="403704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50" name="CustomShape 797"/>
              <p:cNvSpPr/>
              <p:nvPr/>
            </p:nvSpPr>
            <p:spPr>
              <a:xfrm flipV="1">
                <a:off x="413568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51" name="CustomShape 798"/>
              <p:cNvSpPr/>
              <p:nvPr/>
            </p:nvSpPr>
            <p:spPr>
              <a:xfrm flipV="1">
                <a:off x="423612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52" name="CustomShape 799"/>
              <p:cNvSpPr/>
              <p:nvPr/>
            </p:nvSpPr>
            <p:spPr>
              <a:xfrm flipV="1">
                <a:off x="433476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53" name="CustomShape 800"/>
              <p:cNvSpPr/>
              <p:nvPr/>
            </p:nvSpPr>
            <p:spPr>
              <a:xfrm flipV="1">
                <a:off x="443412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54" name="CustomShape 801"/>
              <p:cNvSpPr/>
              <p:nvPr/>
            </p:nvSpPr>
            <p:spPr>
              <a:xfrm flipV="1">
                <a:off x="453456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55" name="CustomShape 802"/>
              <p:cNvSpPr/>
              <p:nvPr/>
            </p:nvSpPr>
            <p:spPr>
              <a:xfrm flipV="1">
                <a:off x="463320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56" name="CustomShape 803"/>
              <p:cNvSpPr/>
              <p:nvPr/>
            </p:nvSpPr>
            <p:spPr>
              <a:xfrm flipV="1">
                <a:off x="473184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57" name="CustomShape 804"/>
              <p:cNvSpPr/>
              <p:nvPr/>
            </p:nvSpPr>
            <p:spPr>
              <a:xfrm flipV="1">
                <a:off x="483228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58" name="CustomShape 805"/>
              <p:cNvSpPr/>
              <p:nvPr/>
            </p:nvSpPr>
            <p:spPr>
              <a:xfrm flipV="1">
                <a:off x="493164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59" name="CustomShape 806"/>
              <p:cNvSpPr/>
              <p:nvPr/>
            </p:nvSpPr>
            <p:spPr>
              <a:xfrm flipV="1">
                <a:off x="503028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60" name="CustomShape 807"/>
              <p:cNvSpPr/>
              <p:nvPr/>
            </p:nvSpPr>
            <p:spPr>
              <a:xfrm flipV="1">
                <a:off x="513072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61" name="CustomShape 808"/>
              <p:cNvSpPr/>
              <p:nvPr/>
            </p:nvSpPr>
            <p:spPr>
              <a:xfrm flipV="1">
                <a:off x="522900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62" name="CustomShape 809"/>
              <p:cNvSpPr/>
              <p:nvPr/>
            </p:nvSpPr>
            <p:spPr>
              <a:xfrm flipV="1">
                <a:off x="532872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63" name="CustomShape 810"/>
              <p:cNvSpPr/>
              <p:nvPr/>
            </p:nvSpPr>
            <p:spPr>
              <a:xfrm flipV="1">
                <a:off x="542916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64" name="CustomShape 811"/>
              <p:cNvSpPr/>
              <p:nvPr/>
            </p:nvSpPr>
            <p:spPr>
              <a:xfrm flipV="1">
                <a:off x="552744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65" name="CustomShape 812"/>
              <p:cNvSpPr/>
              <p:nvPr/>
            </p:nvSpPr>
            <p:spPr>
              <a:xfrm flipV="1">
                <a:off x="562716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66" name="CustomShape 813"/>
              <p:cNvSpPr/>
              <p:nvPr/>
            </p:nvSpPr>
            <p:spPr>
              <a:xfrm flipV="1">
                <a:off x="572652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67" name="CustomShape 814"/>
              <p:cNvSpPr/>
              <p:nvPr/>
            </p:nvSpPr>
            <p:spPr>
              <a:xfrm flipV="1">
                <a:off x="582588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68" name="CustomShape 815"/>
              <p:cNvSpPr/>
              <p:nvPr/>
            </p:nvSpPr>
            <p:spPr>
              <a:xfrm flipV="1">
                <a:off x="5924520" y="2662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69" name="CustomShape 816"/>
              <p:cNvSpPr/>
              <p:nvPr/>
            </p:nvSpPr>
            <p:spPr>
              <a:xfrm flipV="1">
                <a:off x="6024960" y="2662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70" name="CustomShape 817"/>
              <p:cNvSpPr/>
              <p:nvPr/>
            </p:nvSpPr>
            <p:spPr>
              <a:xfrm flipV="1">
                <a:off x="6124320" y="2662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71" name="CustomShape 818"/>
              <p:cNvSpPr/>
              <p:nvPr/>
            </p:nvSpPr>
            <p:spPr>
              <a:xfrm flipV="1">
                <a:off x="274572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72" name="CustomShape 819"/>
              <p:cNvSpPr/>
              <p:nvPr/>
            </p:nvSpPr>
            <p:spPr>
              <a:xfrm flipV="1">
                <a:off x="284436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73" name="CustomShape 820"/>
              <p:cNvSpPr/>
              <p:nvPr/>
            </p:nvSpPr>
            <p:spPr>
              <a:xfrm flipV="1">
                <a:off x="294300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74" name="CustomShape 821"/>
              <p:cNvSpPr/>
              <p:nvPr/>
            </p:nvSpPr>
            <p:spPr>
              <a:xfrm flipV="1">
                <a:off x="304308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75" name="CustomShape 822"/>
              <p:cNvSpPr/>
              <p:nvPr/>
            </p:nvSpPr>
            <p:spPr>
              <a:xfrm flipV="1">
                <a:off x="314280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76" name="CustomShape 823"/>
              <p:cNvSpPr/>
              <p:nvPr/>
            </p:nvSpPr>
            <p:spPr>
              <a:xfrm flipV="1">
                <a:off x="324144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77" name="CustomShape 824"/>
              <p:cNvSpPr/>
              <p:nvPr/>
            </p:nvSpPr>
            <p:spPr>
              <a:xfrm flipV="1">
                <a:off x="334152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78" name="CustomShape 825"/>
              <p:cNvSpPr/>
              <p:nvPr/>
            </p:nvSpPr>
            <p:spPr>
              <a:xfrm flipV="1">
                <a:off x="344016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79" name="CustomShape 826"/>
              <p:cNvSpPr/>
              <p:nvPr/>
            </p:nvSpPr>
            <p:spPr>
              <a:xfrm flipV="1">
                <a:off x="353988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80" name="CustomShape 827"/>
              <p:cNvSpPr/>
              <p:nvPr/>
            </p:nvSpPr>
            <p:spPr>
              <a:xfrm flipV="1">
                <a:off x="363996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81" name="CustomShape 828"/>
              <p:cNvSpPr/>
              <p:nvPr/>
            </p:nvSpPr>
            <p:spPr>
              <a:xfrm flipV="1">
                <a:off x="373860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82" name="CustomShape 829"/>
              <p:cNvSpPr/>
              <p:nvPr/>
            </p:nvSpPr>
            <p:spPr>
              <a:xfrm flipV="1">
                <a:off x="383724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83" name="CustomShape 830"/>
              <p:cNvSpPr/>
              <p:nvPr/>
            </p:nvSpPr>
            <p:spPr>
              <a:xfrm flipV="1">
                <a:off x="393768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84" name="CustomShape 831"/>
              <p:cNvSpPr/>
              <p:nvPr/>
            </p:nvSpPr>
            <p:spPr>
              <a:xfrm flipV="1">
                <a:off x="403704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85" name="CustomShape 832"/>
              <p:cNvSpPr/>
              <p:nvPr/>
            </p:nvSpPr>
            <p:spPr>
              <a:xfrm flipV="1">
                <a:off x="413568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86" name="CustomShape 833"/>
              <p:cNvSpPr/>
              <p:nvPr/>
            </p:nvSpPr>
            <p:spPr>
              <a:xfrm flipV="1">
                <a:off x="423612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87" name="CustomShape 834"/>
              <p:cNvSpPr/>
              <p:nvPr/>
            </p:nvSpPr>
            <p:spPr>
              <a:xfrm flipV="1">
                <a:off x="433476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88" name="CustomShape 835"/>
              <p:cNvSpPr/>
              <p:nvPr/>
            </p:nvSpPr>
            <p:spPr>
              <a:xfrm flipV="1">
                <a:off x="443412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89" name="CustomShape 836"/>
              <p:cNvSpPr/>
              <p:nvPr/>
            </p:nvSpPr>
            <p:spPr>
              <a:xfrm flipV="1">
                <a:off x="453456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90" name="CustomShape 837"/>
              <p:cNvSpPr/>
              <p:nvPr/>
            </p:nvSpPr>
            <p:spPr>
              <a:xfrm flipV="1">
                <a:off x="463320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91" name="CustomShape 838"/>
              <p:cNvSpPr/>
              <p:nvPr/>
            </p:nvSpPr>
            <p:spPr>
              <a:xfrm flipV="1">
                <a:off x="473184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92" name="CustomShape 839"/>
              <p:cNvSpPr/>
              <p:nvPr/>
            </p:nvSpPr>
            <p:spPr>
              <a:xfrm flipV="1">
                <a:off x="483228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93" name="CustomShape 840"/>
              <p:cNvSpPr/>
              <p:nvPr/>
            </p:nvSpPr>
            <p:spPr>
              <a:xfrm flipV="1">
                <a:off x="493164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94" name="CustomShape 841"/>
              <p:cNvSpPr/>
              <p:nvPr/>
            </p:nvSpPr>
            <p:spPr>
              <a:xfrm flipV="1">
                <a:off x="503028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95" name="CustomShape 842"/>
              <p:cNvSpPr/>
              <p:nvPr/>
            </p:nvSpPr>
            <p:spPr>
              <a:xfrm flipV="1">
                <a:off x="513072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96" name="CustomShape 843"/>
              <p:cNvSpPr/>
              <p:nvPr/>
            </p:nvSpPr>
            <p:spPr>
              <a:xfrm flipV="1">
                <a:off x="522900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97" name="CustomShape 844"/>
              <p:cNvSpPr/>
              <p:nvPr/>
            </p:nvSpPr>
            <p:spPr>
              <a:xfrm flipV="1">
                <a:off x="532872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98" name="CustomShape 845"/>
              <p:cNvSpPr/>
              <p:nvPr/>
            </p:nvSpPr>
            <p:spPr>
              <a:xfrm flipV="1">
                <a:off x="542916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1999" name="CustomShape 846"/>
              <p:cNvSpPr/>
              <p:nvPr/>
            </p:nvSpPr>
            <p:spPr>
              <a:xfrm flipV="1">
                <a:off x="552744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00" name="CustomShape 847"/>
              <p:cNvSpPr/>
              <p:nvPr/>
            </p:nvSpPr>
            <p:spPr>
              <a:xfrm flipV="1">
                <a:off x="562716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01" name="CustomShape 848"/>
              <p:cNvSpPr/>
              <p:nvPr/>
            </p:nvSpPr>
            <p:spPr>
              <a:xfrm flipV="1">
                <a:off x="572652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02" name="CustomShape 849"/>
              <p:cNvSpPr/>
              <p:nvPr/>
            </p:nvSpPr>
            <p:spPr>
              <a:xfrm flipV="1">
                <a:off x="582588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03" name="CustomShape 850"/>
              <p:cNvSpPr/>
              <p:nvPr/>
            </p:nvSpPr>
            <p:spPr>
              <a:xfrm flipV="1">
                <a:off x="5924520" y="256068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04" name="CustomShape 851"/>
              <p:cNvSpPr/>
              <p:nvPr/>
            </p:nvSpPr>
            <p:spPr>
              <a:xfrm flipV="1">
                <a:off x="6024960" y="256068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05" name="CustomShape 852"/>
              <p:cNvSpPr/>
              <p:nvPr/>
            </p:nvSpPr>
            <p:spPr>
              <a:xfrm flipV="1">
                <a:off x="6124320" y="256068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2006" name="Group 853"/>
            <p:cNvGrpSpPr/>
            <p:nvPr/>
          </p:nvGrpSpPr>
          <p:grpSpPr>
            <a:xfrm>
              <a:off x="2745720" y="2759760"/>
              <a:ext cx="3387240" cy="111600"/>
              <a:chOff x="2745720" y="2759760"/>
              <a:chExt cx="3387240" cy="111600"/>
            </a:xfrm>
          </p:grpSpPr>
          <p:sp>
            <p:nvSpPr>
              <p:cNvPr id="2007" name="CustomShape 854"/>
              <p:cNvSpPr/>
              <p:nvPr/>
            </p:nvSpPr>
            <p:spPr>
              <a:xfrm flipV="1">
                <a:off x="274572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08" name="CustomShape 855"/>
              <p:cNvSpPr/>
              <p:nvPr/>
            </p:nvSpPr>
            <p:spPr>
              <a:xfrm flipV="1">
                <a:off x="284436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09" name="CustomShape 856"/>
              <p:cNvSpPr/>
              <p:nvPr/>
            </p:nvSpPr>
            <p:spPr>
              <a:xfrm flipV="1">
                <a:off x="294300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10" name="CustomShape 857"/>
              <p:cNvSpPr/>
              <p:nvPr/>
            </p:nvSpPr>
            <p:spPr>
              <a:xfrm flipV="1">
                <a:off x="304308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11" name="CustomShape 858"/>
              <p:cNvSpPr/>
              <p:nvPr/>
            </p:nvSpPr>
            <p:spPr>
              <a:xfrm flipV="1">
                <a:off x="314280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12" name="CustomShape 859"/>
              <p:cNvSpPr/>
              <p:nvPr/>
            </p:nvSpPr>
            <p:spPr>
              <a:xfrm flipV="1">
                <a:off x="324144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13" name="CustomShape 860"/>
              <p:cNvSpPr/>
              <p:nvPr/>
            </p:nvSpPr>
            <p:spPr>
              <a:xfrm flipV="1">
                <a:off x="334152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14" name="CustomShape 861"/>
              <p:cNvSpPr/>
              <p:nvPr/>
            </p:nvSpPr>
            <p:spPr>
              <a:xfrm flipV="1">
                <a:off x="344016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15" name="CustomShape 862"/>
              <p:cNvSpPr/>
              <p:nvPr/>
            </p:nvSpPr>
            <p:spPr>
              <a:xfrm flipV="1">
                <a:off x="353988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16" name="CustomShape 863"/>
              <p:cNvSpPr/>
              <p:nvPr/>
            </p:nvSpPr>
            <p:spPr>
              <a:xfrm flipV="1">
                <a:off x="363996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17" name="CustomShape 864"/>
              <p:cNvSpPr/>
              <p:nvPr/>
            </p:nvSpPr>
            <p:spPr>
              <a:xfrm flipV="1">
                <a:off x="373860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18" name="CustomShape 865"/>
              <p:cNvSpPr/>
              <p:nvPr/>
            </p:nvSpPr>
            <p:spPr>
              <a:xfrm flipV="1">
                <a:off x="383724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19" name="CustomShape 866"/>
              <p:cNvSpPr/>
              <p:nvPr/>
            </p:nvSpPr>
            <p:spPr>
              <a:xfrm flipV="1">
                <a:off x="393768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20" name="CustomShape 867"/>
              <p:cNvSpPr/>
              <p:nvPr/>
            </p:nvSpPr>
            <p:spPr>
              <a:xfrm flipV="1">
                <a:off x="403704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21" name="CustomShape 868"/>
              <p:cNvSpPr/>
              <p:nvPr/>
            </p:nvSpPr>
            <p:spPr>
              <a:xfrm flipV="1">
                <a:off x="413568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22" name="CustomShape 869"/>
              <p:cNvSpPr/>
              <p:nvPr/>
            </p:nvSpPr>
            <p:spPr>
              <a:xfrm flipV="1">
                <a:off x="423612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23" name="CustomShape 870"/>
              <p:cNvSpPr/>
              <p:nvPr/>
            </p:nvSpPr>
            <p:spPr>
              <a:xfrm flipV="1">
                <a:off x="433476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24" name="CustomShape 871"/>
              <p:cNvSpPr/>
              <p:nvPr/>
            </p:nvSpPr>
            <p:spPr>
              <a:xfrm flipV="1">
                <a:off x="443412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25" name="CustomShape 872"/>
              <p:cNvSpPr/>
              <p:nvPr/>
            </p:nvSpPr>
            <p:spPr>
              <a:xfrm flipV="1">
                <a:off x="453456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26" name="CustomShape 873"/>
              <p:cNvSpPr/>
              <p:nvPr/>
            </p:nvSpPr>
            <p:spPr>
              <a:xfrm flipV="1">
                <a:off x="463320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27" name="CustomShape 874"/>
              <p:cNvSpPr/>
              <p:nvPr/>
            </p:nvSpPr>
            <p:spPr>
              <a:xfrm flipV="1">
                <a:off x="473184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28" name="CustomShape 875"/>
              <p:cNvSpPr/>
              <p:nvPr/>
            </p:nvSpPr>
            <p:spPr>
              <a:xfrm flipV="1">
                <a:off x="483228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29" name="CustomShape 876"/>
              <p:cNvSpPr/>
              <p:nvPr/>
            </p:nvSpPr>
            <p:spPr>
              <a:xfrm flipV="1">
                <a:off x="493164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30" name="CustomShape 877"/>
              <p:cNvSpPr/>
              <p:nvPr/>
            </p:nvSpPr>
            <p:spPr>
              <a:xfrm flipV="1">
                <a:off x="503028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31" name="CustomShape 878"/>
              <p:cNvSpPr/>
              <p:nvPr/>
            </p:nvSpPr>
            <p:spPr>
              <a:xfrm flipV="1">
                <a:off x="513072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32" name="CustomShape 879"/>
              <p:cNvSpPr/>
              <p:nvPr/>
            </p:nvSpPr>
            <p:spPr>
              <a:xfrm flipV="1">
                <a:off x="522900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33" name="CustomShape 880"/>
              <p:cNvSpPr/>
              <p:nvPr/>
            </p:nvSpPr>
            <p:spPr>
              <a:xfrm flipV="1">
                <a:off x="532872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34" name="CustomShape 881"/>
              <p:cNvSpPr/>
              <p:nvPr/>
            </p:nvSpPr>
            <p:spPr>
              <a:xfrm flipV="1">
                <a:off x="542916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35" name="CustomShape 882"/>
              <p:cNvSpPr/>
              <p:nvPr/>
            </p:nvSpPr>
            <p:spPr>
              <a:xfrm flipV="1">
                <a:off x="552744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36" name="CustomShape 883"/>
              <p:cNvSpPr/>
              <p:nvPr/>
            </p:nvSpPr>
            <p:spPr>
              <a:xfrm flipV="1">
                <a:off x="562716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37" name="CustomShape 884"/>
              <p:cNvSpPr/>
              <p:nvPr/>
            </p:nvSpPr>
            <p:spPr>
              <a:xfrm flipV="1">
                <a:off x="572652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38" name="CustomShape 885"/>
              <p:cNvSpPr/>
              <p:nvPr/>
            </p:nvSpPr>
            <p:spPr>
              <a:xfrm flipV="1">
                <a:off x="582588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39" name="CustomShape 886"/>
              <p:cNvSpPr/>
              <p:nvPr/>
            </p:nvSpPr>
            <p:spPr>
              <a:xfrm flipV="1">
                <a:off x="5924520" y="28620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40" name="CustomShape 887"/>
              <p:cNvSpPr/>
              <p:nvPr/>
            </p:nvSpPr>
            <p:spPr>
              <a:xfrm flipV="1">
                <a:off x="6024960" y="28620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41" name="CustomShape 888"/>
              <p:cNvSpPr/>
              <p:nvPr/>
            </p:nvSpPr>
            <p:spPr>
              <a:xfrm flipV="1">
                <a:off x="6124320" y="28620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42" name="CustomShape 889"/>
              <p:cNvSpPr/>
              <p:nvPr/>
            </p:nvSpPr>
            <p:spPr>
              <a:xfrm flipV="1">
                <a:off x="274572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43" name="CustomShape 890"/>
              <p:cNvSpPr/>
              <p:nvPr/>
            </p:nvSpPr>
            <p:spPr>
              <a:xfrm flipV="1">
                <a:off x="284436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44" name="CustomShape 891"/>
              <p:cNvSpPr/>
              <p:nvPr/>
            </p:nvSpPr>
            <p:spPr>
              <a:xfrm flipV="1">
                <a:off x="294300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45" name="CustomShape 892"/>
              <p:cNvSpPr/>
              <p:nvPr/>
            </p:nvSpPr>
            <p:spPr>
              <a:xfrm flipV="1">
                <a:off x="304308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46" name="CustomShape 893"/>
              <p:cNvSpPr/>
              <p:nvPr/>
            </p:nvSpPr>
            <p:spPr>
              <a:xfrm flipV="1">
                <a:off x="314280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47" name="CustomShape 894"/>
              <p:cNvSpPr/>
              <p:nvPr/>
            </p:nvSpPr>
            <p:spPr>
              <a:xfrm flipV="1">
                <a:off x="324144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48" name="CustomShape 895"/>
              <p:cNvSpPr/>
              <p:nvPr/>
            </p:nvSpPr>
            <p:spPr>
              <a:xfrm flipV="1">
                <a:off x="334152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49" name="CustomShape 896"/>
              <p:cNvSpPr/>
              <p:nvPr/>
            </p:nvSpPr>
            <p:spPr>
              <a:xfrm flipV="1">
                <a:off x="344016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50" name="CustomShape 897"/>
              <p:cNvSpPr/>
              <p:nvPr/>
            </p:nvSpPr>
            <p:spPr>
              <a:xfrm flipV="1">
                <a:off x="353988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51" name="CustomShape 898"/>
              <p:cNvSpPr/>
              <p:nvPr/>
            </p:nvSpPr>
            <p:spPr>
              <a:xfrm flipV="1">
                <a:off x="363996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52" name="CustomShape 899"/>
              <p:cNvSpPr/>
              <p:nvPr/>
            </p:nvSpPr>
            <p:spPr>
              <a:xfrm flipV="1">
                <a:off x="373860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53" name="CustomShape 900"/>
              <p:cNvSpPr/>
              <p:nvPr/>
            </p:nvSpPr>
            <p:spPr>
              <a:xfrm flipV="1">
                <a:off x="383724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54" name="CustomShape 901"/>
              <p:cNvSpPr/>
              <p:nvPr/>
            </p:nvSpPr>
            <p:spPr>
              <a:xfrm flipV="1">
                <a:off x="393768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55" name="CustomShape 902"/>
              <p:cNvSpPr/>
              <p:nvPr/>
            </p:nvSpPr>
            <p:spPr>
              <a:xfrm flipV="1">
                <a:off x="403704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56" name="CustomShape 903"/>
              <p:cNvSpPr/>
              <p:nvPr/>
            </p:nvSpPr>
            <p:spPr>
              <a:xfrm flipV="1">
                <a:off x="413568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57" name="CustomShape 904"/>
              <p:cNvSpPr/>
              <p:nvPr/>
            </p:nvSpPr>
            <p:spPr>
              <a:xfrm flipV="1">
                <a:off x="423612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58" name="CustomShape 905"/>
              <p:cNvSpPr/>
              <p:nvPr/>
            </p:nvSpPr>
            <p:spPr>
              <a:xfrm flipV="1">
                <a:off x="433476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59" name="CustomShape 906"/>
              <p:cNvSpPr/>
              <p:nvPr/>
            </p:nvSpPr>
            <p:spPr>
              <a:xfrm flipV="1">
                <a:off x="443412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60" name="CustomShape 907"/>
              <p:cNvSpPr/>
              <p:nvPr/>
            </p:nvSpPr>
            <p:spPr>
              <a:xfrm flipV="1">
                <a:off x="453456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61" name="CustomShape 908"/>
              <p:cNvSpPr/>
              <p:nvPr/>
            </p:nvSpPr>
            <p:spPr>
              <a:xfrm flipV="1">
                <a:off x="463320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62" name="CustomShape 909"/>
              <p:cNvSpPr/>
              <p:nvPr/>
            </p:nvSpPr>
            <p:spPr>
              <a:xfrm flipV="1">
                <a:off x="473184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63" name="CustomShape 910"/>
              <p:cNvSpPr/>
              <p:nvPr/>
            </p:nvSpPr>
            <p:spPr>
              <a:xfrm flipV="1">
                <a:off x="483228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64" name="CustomShape 911"/>
              <p:cNvSpPr/>
              <p:nvPr/>
            </p:nvSpPr>
            <p:spPr>
              <a:xfrm flipV="1">
                <a:off x="493164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65" name="CustomShape 912"/>
              <p:cNvSpPr/>
              <p:nvPr/>
            </p:nvSpPr>
            <p:spPr>
              <a:xfrm flipV="1">
                <a:off x="503028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66" name="CustomShape 913"/>
              <p:cNvSpPr/>
              <p:nvPr/>
            </p:nvSpPr>
            <p:spPr>
              <a:xfrm flipV="1">
                <a:off x="513072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67" name="CustomShape 914"/>
              <p:cNvSpPr/>
              <p:nvPr/>
            </p:nvSpPr>
            <p:spPr>
              <a:xfrm flipV="1">
                <a:off x="522900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68" name="CustomShape 915"/>
              <p:cNvSpPr/>
              <p:nvPr/>
            </p:nvSpPr>
            <p:spPr>
              <a:xfrm flipV="1">
                <a:off x="532872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69" name="CustomShape 916"/>
              <p:cNvSpPr/>
              <p:nvPr/>
            </p:nvSpPr>
            <p:spPr>
              <a:xfrm flipV="1">
                <a:off x="542916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70" name="CustomShape 917"/>
              <p:cNvSpPr/>
              <p:nvPr/>
            </p:nvSpPr>
            <p:spPr>
              <a:xfrm flipV="1">
                <a:off x="552744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71" name="CustomShape 918"/>
              <p:cNvSpPr/>
              <p:nvPr/>
            </p:nvSpPr>
            <p:spPr>
              <a:xfrm flipV="1">
                <a:off x="562716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72" name="CustomShape 919"/>
              <p:cNvSpPr/>
              <p:nvPr/>
            </p:nvSpPr>
            <p:spPr>
              <a:xfrm flipV="1">
                <a:off x="572652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73" name="CustomShape 920"/>
              <p:cNvSpPr/>
              <p:nvPr/>
            </p:nvSpPr>
            <p:spPr>
              <a:xfrm flipV="1">
                <a:off x="582588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74" name="CustomShape 921"/>
              <p:cNvSpPr/>
              <p:nvPr/>
            </p:nvSpPr>
            <p:spPr>
              <a:xfrm flipV="1">
                <a:off x="5924520" y="275976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75" name="CustomShape 922"/>
              <p:cNvSpPr/>
              <p:nvPr/>
            </p:nvSpPr>
            <p:spPr>
              <a:xfrm flipV="1">
                <a:off x="6024960" y="275976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76" name="CustomShape 923"/>
              <p:cNvSpPr/>
              <p:nvPr/>
            </p:nvSpPr>
            <p:spPr>
              <a:xfrm flipV="1">
                <a:off x="6124320" y="275976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2077" name="Group 924"/>
            <p:cNvGrpSpPr/>
            <p:nvPr/>
          </p:nvGrpSpPr>
          <p:grpSpPr>
            <a:xfrm>
              <a:off x="2745720" y="2958840"/>
              <a:ext cx="3387240" cy="111240"/>
              <a:chOff x="2745720" y="2958840"/>
              <a:chExt cx="3387240" cy="111240"/>
            </a:xfrm>
          </p:grpSpPr>
          <p:sp>
            <p:nvSpPr>
              <p:cNvPr id="2078" name="CustomShape 925"/>
              <p:cNvSpPr/>
              <p:nvPr/>
            </p:nvSpPr>
            <p:spPr>
              <a:xfrm flipV="1">
                <a:off x="274572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79" name="CustomShape 926"/>
              <p:cNvSpPr/>
              <p:nvPr/>
            </p:nvSpPr>
            <p:spPr>
              <a:xfrm flipV="1">
                <a:off x="284436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80" name="CustomShape 927"/>
              <p:cNvSpPr/>
              <p:nvPr/>
            </p:nvSpPr>
            <p:spPr>
              <a:xfrm flipV="1">
                <a:off x="294300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81" name="CustomShape 928"/>
              <p:cNvSpPr/>
              <p:nvPr/>
            </p:nvSpPr>
            <p:spPr>
              <a:xfrm flipV="1">
                <a:off x="304308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82" name="CustomShape 929"/>
              <p:cNvSpPr/>
              <p:nvPr/>
            </p:nvSpPr>
            <p:spPr>
              <a:xfrm flipV="1">
                <a:off x="314280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83" name="CustomShape 930"/>
              <p:cNvSpPr/>
              <p:nvPr/>
            </p:nvSpPr>
            <p:spPr>
              <a:xfrm flipV="1">
                <a:off x="324144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84" name="CustomShape 931"/>
              <p:cNvSpPr/>
              <p:nvPr/>
            </p:nvSpPr>
            <p:spPr>
              <a:xfrm flipV="1">
                <a:off x="334152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85" name="CustomShape 932"/>
              <p:cNvSpPr/>
              <p:nvPr/>
            </p:nvSpPr>
            <p:spPr>
              <a:xfrm flipV="1">
                <a:off x="344016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86" name="CustomShape 933"/>
              <p:cNvSpPr/>
              <p:nvPr/>
            </p:nvSpPr>
            <p:spPr>
              <a:xfrm flipV="1">
                <a:off x="353988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87" name="CustomShape 934"/>
              <p:cNvSpPr/>
              <p:nvPr/>
            </p:nvSpPr>
            <p:spPr>
              <a:xfrm flipV="1">
                <a:off x="363996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88" name="CustomShape 935"/>
              <p:cNvSpPr/>
              <p:nvPr/>
            </p:nvSpPr>
            <p:spPr>
              <a:xfrm flipV="1">
                <a:off x="373860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89" name="CustomShape 936"/>
              <p:cNvSpPr/>
              <p:nvPr/>
            </p:nvSpPr>
            <p:spPr>
              <a:xfrm flipV="1">
                <a:off x="383724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90" name="CustomShape 937"/>
              <p:cNvSpPr/>
              <p:nvPr/>
            </p:nvSpPr>
            <p:spPr>
              <a:xfrm flipV="1">
                <a:off x="393768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91" name="CustomShape 938"/>
              <p:cNvSpPr/>
              <p:nvPr/>
            </p:nvSpPr>
            <p:spPr>
              <a:xfrm flipV="1">
                <a:off x="403704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92" name="CustomShape 939"/>
              <p:cNvSpPr/>
              <p:nvPr/>
            </p:nvSpPr>
            <p:spPr>
              <a:xfrm flipV="1">
                <a:off x="413568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93" name="CustomShape 940"/>
              <p:cNvSpPr/>
              <p:nvPr/>
            </p:nvSpPr>
            <p:spPr>
              <a:xfrm flipV="1">
                <a:off x="423612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94" name="CustomShape 941"/>
              <p:cNvSpPr/>
              <p:nvPr/>
            </p:nvSpPr>
            <p:spPr>
              <a:xfrm flipV="1">
                <a:off x="433476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95" name="CustomShape 942"/>
              <p:cNvSpPr/>
              <p:nvPr/>
            </p:nvSpPr>
            <p:spPr>
              <a:xfrm flipV="1">
                <a:off x="443412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96" name="CustomShape 943"/>
              <p:cNvSpPr/>
              <p:nvPr/>
            </p:nvSpPr>
            <p:spPr>
              <a:xfrm flipV="1">
                <a:off x="453456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97" name="CustomShape 944"/>
              <p:cNvSpPr/>
              <p:nvPr/>
            </p:nvSpPr>
            <p:spPr>
              <a:xfrm flipV="1">
                <a:off x="463320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98" name="CustomShape 945"/>
              <p:cNvSpPr/>
              <p:nvPr/>
            </p:nvSpPr>
            <p:spPr>
              <a:xfrm flipV="1">
                <a:off x="473184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099" name="CustomShape 946"/>
              <p:cNvSpPr/>
              <p:nvPr/>
            </p:nvSpPr>
            <p:spPr>
              <a:xfrm flipV="1">
                <a:off x="483228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00" name="CustomShape 947"/>
              <p:cNvSpPr/>
              <p:nvPr/>
            </p:nvSpPr>
            <p:spPr>
              <a:xfrm flipV="1">
                <a:off x="493164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01" name="CustomShape 948"/>
              <p:cNvSpPr/>
              <p:nvPr/>
            </p:nvSpPr>
            <p:spPr>
              <a:xfrm flipV="1">
                <a:off x="503028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02" name="CustomShape 949"/>
              <p:cNvSpPr/>
              <p:nvPr/>
            </p:nvSpPr>
            <p:spPr>
              <a:xfrm flipV="1">
                <a:off x="513072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03" name="CustomShape 950"/>
              <p:cNvSpPr/>
              <p:nvPr/>
            </p:nvSpPr>
            <p:spPr>
              <a:xfrm flipV="1">
                <a:off x="522900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04" name="CustomShape 951"/>
              <p:cNvSpPr/>
              <p:nvPr/>
            </p:nvSpPr>
            <p:spPr>
              <a:xfrm flipV="1">
                <a:off x="532872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05" name="CustomShape 952"/>
              <p:cNvSpPr/>
              <p:nvPr/>
            </p:nvSpPr>
            <p:spPr>
              <a:xfrm flipV="1">
                <a:off x="542916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06" name="CustomShape 953"/>
              <p:cNvSpPr/>
              <p:nvPr/>
            </p:nvSpPr>
            <p:spPr>
              <a:xfrm flipV="1">
                <a:off x="552744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07" name="CustomShape 954"/>
              <p:cNvSpPr/>
              <p:nvPr/>
            </p:nvSpPr>
            <p:spPr>
              <a:xfrm flipV="1">
                <a:off x="562716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08" name="CustomShape 955"/>
              <p:cNvSpPr/>
              <p:nvPr/>
            </p:nvSpPr>
            <p:spPr>
              <a:xfrm flipV="1">
                <a:off x="572652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09" name="CustomShape 956"/>
              <p:cNvSpPr/>
              <p:nvPr/>
            </p:nvSpPr>
            <p:spPr>
              <a:xfrm flipV="1">
                <a:off x="582588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10" name="CustomShape 957"/>
              <p:cNvSpPr/>
              <p:nvPr/>
            </p:nvSpPr>
            <p:spPr>
              <a:xfrm flipV="1">
                <a:off x="5924520" y="30607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11" name="CustomShape 958"/>
              <p:cNvSpPr/>
              <p:nvPr/>
            </p:nvSpPr>
            <p:spPr>
              <a:xfrm flipV="1">
                <a:off x="6024960" y="30607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12" name="CustomShape 959"/>
              <p:cNvSpPr/>
              <p:nvPr/>
            </p:nvSpPr>
            <p:spPr>
              <a:xfrm flipV="1">
                <a:off x="6124320" y="30607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13" name="CustomShape 960"/>
              <p:cNvSpPr/>
              <p:nvPr/>
            </p:nvSpPr>
            <p:spPr>
              <a:xfrm flipV="1">
                <a:off x="274572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14" name="CustomShape 961"/>
              <p:cNvSpPr/>
              <p:nvPr/>
            </p:nvSpPr>
            <p:spPr>
              <a:xfrm flipV="1">
                <a:off x="284436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15" name="CustomShape 962"/>
              <p:cNvSpPr/>
              <p:nvPr/>
            </p:nvSpPr>
            <p:spPr>
              <a:xfrm flipV="1">
                <a:off x="294300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16" name="CustomShape 963"/>
              <p:cNvSpPr/>
              <p:nvPr/>
            </p:nvSpPr>
            <p:spPr>
              <a:xfrm flipV="1">
                <a:off x="304308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17" name="CustomShape 964"/>
              <p:cNvSpPr/>
              <p:nvPr/>
            </p:nvSpPr>
            <p:spPr>
              <a:xfrm flipV="1">
                <a:off x="314280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18" name="CustomShape 965"/>
              <p:cNvSpPr/>
              <p:nvPr/>
            </p:nvSpPr>
            <p:spPr>
              <a:xfrm flipV="1">
                <a:off x="324144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19" name="CustomShape 966"/>
              <p:cNvSpPr/>
              <p:nvPr/>
            </p:nvSpPr>
            <p:spPr>
              <a:xfrm flipV="1">
                <a:off x="334152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20" name="CustomShape 967"/>
              <p:cNvSpPr/>
              <p:nvPr/>
            </p:nvSpPr>
            <p:spPr>
              <a:xfrm flipV="1">
                <a:off x="344016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21" name="CustomShape 968"/>
              <p:cNvSpPr/>
              <p:nvPr/>
            </p:nvSpPr>
            <p:spPr>
              <a:xfrm flipV="1">
                <a:off x="353988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22" name="CustomShape 969"/>
              <p:cNvSpPr/>
              <p:nvPr/>
            </p:nvSpPr>
            <p:spPr>
              <a:xfrm flipV="1">
                <a:off x="363996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23" name="CustomShape 970"/>
              <p:cNvSpPr/>
              <p:nvPr/>
            </p:nvSpPr>
            <p:spPr>
              <a:xfrm flipV="1">
                <a:off x="373860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24" name="CustomShape 971"/>
              <p:cNvSpPr/>
              <p:nvPr/>
            </p:nvSpPr>
            <p:spPr>
              <a:xfrm flipV="1">
                <a:off x="383724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25" name="CustomShape 972"/>
              <p:cNvSpPr/>
              <p:nvPr/>
            </p:nvSpPr>
            <p:spPr>
              <a:xfrm flipV="1">
                <a:off x="393768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26" name="CustomShape 973"/>
              <p:cNvSpPr/>
              <p:nvPr/>
            </p:nvSpPr>
            <p:spPr>
              <a:xfrm flipV="1">
                <a:off x="403704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27" name="CustomShape 974"/>
              <p:cNvSpPr/>
              <p:nvPr/>
            </p:nvSpPr>
            <p:spPr>
              <a:xfrm flipV="1">
                <a:off x="413568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28" name="CustomShape 975"/>
              <p:cNvSpPr/>
              <p:nvPr/>
            </p:nvSpPr>
            <p:spPr>
              <a:xfrm flipV="1">
                <a:off x="423612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29" name="CustomShape 976"/>
              <p:cNvSpPr/>
              <p:nvPr/>
            </p:nvSpPr>
            <p:spPr>
              <a:xfrm flipV="1">
                <a:off x="433476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30" name="CustomShape 977"/>
              <p:cNvSpPr/>
              <p:nvPr/>
            </p:nvSpPr>
            <p:spPr>
              <a:xfrm flipV="1">
                <a:off x="443412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31" name="CustomShape 978"/>
              <p:cNvSpPr/>
              <p:nvPr/>
            </p:nvSpPr>
            <p:spPr>
              <a:xfrm flipV="1">
                <a:off x="453456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32" name="CustomShape 979"/>
              <p:cNvSpPr/>
              <p:nvPr/>
            </p:nvSpPr>
            <p:spPr>
              <a:xfrm flipV="1">
                <a:off x="463320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33" name="CustomShape 980"/>
              <p:cNvSpPr/>
              <p:nvPr/>
            </p:nvSpPr>
            <p:spPr>
              <a:xfrm flipV="1">
                <a:off x="473184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34" name="CustomShape 981"/>
              <p:cNvSpPr/>
              <p:nvPr/>
            </p:nvSpPr>
            <p:spPr>
              <a:xfrm flipV="1">
                <a:off x="483228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35" name="CustomShape 982"/>
              <p:cNvSpPr/>
              <p:nvPr/>
            </p:nvSpPr>
            <p:spPr>
              <a:xfrm flipV="1">
                <a:off x="493164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36" name="CustomShape 983"/>
              <p:cNvSpPr/>
              <p:nvPr/>
            </p:nvSpPr>
            <p:spPr>
              <a:xfrm flipV="1">
                <a:off x="503028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37" name="CustomShape 984"/>
              <p:cNvSpPr/>
              <p:nvPr/>
            </p:nvSpPr>
            <p:spPr>
              <a:xfrm flipV="1">
                <a:off x="513072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38" name="CustomShape 985"/>
              <p:cNvSpPr/>
              <p:nvPr/>
            </p:nvSpPr>
            <p:spPr>
              <a:xfrm flipV="1">
                <a:off x="522900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39" name="CustomShape 986"/>
              <p:cNvSpPr/>
              <p:nvPr/>
            </p:nvSpPr>
            <p:spPr>
              <a:xfrm flipV="1">
                <a:off x="532872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40" name="CustomShape 987"/>
              <p:cNvSpPr/>
              <p:nvPr/>
            </p:nvSpPr>
            <p:spPr>
              <a:xfrm flipV="1">
                <a:off x="542916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41" name="CustomShape 988"/>
              <p:cNvSpPr/>
              <p:nvPr/>
            </p:nvSpPr>
            <p:spPr>
              <a:xfrm flipV="1">
                <a:off x="552744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42" name="CustomShape 989"/>
              <p:cNvSpPr/>
              <p:nvPr/>
            </p:nvSpPr>
            <p:spPr>
              <a:xfrm flipV="1">
                <a:off x="562716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43" name="CustomShape 990"/>
              <p:cNvSpPr/>
              <p:nvPr/>
            </p:nvSpPr>
            <p:spPr>
              <a:xfrm flipV="1">
                <a:off x="572652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44" name="CustomShape 991"/>
              <p:cNvSpPr/>
              <p:nvPr/>
            </p:nvSpPr>
            <p:spPr>
              <a:xfrm flipV="1">
                <a:off x="582588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45" name="CustomShape 992"/>
              <p:cNvSpPr/>
              <p:nvPr/>
            </p:nvSpPr>
            <p:spPr>
              <a:xfrm flipV="1">
                <a:off x="5924520" y="295884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46" name="CustomShape 993"/>
              <p:cNvSpPr/>
              <p:nvPr/>
            </p:nvSpPr>
            <p:spPr>
              <a:xfrm flipV="1">
                <a:off x="6024960" y="295884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47" name="CustomShape 994"/>
              <p:cNvSpPr/>
              <p:nvPr/>
            </p:nvSpPr>
            <p:spPr>
              <a:xfrm flipV="1">
                <a:off x="6124320" y="295884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nvGrpSpPr>
            <p:cNvPr id="2148" name="Group 995"/>
            <p:cNvGrpSpPr/>
            <p:nvPr/>
          </p:nvGrpSpPr>
          <p:grpSpPr>
            <a:xfrm>
              <a:off x="2745720" y="3157920"/>
              <a:ext cx="3387240" cy="111240"/>
              <a:chOff x="2745720" y="3157920"/>
              <a:chExt cx="3387240" cy="111240"/>
            </a:xfrm>
          </p:grpSpPr>
          <p:sp>
            <p:nvSpPr>
              <p:cNvPr id="2149" name="CustomShape 996"/>
              <p:cNvSpPr/>
              <p:nvPr/>
            </p:nvSpPr>
            <p:spPr>
              <a:xfrm flipV="1">
                <a:off x="274572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50" name="CustomShape 997"/>
              <p:cNvSpPr/>
              <p:nvPr/>
            </p:nvSpPr>
            <p:spPr>
              <a:xfrm flipV="1">
                <a:off x="284436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51" name="CustomShape 998"/>
              <p:cNvSpPr/>
              <p:nvPr/>
            </p:nvSpPr>
            <p:spPr>
              <a:xfrm flipV="1">
                <a:off x="294300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52" name="CustomShape 999"/>
              <p:cNvSpPr/>
              <p:nvPr/>
            </p:nvSpPr>
            <p:spPr>
              <a:xfrm flipV="1">
                <a:off x="304308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53" name="CustomShape 1000"/>
              <p:cNvSpPr/>
              <p:nvPr/>
            </p:nvSpPr>
            <p:spPr>
              <a:xfrm flipV="1">
                <a:off x="314280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54" name="CustomShape 1001"/>
              <p:cNvSpPr/>
              <p:nvPr/>
            </p:nvSpPr>
            <p:spPr>
              <a:xfrm flipV="1">
                <a:off x="324144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55" name="CustomShape 1002"/>
              <p:cNvSpPr/>
              <p:nvPr/>
            </p:nvSpPr>
            <p:spPr>
              <a:xfrm flipV="1">
                <a:off x="334152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56" name="CustomShape 1003"/>
              <p:cNvSpPr/>
              <p:nvPr/>
            </p:nvSpPr>
            <p:spPr>
              <a:xfrm flipV="1">
                <a:off x="344016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57" name="CustomShape 1004"/>
              <p:cNvSpPr/>
              <p:nvPr/>
            </p:nvSpPr>
            <p:spPr>
              <a:xfrm flipV="1">
                <a:off x="353988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58" name="CustomShape 1005"/>
              <p:cNvSpPr/>
              <p:nvPr/>
            </p:nvSpPr>
            <p:spPr>
              <a:xfrm flipV="1">
                <a:off x="363996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59" name="CustomShape 1006"/>
              <p:cNvSpPr/>
              <p:nvPr/>
            </p:nvSpPr>
            <p:spPr>
              <a:xfrm flipV="1">
                <a:off x="373860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60" name="CustomShape 1007"/>
              <p:cNvSpPr/>
              <p:nvPr/>
            </p:nvSpPr>
            <p:spPr>
              <a:xfrm flipV="1">
                <a:off x="383724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61" name="CustomShape 1008"/>
              <p:cNvSpPr/>
              <p:nvPr/>
            </p:nvSpPr>
            <p:spPr>
              <a:xfrm flipV="1">
                <a:off x="393768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62" name="CustomShape 1009"/>
              <p:cNvSpPr/>
              <p:nvPr/>
            </p:nvSpPr>
            <p:spPr>
              <a:xfrm flipV="1">
                <a:off x="403704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63" name="CustomShape 1010"/>
              <p:cNvSpPr/>
              <p:nvPr/>
            </p:nvSpPr>
            <p:spPr>
              <a:xfrm flipV="1">
                <a:off x="413568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64" name="CustomShape 1011"/>
              <p:cNvSpPr/>
              <p:nvPr/>
            </p:nvSpPr>
            <p:spPr>
              <a:xfrm flipV="1">
                <a:off x="423612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65" name="CustomShape 1012"/>
              <p:cNvSpPr/>
              <p:nvPr/>
            </p:nvSpPr>
            <p:spPr>
              <a:xfrm flipV="1">
                <a:off x="433476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66" name="CustomShape 1013"/>
              <p:cNvSpPr/>
              <p:nvPr/>
            </p:nvSpPr>
            <p:spPr>
              <a:xfrm flipV="1">
                <a:off x="443412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67" name="CustomShape 1014"/>
              <p:cNvSpPr/>
              <p:nvPr/>
            </p:nvSpPr>
            <p:spPr>
              <a:xfrm flipV="1">
                <a:off x="453456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68" name="CustomShape 1015"/>
              <p:cNvSpPr/>
              <p:nvPr/>
            </p:nvSpPr>
            <p:spPr>
              <a:xfrm flipV="1">
                <a:off x="463320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69" name="CustomShape 1016"/>
              <p:cNvSpPr/>
              <p:nvPr/>
            </p:nvSpPr>
            <p:spPr>
              <a:xfrm flipV="1">
                <a:off x="473184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70" name="CustomShape 1017"/>
              <p:cNvSpPr/>
              <p:nvPr/>
            </p:nvSpPr>
            <p:spPr>
              <a:xfrm flipV="1">
                <a:off x="483228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71" name="CustomShape 1018"/>
              <p:cNvSpPr/>
              <p:nvPr/>
            </p:nvSpPr>
            <p:spPr>
              <a:xfrm flipV="1">
                <a:off x="493164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72" name="CustomShape 1019"/>
              <p:cNvSpPr/>
              <p:nvPr/>
            </p:nvSpPr>
            <p:spPr>
              <a:xfrm flipV="1">
                <a:off x="503028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73" name="CustomShape 1020"/>
              <p:cNvSpPr/>
              <p:nvPr/>
            </p:nvSpPr>
            <p:spPr>
              <a:xfrm flipV="1">
                <a:off x="513072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74" name="CustomShape 1021"/>
              <p:cNvSpPr/>
              <p:nvPr/>
            </p:nvSpPr>
            <p:spPr>
              <a:xfrm flipV="1">
                <a:off x="522900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75" name="CustomShape 1022"/>
              <p:cNvSpPr/>
              <p:nvPr/>
            </p:nvSpPr>
            <p:spPr>
              <a:xfrm flipV="1">
                <a:off x="532872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76" name="CustomShape 1023"/>
              <p:cNvSpPr/>
              <p:nvPr/>
            </p:nvSpPr>
            <p:spPr>
              <a:xfrm flipV="1">
                <a:off x="542916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77" name="CustomShape 1024"/>
              <p:cNvSpPr/>
              <p:nvPr/>
            </p:nvSpPr>
            <p:spPr>
              <a:xfrm flipV="1">
                <a:off x="552744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78" name="CustomShape 1025"/>
              <p:cNvSpPr/>
              <p:nvPr/>
            </p:nvSpPr>
            <p:spPr>
              <a:xfrm flipV="1">
                <a:off x="562716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79" name="CustomShape 1026"/>
              <p:cNvSpPr/>
              <p:nvPr/>
            </p:nvSpPr>
            <p:spPr>
              <a:xfrm flipV="1">
                <a:off x="572652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80" name="CustomShape 1027"/>
              <p:cNvSpPr/>
              <p:nvPr/>
            </p:nvSpPr>
            <p:spPr>
              <a:xfrm flipV="1">
                <a:off x="582588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81" name="CustomShape 1028"/>
              <p:cNvSpPr/>
              <p:nvPr/>
            </p:nvSpPr>
            <p:spPr>
              <a:xfrm flipV="1">
                <a:off x="5924520" y="325980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82" name="CustomShape 1029"/>
              <p:cNvSpPr/>
              <p:nvPr/>
            </p:nvSpPr>
            <p:spPr>
              <a:xfrm flipV="1">
                <a:off x="6024960" y="325980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83" name="CustomShape 1030"/>
              <p:cNvSpPr/>
              <p:nvPr/>
            </p:nvSpPr>
            <p:spPr>
              <a:xfrm flipV="1">
                <a:off x="6124320" y="325980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84" name="CustomShape 1031"/>
              <p:cNvSpPr/>
              <p:nvPr/>
            </p:nvSpPr>
            <p:spPr>
              <a:xfrm flipV="1">
                <a:off x="274572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85" name="CustomShape 1032"/>
              <p:cNvSpPr/>
              <p:nvPr/>
            </p:nvSpPr>
            <p:spPr>
              <a:xfrm flipV="1">
                <a:off x="284436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86" name="CustomShape 1033"/>
              <p:cNvSpPr/>
              <p:nvPr/>
            </p:nvSpPr>
            <p:spPr>
              <a:xfrm flipV="1">
                <a:off x="294300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87" name="CustomShape 1034"/>
              <p:cNvSpPr/>
              <p:nvPr/>
            </p:nvSpPr>
            <p:spPr>
              <a:xfrm flipV="1">
                <a:off x="304308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88" name="CustomShape 1035"/>
              <p:cNvSpPr/>
              <p:nvPr/>
            </p:nvSpPr>
            <p:spPr>
              <a:xfrm flipV="1">
                <a:off x="314280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89" name="CustomShape 1036"/>
              <p:cNvSpPr/>
              <p:nvPr/>
            </p:nvSpPr>
            <p:spPr>
              <a:xfrm flipV="1">
                <a:off x="324144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90" name="CustomShape 1037"/>
              <p:cNvSpPr/>
              <p:nvPr/>
            </p:nvSpPr>
            <p:spPr>
              <a:xfrm flipV="1">
                <a:off x="334152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91" name="CustomShape 1038"/>
              <p:cNvSpPr/>
              <p:nvPr/>
            </p:nvSpPr>
            <p:spPr>
              <a:xfrm flipV="1">
                <a:off x="344016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92" name="CustomShape 1039"/>
              <p:cNvSpPr/>
              <p:nvPr/>
            </p:nvSpPr>
            <p:spPr>
              <a:xfrm flipV="1">
                <a:off x="353988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93" name="CustomShape 1040"/>
              <p:cNvSpPr/>
              <p:nvPr/>
            </p:nvSpPr>
            <p:spPr>
              <a:xfrm flipV="1">
                <a:off x="363996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94" name="CustomShape 1041"/>
              <p:cNvSpPr/>
              <p:nvPr/>
            </p:nvSpPr>
            <p:spPr>
              <a:xfrm flipV="1">
                <a:off x="373860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95" name="CustomShape 1042"/>
              <p:cNvSpPr/>
              <p:nvPr/>
            </p:nvSpPr>
            <p:spPr>
              <a:xfrm flipV="1">
                <a:off x="383724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96" name="CustomShape 1043"/>
              <p:cNvSpPr/>
              <p:nvPr/>
            </p:nvSpPr>
            <p:spPr>
              <a:xfrm flipV="1">
                <a:off x="393768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97" name="CustomShape 1044"/>
              <p:cNvSpPr/>
              <p:nvPr/>
            </p:nvSpPr>
            <p:spPr>
              <a:xfrm flipV="1">
                <a:off x="403704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98" name="CustomShape 1045"/>
              <p:cNvSpPr/>
              <p:nvPr/>
            </p:nvSpPr>
            <p:spPr>
              <a:xfrm flipV="1">
                <a:off x="413568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199" name="CustomShape 1046"/>
              <p:cNvSpPr/>
              <p:nvPr/>
            </p:nvSpPr>
            <p:spPr>
              <a:xfrm flipV="1">
                <a:off x="423612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00" name="CustomShape 1047"/>
              <p:cNvSpPr/>
              <p:nvPr/>
            </p:nvSpPr>
            <p:spPr>
              <a:xfrm flipV="1">
                <a:off x="433476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01" name="CustomShape 1048"/>
              <p:cNvSpPr/>
              <p:nvPr/>
            </p:nvSpPr>
            <p:spPr>
              <a:xfrm flipV="1">
                <a:off x="443412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02" name="CustomShape 1049"/>
              <p:cNvSpPr/>
              <p:nvPr/>
            </p:nvSpPr>
            <p:spPr>
              <a:xfrm flipV="1">
                <a:off x="453456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03" name="CustomShape 1050"/>
              <p:cNvSpPr/>
              <p:nvPr/>
            </p:nvSpPr>
            <p:spPr>
              <a:xfrm flipV="1">
                <a:off x="463320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04" name="CustomShape 1051"/>
              <p:cNvSpPr/>
              <p:nvPr/>
            </p:nvSpPr>
            <p:spPr>
              <a:xfrm flipV="1">
                <a:off x="473184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05" name="CustomShape 1052"/>
              <p:cNvSpPr/>
              <p:nvPr/>
            </p:nvSpPr>
            <p:spPr>
              <a:xfrm flipV="1">
                <a:off x="483228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06" name="CustomShape 1053"/>
              <p:cNvSpPr/>
              <p:nvPr/>
            </p:nvSpPr>
            <p:spPr>
              <a:xfrm flipV="1">
                <a:off x="493164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07" name="CustomShape 1054"/>
              <p:cNvSpPr/>
              <p:nvPr/>
            </p:nvSpPr>
            <p:spPr>
              <a:xfrm flipV="1">
                <a:off x="503028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08" name="CustomShape 1055"/>
              <p:cNvSpPr/>
              <p:nvPr/>
            </p:nvSpPr>
            <p:spPr>
              <a:xfrm flipV="1">
                <a:off x="513072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09" name="CustomShape 1056"/>
              <p:cNvSpPr/>
              <p:nvPr/>
            </p:nvSpPr>
            <p:spPr>
              <a:xfrm flipV="1">
                <a:off x="522900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10" name="CustomShape 1057"/>
              <p:cNvSpPr/>
              <p:nvPr/>
            </p:nvSpPr>
            <p:spPr>
              <a:xfrm flipV="1">
                <a:off x="532872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11" name="CustomShape 1058"/>
              <p:cNvSpPr/>
              <p:nvPr/>
            </p:nvSpPr>
            <p:spPr>
              <a:xfrm flipV="1">
                <a:off x="542916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12" name="CustomShape 1059"/>
              <p:cNvSpPr/>
              <p:nvPr/>
            </p:nvSpPr>
            <p:spPr>
              <a:xfrm flipV="1">
                <a:off x="552744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13" name="CustomShape 1060"/>
              <p:cNvSpPr/>
              <p:nvPr/>
            </p:nvSpPr>
            <p:spPr>
              <a:xfrm flipV="1">
                <a:off x="562716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14" name="CustomShape 1061"/>
              <p:cNvSpPr/>
              <p:nvPr/>
            </p:nvSpPr>
            <p:spPr>
              <a:xfrm flipV="1">
                <a:off x="572652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15" name="CustomShape 1062"/>
              <p:cNvSpPr/>
              <p:nvPr/>
            </p:nvSpPr>
            <p:spPr>
              <a:xfrm flipV="1">
                <a:off x="582588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16" name="CustomShape 1063"/>
              <p:cNvSpPr/>
              <p:nvPr/>
            </p:nvSpPr>
            <p:spPr>
              <a:xfrm flipV="1">
                <a:off x="5924520" y="3157920"/>
                <a:ext cx="104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17" name="CustomShape 1064"/>
              <p:cNvSpPr/>
              <p:nvPr/>
            </p:nvSpPr>
            <p:spPr>
              <a:xfrm flipV="1">
                <a:off x="6024960" y="3157920"/>
                <a:ext cx="936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sp>
            <p:nvSpPr>
              <p:cNvPr id="2218" name="CustomShape 1065"/>
              <p:cNvSpPr/>
              <p:nvPr/>
            </p:nvSpPr>
            <p:spPr>
              <a:xfrm flipV="1">
                <a:off x="6124320" y="3157920"/>
                <a:ext cx="8640" cy="9360"/>
              </a:xfrm>
              <a:prstGeom prst="ellipse">
                <a:avLst/>
              </a:prstGeom>
              <a:solidFill>
                <a:srgbClr val="000000"/>
              </a:solidFill>
              <a:ln>
                <a:noFill/>
              </a:ln>
            </p:spPr>
            <p:style>
              <a:lnRef idx="0">
                <a:scrgbClr r="0" g="0" b="0"/>
              </a:lnRef>
              <a:fillRef idx="0">
                <a:scrgbClr r="0" g="0" b="0"/>
              </a:fillRef>
              <a:effectRef idx="0">
                <a:scrgbClr r="0" g="0" b="0"/>
              </a:effectRef>
              <a:fontRef idx="minor"/>
            </p:style>
          </p:sp>
        </p:grpSp>
      </p:grpSp>
      <p:sp>
        <p:nvSpPr>
          <p:cNvPr id="2219" name="PlaceHolder 1066"/>
          <p:cNvSpPr>
            <a:spLocks noGrp="1"/>
          </p:cNvSpPr>
          <p:nvPr>
            <p:ph type="body"/>
          </p:nvPr>
        </p:nvSpPr>
        <p:spPr>
          <a:xfrm>
            <a:off x="4149720" y="1275480"/>
            <a:ext cx="3371400" cy="690120"/>
          </a:xfrm>
          <a:prstGeom prst="rect">
            <a:avLst/>
          </a:prstGeom>
        </p:spPr>
        <p:txBody>
          <a:bodyPr lIns="108000">
            <a:noAutofit/>
          </a:bodyPr>
          <a:lstStyle/>
          <a:p>
            <a:pPr>
              <a:lnSpc>
                <a:spcPct val="87000"/>
              </a:lnSpc>
              <a:spcBef>
                <a:spcPts val="751"/>
              </a:spcBef>
              <a:spcAft>
                <a:spcPts val="1199"/>
              </a:spcAft>
              <a:buClr>
                <a:srgbClr val="FFFFFF"/>
              </a:buClr>
              <a:buFont typeface="Calibri"/>
              <a:buChar char="​"/>
            </a:pPr>
            <a:r>
              <a:rPr lang="fr-FR" sz="2400" b="0" strike="noStrike" cap="all" spc="-1">
                <a:solidFill>
                  <a:srgbClr val="FFFFFF"/>
                </a:solidFill>
                <a:latin typeface="Arial"/>
              </a:rPr>
              <a:t>TITRE DE LA PRESENTATION</a:t>
            </a:r>
            <a:endParaRPr lang="fr-FR" sz="2400" b="0" strike="noStrike" spc="-1">
              <a:solidFill>
                <a:srgbClr val="006D34"/>
              </a:solidFill>
              <a:latin typeface="Arial"/>
            </a:endParaRPr>
          </a:p>
        </p:txBody>
      </p:sp>
      <p:sp>
        <p:nvSpPr>
          <p:cNvPr id="2220" name="PlaceHolder 1067"/>
          <p:cNvSpPr>
            <a:spLocks noGrp="1"/>
          </p:cNvSpPr>
          <p:nvPr>
            <p:ph type="body"/>
          </p:nvPr>
        </p:nvSpPr>
        <p:spPr>
          <a:xfrm>
            <a:off x="4149720" y="2101320"/>
            <a:ext cx="3371400" cy="283320"/>
          </a:xfrm>
          <a:prstGeom prst="rect">
            <a:avLst/>
          </a:prstGeom>
        </p:spPr>
        <p:txBody>
          <a:bodyPr lIns="108000">
            <a:noAutofit/>
          </a:bodyPr>
          <a:lstStyle/>
          <a:p>
            <a:pPr>
              <a:lnSpc>
                <a:spcPct val="87000"/>
              </a:lnSpc>
              <a:spcBef>
                <a:spcPts val="751"/>
              </a:spcBef>
              <a:spcAft>
                <a:spcPts val="1199"/>
              </a:spcAft>
              <a:buClr>
                <a:srgbClr val="FFFFFF"/>
              </a:buClr>
              <a:buFont typeface="Calibri"/>
              <a:buChar char="​"/>
            </a:pPr>
            <a:r>
              <a:rPr lang="fr-FR" sz="2000" b="0" strike="noStrike" spc="-1">
                <a:solidFill>
                  <a:srgbClr val="FFFFFF"/>
                </a:solidFill>
                <a:latin typeface="Arial"/>
              </a:rPr>
              <a:t>ign.fr</a:t>
            </a:r>
            <a:endParaRPr lang="fr-FR" sz="2000" b="0" strike="noStrike" spc="-1">
              <a:solidFill>
                <a:srgbClr val="006D34"/>
              </a:solidFill>
              <a:latin typeface="Arial"/>
            </a:endParaRPr>
          </a:p>
        </p:txBody>
      </p:sp>
      <p:pic>
        <p:nvPicPr>
          <p:cNvPr id="2221" name="Image 1"/>
          <p:cNvPicPr/>
          <p:nvPr/>
        </p:nvPicPr>
        <p:blipFill>
          <a:blip r:embed="rId14"/>
          <a:srcRect t="35458" b="17080"/>
          <a:stretch/>
        </p:blipFill>
        <p:spPr>
          <a:xfrm>
            <a:off x="725040" y="2633400"/>
            <a:ext cx="7693200" cy="2921040"/>
          </a:xfrm>
          <a:prstGeom prst="rect">
            <a:avLst/>
          </a:prstGeom>
          <a:ln>
            <a:noFill/>
          </a:ln>
        </p:spPr>
      </p:pic>
      <p:sp>
        <p:nvSpPr>
          <p:cNvPr id="2222" name="CustomShape 1068"/>
          <p:cNvSpPr/>
          <p:nvPr/>
        </p:nvSpPr>
        <p:spPr>
          <a:xfrm>
            <a:off x="7632720" y="5508720"/>
            <a:ext cx="1333080" cy="50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900" b="0" strike="noStrike" spc="-1">
                <a:solidFill>
                  <a:srgbClr val="231F20"/>
                </a:solidFill>
                <a:latin typeface="Arial"/>
              </a:rPr>
              <a:t>© IGN-SHOM</a:t>
            </a:r>
            <a:endParaRPr lang="fr-FR" sz="900" b="0" strike="noStrike" spc="-1">
              <a:latin typeface="Arial"/>
            </a:endParaRPr>
          </a:p>
          <a:p>
            <a:pPr>
              <a:lnSpc>
                <a:spcPct val="100000"/>
              </a:lnSpc>
            </a:pPr>
            <a:endParaRPr lang="fr-FR" sz="900" b="0" strike="noStrike" spc="-1">
              <a:latin typeface="Arial"/>
            </a:endParaRPr>
          </a:p>
        </p:txBody>
      </p:sp>
      <p:sp>
        <p:nvSpPr>
          <p:cNvPr id="2223" name="PlaceHolder 1069"/>
          <p:cNvSpPr>
            <a:spLocks noGrp="1"/>
          </p:cNvSpPr>
          <p:nvPr>
            <p:ph type="title"/>
          </p:nvPr>
        </p:nvSpPr>
        <p:spPr>
          <a:xfrm>
            <a:off x="457200" y="273600"/>
            <a:ext cx="8229240" cy="1144800"/>
          </a:xfrm>
          <a:prstGeom prst="rect">
            <a:avLst/>
          </a:prstGeom>
        </p:spPr>
        <p:txBody>
          <a:bodyPr lIns="0" tIns="0" rIns="0" bIns="0" anchor="ctr">
            <a:noAutofit/>
          </a:bodyPr>
          <a:lstStyle/>
          <a:p>
            <a:r>
              <a:rPr lang="fr-FR" sz="1800" b="0" strike="noStrike" spc="-1">
                <a:solidFill>
                  <a:srgbClr val="231F20"/>
                </a:solidFill>
                <a:latin typeface="Arial"/>
              </a:rPr>
              <a:t>Cliquez pour éditer le format du texte-titre</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lesjoiesducode.fr/git-merge-2"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s://lesjoiesducode.fr/quand-je-fais-mon-dernier-git-push-avant-les-vacances"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gitlab.com/adresse"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6" name="TextShape 1"/>
          <p:cNvSpPr txBox="1"/>
          <p:nvPr/>
        </p:nvSpPr>
        <p:spPr>
          <a:xfrm>
            <a:off x="3766680" y="986040"/>
            <a:ext cx="3834720" cy="1197000"/>
          </a:xfrm>
          <a:prstGeom prst="rect">
            <a:avLst/>
          </a:prstGeom>
          <a:noFill/>
          <a:ln>
            <a:noFill/>
          </a:ln>
        </p:spPr>
        <p:txBody>
          <a:bodyPr lIns="108000">
            <a:noAutofit/>
          </a:bodyPr>
          <a:lstStyle/>
          <a:p>
            <a:pPr>
              <a:lnSpc>
                <a:spcPct val="87000"/>
              </a:lnSpc>
              <a:buClr>
                <a:srgbClr val="FFFFFF"/>
              </a:buClr>
              <a:buFont typeface="Calibri"/>
              <a:buChar char="​"/>
            </a:pPr>
            <a:r>
              <a:rPr lang="fr-FR" sz="2400" b="0" strike="noStrike" cap="all" spc="-1">
                <a:solidFill>
                  <a:srgbClr val="FFFFFF"/>
                </a:solidFill>
                <a:latin typeface="Arial"/>
              </a:rPr>
              <a:t>GIT – GitLab</a:t>
            </a:r>
            <a:endParaRPr lang="fr-FR" sz="2400" b="0" strike="noStrike" spc="-1">
              <a:solidFill>
                <a:srgbClr val="006D34"/>
              </a:solidFill>
              <a:latin typeface="Arial"/>
            </a:endParaRPr>
          </a:p>
          <a:p>
            <a:pPr>
              <a:lnSpc>
                <a:spcPct val="87000"/>
              </a:lnSpc>
            </a:pPr>
            <a:endParaRPr lang="fr-FR" sz="2400" b="0" strike="noStrike" spc="-1">
              <a:solidFill>
                <a:srgbClr val="006D34"/>
              </a:solidFill>
              <a:latin typeface="Arial"/>
            </a:endParaRPr>
          </a:p>
        </p:txBody>
      </p:sp>
      <p:sp>
        <p:nvSpPr>
          <p:cNvPr id="2267" name="TextShape 2"/>
          <p:cNvSpPr txBox="1"/>
          <p:nvPr/>
        </p:nvSpPr>
        <p:spPr>
          <a:xfrm>
            <a:off x="5334120" y="2149920"/>
            <a:ext cx="2316240" cy="486360"/>
          </a:xfrm>
          <a:prstGeom prst="rect">
            <a:avLst/>
          </a:prstGeom>
          <a:noFill/>
          <a:ln>
            <a:noFill/>
          </a:ln>
        </p:spPr>
        <p:txBody>
          <a:bodyPr lIns="108000">
            <a:noAutofit/>
          </a:bodyPr>
          <a:lstStyle/>
          <a:p>
            <a:pPr algn="ctr">
              <a:lnSpc>
                <a:spcPct val="87000"/>
              </a:lnSpc>
              <a:spcBef>
                <a:spcPts val="751"/>
              </a:spcBef>
              <a:spcAft>
                <a:spcPts val="1199"/>
              </a:spcAft>
            </a:pPr>
            <a:r>
              <a:rPr lang="fr-FR" sz="2800" b="1" strike="noStrike" spc="-1">
                <a:solidFill>
                  <a:srgbClr val="FFFFFF"/>
                </a:solidFill>
                <a:latin typeface="Arial"/>
              </a:rPr>
              <a:t>CC-TSI</a:t>
            </a:r>
            <a:endParaRPr lang="fr-FR" sz="2800" b="0" strike="noStrike" spc="-1">
              <a:solidFill>
                <a:srgbClr val="006D34"/>
              </a:solidFill>
              <a:latin typeface="Arial"/>
            </a:endParaRPr>
          </a:p>
          <a:p>
            <a:pPr algn="ctr">
              <a:lnSpc>
                <a:spcPct val="87000"/>
              </a:lnSpc>
              <a:spcBef>
                <a:spcPts val="751"/>
              </a:spcBef>
              <a:spcAft>
                <a:spcPts val="1199"/>
              </a:spcAft>
            </a:pPr>
            <a:endParaRPr lang="fr-FR" sz="2800" b="0" strike="noStrike" spc="-1">
              <a:solidFill>
                <a:srgbClr val="006D34"/>
              </a:solidFill>
              <a:latin typeface="Arial"/>
            </a:endParaRPr>
          </a:p>
        </p:txBody>
      </p:sp>
      <p:pic>
        <p:nvPicPr>
          <p:cNvPr id="2268" name="Image 4"/>
          <p:cNvPicPr/>
          <p:nvPr/>
        </p:nvPicPr>
        <p:blipFill>
          <a:blip r:embed="rId3"/>
          <a:stretch/>
        </p:blipFill>
        <p:spPr>
          <a:xfrm>
            <a:off x="0" y="0"/>
            <a:ext cx="9143640" cy="6857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Nouvelle solution : serveur décentralisé</a:t>
            </a:r>
            <a:endParaRPr lang="fr-FR" sz="2800" b="0" strike="noStrike" spc="-1">
              <a:solidFill>
                <a:srgbClr val="231F20"/>
              </a:solidFill>
              <a:latin typeface="Arial"/>
            </a:endParaRPr>
          </a:p>
        </p:txBody>
      </p:sp>
      <p:sp>
        <p:nvSpPr>
          <p:cNvPr id="2345" name="TextShape 2"/>
          <p:cNvSpPr txBox="1"/>
          <p:nvPr/>
        </p:nvSpPr>
        <p:spPr>
          <a:xfrm>
            <a:off x="437040" y="1537200"/>
            <a:ext cx="7737480" cy="4569480"/>
          </a:xfrm>
          <a:prstGeom prst="rect">
            <a:avLst/>
          </a:prstGeom>
          <a:noFill/>
          <a:ln>
            <a:noFill/>
          </a:ln>
        </p:spPr>
        <p:txBody>
          <a:bodyPr lIns="108000">
            <a:noAutofit/>
          </a:bodyPr>
          <a:lstStyle/>
          <a:p>
            <a:pPr>
              <a:lnSpc>
                <a:spcPct val="87000"/>
              </a:lnSpc>
              <a:spcBef>
                <a:spcPts val="751"/>
              </a:spcBef>
              <a:spcAft>
                <a:spcPts val="1199"/>
              </a:spcAft>
              <a:buClr>
                <a:srgbClr val="006D34"/>
              </a:buClr>
              <a:buFont typeface="Calibri"/>
              <a:buChar char="​"/>
            </a:pPr>
            <a:r>
              <a:rPr lang="fr-FR" sz="1800" b="1" strike="noStrike" spc="-1" dirty="0">
                <a:solidFill>
                  <a:srgbClr val="006D34"/>
                </a:solidFill>
                <a:latin typeface="Arial"/>
              </a:rPr>
              <a:t>Pour éviter ce genre de situation il existe des logiciels de gestion de versions décentralisé. </a:t>
            </a:r>
            <a:endParaRPr lang="fr-FR" sz="1800" b="0" strike="noStrike" spc="-1" dirty="0">
              <a:solidFill>
                <a:srgbClr val="006D34"/>
              </a:solidFill>
              <a:latin typeface="Arial"/>
            </a:endParaRPr>
          </a:p>
          <a:p>
            <a:pPr>
              <a:lnSpc>
                <a:spcPct val="87000"/>
              </a:lnSpc>
              <a:spcBef>
                <a:spcPts val="751"/>
              </a:spcBef>
              <a:spcAft>
                <a:spcPts val="1199"/>
              </a:spcAft>
              <a:buClr>
                <a:srgbClr val="006D34"/>
              </a:buClr>
              <a:buFont typeface="Calibri"/>
              <a:buChar char="​"/>
            </a:pPr>
            <a:r>
              <a:rPr lang="fr-FR" sz="1800" b="1" strike="noStrike" spc="-1" dirty="0">
                <a:solidFill>
                  <a:srgbClr val="006D34"/>
                </a:solidFill>
                <a:latin typeface="Arial"/>
              </a:rPr>
              <a:t>Ce sont des logiciels qui reposent sur des serveurs décentralisé :</a:t>
            </a:r>
            <a:endParaRPr lang="fr-FR" sz="1800" b="0" strike="noStrike" spc="-1" dirty="0">
              <a:solidFill>
                <a:srgbClr val="006D34"/>
              </a:solidFill>
              <a:latin typeface="Arial"/>
            </a:endParaRPr>
          </a:p>
          <a:p>
            <a:pPr marL="703080" lvl="2" indent="-342720">
              <a:lnSpc>
                <a:spcPct val="100000"/>
              </a:lnSpc>
              <a:spcBef>
                <a:spcPts val="601"/>
              </a:spcBef>
              <a:spcAft>
                <a:spcPts val="1199"/>
              </a:spcAft>
              <a:buClr>
                <a:srgbClr val="004823"/>
              </a:buClr>
              <a:buFont typeface="Arial"/>
              <a:buChar char="•"/>
            </a:pPr>
            <a:r>
              <a:rPr lang="fr-FR" sz="1800" b="0" strike="noStrike" spc="-1" dirty="0">
                <a:solidFill>
                  <a:srgbClr val="231F20"/>
                </a:solidFill>
                <a:latin typeface="Calibri"/>
              </a:rPr>
              <a:t>Chaque développeur dépose ses modifications sur le serveur, on dit que le développeur « pousse » ses modifications</a:t>
            </a:r>
            <a:endParaRPr lang="fr-FR" sz="1800" b="0" strike="noStrike" spc="-1" dirty="0">
              <a:solidFill>
                <a:srgbClr val="004823"/>
              </a:solidFill>
              <a:latin typeface="Arial"/>
            </a:endParaRPr>
          </a:p>
          <a:p>
            <a:pPr marL="703080" lvl="2" indent="-342720">
              <a:lnSpc>
                <a:spcPct val="100000"/>
              </a:lnSpc>
              <a:spcBef>
                <a:spcPts val="601"/>
              </a:spcBef>
              <a:spcAft>
                <a:spcPts val="1199"/>
              </a:spcAft>
              <a:buClr>
                <a:srgbClr val="004823"/>
              </a:buClr>
              <a:buFont typeface="Arial"/>
              <a:buChar char="•"/>
            </a:pPr>
            <a:r>
              <a:rPr lang="fr-FR" sz="1800" b="0" strike="noStrike" spc="-1" dirty="0">
                <a:solidFill>
                  <a:srgbClr val="231F20"/>
                </a:solidFill>
                <a:latin typeface="Calibri"/>
              </a:rPr>
              <a:t>Chaque développeur peut récupérer les modifications des autres, tout en gardant ses ajouts personnels. On dit que le développeur « tire » les sources.</a:t>
            </a:r>
            <a:endParaRPr lang="fr-FR" sz="1800" b="0" strike="noStrike" spc="-1" dirty="0">
              <a:solidFill>
                <a:srgbClr val="004823"/>
              </a:solidFill>
              <a:latin typeface="Arial"/>
            </a:endParaRPr>
          </a:p>
          <a:p>
            <a:pPr>
              <a:lnSpc>
                <a:spcPct val="87000"/>
              </a:lnSpc>
              <a:spcBef>
                <a:spcPts val="751"/>
              </a:spcBef>
              <a:spcAft>
                <a:spcPts val="1199"/>
              </a:spcAft>
              <a:buClr>
                <a:srgbClr val="006D34"/>
              </a:buClr>
              <a:buFont typeface="Calibri"/>
              <a:buChar char="​"/>
            </a:pPr>
            <a:r>
              <a:rPr lang="fr-FR" sz="1800" b="1" strike="noStrike" spc="-1" dirty="0">
                <a:solidFill>
                  <a:srgbClr val="006D34"/>
                </a:solidFill>
                <a:latin typeface="Arial"/>
              </a:rPr>
              <a:t>Plusieurs logiciels existent :</a:t>
            </a:r>
            <a:endParaRPr lang="fr-FR" sz="1800" b="0" strike="noStrike" spc="-1" dirty="0">
              <a:solidFill>
                <a:srgbClr val="006D34"/>
              </a:solidFill>
              <a:latin typeface="Arial"/>
            </a:endParaRPr>
          </a:p>
          <a:p>
            <a:pPr marL="703080" lvl="2" indent="-342720">
              <a:lnSpc>
                <a:spcPct val="100000"/>
              </a:lnSpc>
              <a:spcBef>
                <a:spcPts val="601"/>
              </a:spcBef>
              <a:spcAft>
                <a:spcPts val="1199"/>
              </a:spcAft>
              <a:buClr>
                <a:srgbClr val="004823"/>
              </a:buClr>
              <a:buFont typeface="Arial"/>
              <a:buChar char="•"/>
            </a:pPr>
            <a:r>
              <a:rPr lang="fr-FR" sz="1800" b="0" strike="noStrike" spc="-1" dirty="0">
                <a:solidFill>
                  <a:srgbClr val="231F20"/>
                </a:solidFill>
                <a:latin typeface="Calibri"/>
              </a:rPr>
              <a:t>SVN</a:t>
            </a:r>
            <a:endParaRPr lang="fr-FR" sz="1800" b="0" strike="noStrike" spc="-1" dirty="0">
              <a:solidFill>
                <a:srgbClr val="004823"/>
              </a:solidFill>
              <a:latin typeface="Arial"/>
            </a:endParaRPr>
          </a:p>
          <a:p>
            <a:pPr marL="703080" lvl="2" indent="-342720">
              <a:lnSpc>
                <a:spcPct val="100000"/>
              </a:lnSpc>
              <a:spcBef>
                <a:spcPts val="601"/>
              </a:spcBef>
              <a:spcAft>
                <a:spcPts val="1199"/>
              </a:spcAft>
              <a:buClr>
                <a:srgbClr val="004823"/>
              </a:buClr>
              <a:buFont typeface="Arial"/>
              <a:buChar char="•"/>
            </a:pPr>
            <a:r>
              <a:rPr lang="fr-FR" sz="1800" b="0" strike="noStrike" spc="-1" dirty="0" err="1">
                <a:solidFill>
                  <a:srgbClr val="231F20"/>
                </a:solidFill>
                <a:latin typeface="Calibri"/>
              </a:rPr>
              <a:t>Mercurial</a:t>
            </a:r>
            <a:endParaRPr lang="fr-FR" sz="1800" b="0" strike="noStrike" spc="-1" dirty="0">
              <a:solidFill>
                <a:srgbClr val="004823"/>
              </a:solidFill>
              <a:latin typeface="Arial"/>
            </a:endParaRPr>
          </a:p>
          <a:p>
            <a:pPr marL="360000">
              <a:lnSpc>
                <a:spcPct val="100000"/>
              </a:lnSpc>
              <a:spcBef>
                <a:spcPts val="601"/>
              </a:spcBef>
              <a:spcAft>
                <a:spcPts val="1199"/>
              </a:spcAft>
            </a:pPr>
            <a:endParaRPr lang="fr-FR" sz="1800" b="0" strike="noStrike" spc="-1" dirty="0">
              <a:solidFill>
                <a:srgbClr val="006D34"/>
              </a:solidFill>
              <a:latin typeface="Arial"/>
            </a:endParaRPr>
          </a:p>
        </p:txBody>
      </p:sp>
      <p:sp>
        <p:nvSpPr>
          <p:cNvPr id="2346" name="CustomShape 3"/>
          <p:cNvSpPr/>
          <p:nvPr/>
        </p:nvSpPr>
        <p:spPr>
          <a:xfrm>
            <a:off x="3368241" y="5013176"/>
            <a:ext cx="102636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85840" indent="-285480">
              <a:lnSpc>
                <a:spcPct val="100000"/>
              </a:lnSpc>
              <a:buClr>
                <a:srgbClr val="231F20"/>
              </a:buClr>
              <a:buFont typeface="Arial"/>
              <a:buChar char="•"/>
            </a:pPr>
            <a:r>
              <a:rPr lang="fr-FR" sz="1800" b="0" strike="noStrike" spc="-1" dirty="0">
                <a:solidFill>
                  <a:srgbClr val="231F20"/>
                </a:solidFill>
                <a:latin typeface="Arial"/>
              </a:rPr>
              <a:t>Git</a:t>
            </a:r>
            <a:endParaRPr lang="fr-FR" sz="1800" b="0" strike="noStrike" spc="-1" dirty="0">
              <a:latin typeface="Arial"/>
            </a:endParaRPr>
          </a:p>
          <a:p>
            <a:pPr>
              <a:lnSpc>
                <a:spcPct val="100000"/>
              </a:lnSpc>
            </a:pPr>
            <a:endParaRPr lang="fr-FR" sz="1800" b="0" strike="noStrike" spc="-1" dirty="0">
              <a:latin typeface="Arial"/>
            </a:endParaRPr>
          </a:p>
          <a:p>
            <a:pPr marL="285840" indent="-285480">
              <a:lnSpc>
                <a:spcPct val="100000"/>
              </a:lnSpc>
              <a:buClr>
                <a:srgbClr val="231F20"/>
              </a:buClr>
              <a:buFont typeface="Arial"/>
              <a:buChar char="•"/>
            </a:pPr>
            <a:r>
              <a:rPr lang="fr-FR" sz="1800" b="0" strike="noStrike" spc="-1" dirty="0">
                <a:solidFill>
                  <a:srgbClr val="231F20"/>
                </a:solidFill>
                <a:latin typeface="Arial"/>
              </a:rPr>
              <a:t>Etc…</a:t>
            </a:r>
            <a:endParaRPr lang="fr-FR"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7"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Nouvelle solution : serveur décentralisé</a:t>
            </a:r>
            <a:endParaRPr lang="fr-FR" sz="2800" b="0" strike="noStrike" spc="-1">
              <a:solidFill>
                <a:srgbClr val="231F20"/>
              </a:solidFill>
              <a:latin typeface="Arial"/>
            </a:endParaRPr>
          </a:p>
        </p:txBody>
      </p:sp>
      <p:sp>
        <p:nvSpPr>
          <p:cNvPr id="2348" name="TextShape 2"/>
          <p:cNvSpPr txBox="1"/>
          <p:nvPr/>
        </p:nvSpPr>
        <p:spPr>
          <a:xfrm>
            <a:off x="437040" y="1537200"/>
            <a:ext cx="7737480" cy="4569480"/>
          </a:xfrm>
          <a:prstGeom prst="rect">
            <a:avLst/>
          </a:prstGeom>
          <a:noFill/>
          <a:ln>
            <a:noFill/>
          </a:ln>
        </p:spPr>
        <p:txBody>
          <a:bodyPr lIns="108000">
            <a:noAutofit/>
          </a:bodyPr>
          <a:lstStyle/>
          <a:p>
            <a:pPr>
              <a:lnSpc>
                <a:spcPct val="87000"/>
              </a:lnSpc>
              <a:spcBef>
                <a:spcPts val="751"/>
              </a:spcBef>
              <a:spcAft>
                <a:spcPts val="1199"/>
              </a:spcAft>
              <a:buClr>
                <a:srgbClr val="006D34"/>
              </a:buClr>
              <a:buFont typeface="Calibri"/>
              <a:buChar char="​"/>
            </a:pPr>
            <a:r>
              <a:rPr lang="fr-FR" sz="1800" b="1" strike="noStrike" spc="-1">
                <a:solidFill>
                  <a:srgbClr val="006D34"/>
                </a:solidFill>
                <a:latin typeface="Arial"/>
              </a:rPr>
              <a:t>Différentes versions du code peuvent coexister sur ce serveur.</a:t>
            </a:r>
            <a:endParaRPr lang="fr-FR" sz="1800" b="0" strike="noStrike" spc="-1">
              <a:solidFill>
                <a:srgbClr val="006D34"/>
              </a:solidFill>
              <a:latin typeface="Arial"/>
            </a:endParaRPr>
          </a:p>
          <a:p>
            <a:pPr>
              <a:lnSpc>
                <a:spcPct val="87000"/>
              </a:lnSpc>
              <a:spcBef>
                <a:spcPts val="751"/>
              </a:spcBef>
              <a:spcAft>
                <a:spcPts val="1199"/>
              </a:spcAft>
              <a:buClr>
                <a:srgbClr val="006D34"/>
              </a:buClr>
              <a:buFont typeface="Calibri"/>
              <a:buChar char="​"/>
            </a:pPr>
            <a:r>
              <a:rPr lang="fr-FR" sz="1800" b="1" strike="noStrike" spc="-1">
                <a:solidFill>
                  <a:srgbClr val="006D34"/>
                </a:solidFill>
                <a:latin typeface="Arial"/>
              </a:rPr>
              <a:t>En principe, un développeur va développer une seule fonctionnalité à la fois, et donc créer sa propre version de code.</a:t>
            </a:r>
            <a:endParaRPr lang="fr-FR" sz="1800" b="0" strike="noStrike" spc="-1">
              <a:solidFill>
                <a:srgbClr val="006D34"/>
              </a:solidFill>
              <a:latin typeface="Arial"/>
            </a:endParaRPr>
          </a:p>
          <a:p>
            <a:pPr>
              <a:lnSpc>
                <a:spcPct val="87000"/>
              </a:lnSpc>
              <a:spcBef>
                <a:spcPts val="751"/>
              </a:spcBef>
              <a:spcAft>
                <a:spcPts val="1199"/>
              </a:spcAft>
              <a:buClr>
                <a:srgbClr val="006D34"/>
              </a:buClr>
              <a:buFont typeface="Calibri"/>
              <a:buChar char="​"/>
            </a:pPr>
            <a:r>
              <a:rPr lang="fr-FR" sz="1800" b="1" strike="noStrike" spc="-1">
                <a:solidFill>
                  <a:srgbClr val="006D34"/>
                </a:solidFill>
                <a:latin typeface="Arial"/>
              </a:rPr>
              <a:t>Les développeurs possèdent donc leur propre version de code sur ce serveur, sans impacter les versions des autres, c’est ce qu’on appelle des branches.</a:t>
            </a:r>
            <a:endParaRPr lang="fr-FR" sz="1800" b="0" strike="noStrike" spc="-1">
              <a:solidFill>
                <a:srgbClr val="006D34"/>
              </a:solidFill>
              <a:latin typeface="Arial"/>
            </a:endParaRPr>
          </a:p>
          <a:p>
            <a:pPr>
              <a:lnSpc>
                <a:spcPct val="87000"/>
              </a:lnSpc>
              <a:spcBef>
                <a:spcPts val="751"/>
              </a:spcBef>
              <a:spcAft>
                <a:spcPts val="1199"/>
              </a:spcAft>
              <a:buClr>
                <a:srgbClr val="006D34"/>
              </a:buClr>
              <a:buFont typeface="Calibri"/>
              <a:buChar char="​"/>
            </a:pPr>
            <a:r>
              <a:rPr lang="fr-FR" sz="1800" b="1" strike="noStrike" spc="-1">
                <a:solidFill>
                  <a:srgbClr val="006D34"/>
                </a:solidFill>
                <a:latin typeface="Arial"/>
              </a:rPr>
              <a:t>Il est ensuite possible de fusionner les différentes branches du projet afin de tout mettre en commun.</a:t>
            </a:r>
            <a:endParaRPr lang="fr-FR" sz="1800" b="0" strike="noStrike" spc="-1">
              <a:solidFill>
                <a:srgbClr val="006D34"/>
              </a:solidFill>
              <a:latin typeface="Arial"/>
            </a:endParaRPr>
          </a:p>
          <a:p>
            <a:pPr>
              <a:lnSpc>
                <a:spcPct val="87000"/>
              </a:lnSpc>
              <a:spcBef>
                <a:spcPts val="751"/>
              </a:spcBef>
              <a:spcAft>
                <a:spcPts val="1199"/>
              </a:spcAft>
              <a:buClr>
                <a:srgbClr val="006D34"/>
              </a:buClr>
              <a:buFont typeface="Calibri"/>
              <a:buChar char="​"/>
            </a:pPr>
            <a:r>
              <a:rPr lang="fr-FR" sz="1800" b="1" strike="noStrike" spc="-1">
                <a:solidFill>
                  <a:srgbClr val="006D34"/>
                </a:solidFill>
                <a:latin typeface="Arial"/>
              </a:rPr>
              <a:t>De plus, quand on tire les sources, on récupère toutes les versions du code sur notre machine, ce qui permet de passer de l’une à l’autre simplement.</a:t>
            </a:r>
            <a:endParaRPr lang="fr-FR" sz="1800" b="0" strike="noStrike" spc="-1">
              <a:solidFill>
                <a:srgbClr val="006D34"/>
              </a:solidFill>
              <a:latin typeface="Arial"/>
            </a:endParaRPr>
          </a:p>
          <a:p>
            <a:pPr marL="360000">
              <a:lnSpc>
                <a:spcPct val="100000"/>
              </a:lnSpc>
              <a:spcBef>
                <a:spcPts val="601"/>
              </a:spcBef>
              <a:spcAft>
                <a:spcPts val="1199"/>
              </a:spcAft>
            </a:pPr>
            <a:endParaRPr lang="fr-FR" sz="1800" b="0" strike="noStrike" spc="-1">
              <a:solidFill>
                <a:srgbClr val="006D34"/>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9" name="Image 3"/>
          <p:cNvPicPr/>
          <p:nvPr/>
        </p:nvPicPr>
        <p:blipFill>
          <a:blip r:embed="rId2"/>
          <a:stretch/>
        </p:blipFill>
        <p:spPr>
          <a:xfrm>
            <a:off x="1456920" y="475200"/>
            <a:ext cx="6280560" cy="5925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0" name="Image 6"/>
          <p:cNvPicPr/>
          <p:nvPr/>
        </p:nvPicPr>
        <p:blipFill>
          <a:blip r:embed="rId2"/>
          <a:stretch/>
        </p:blipFill>
        <p:spPr>
          <a:xfrm>
            <a:off x="1776600" y="0"/>
            <a:ext cx="5590440" cy="6857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1"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Un peu de vocabulaire</a:t>
            </a:r>
            <a:endParaRPr lang="fr-FR" sz="2800" b="0" strike="noStrike" spc="-1">
              <a:solidFill>
                <a:srgbClr val="231F20"/>
              </a:solidFill>
              <a:latin typeface="Arial"/>
            </a:endParaRPr>
          </a:p>
        </p:txBody>
      </p:sp>
      <p:sp>
        <p:nvSpPr>
          <p:cNvPr id="2352" name="TextShape 2"/>
          <p:cNvSpPr txBox="1"/>
          <p:nvPr/>
        </p:nvSpPr>
        <p:spPr>
          <a:xfrm>
            <a:off x="411840" y="1207080"/>
            <a:ext cx="8401680" cy="4863240"/>
          </a:xfrm>
          <a:prstGeom prst="rect">
            <a:avLst/>
          </a:prstGeom>
          <a:noFill/>
          <a:ln>
            <a:noFill/>
          </a:ln>
        </p:spPr>
        <p:txBody>
          <a:bodyPr lIns="108000">
            <a:noAutofit/>
          </a:bodyPr>
          <a:lstStyle/>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Dépôt (Repository)</a:t>
            </a:r>
            <a:endParaRPr lang="fr-FR" sz="2000" b="0" strike="noStrike" spc="-1">
              <a:solidFill>
                <a:srgbClr val="006D34"/>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800" b="0" strike="noStrike" spc="-1">
                <a:solidFill>
                  <a:srgbClr val="231F20"/>
                </a:solidFill>
                <a:latin typeface="Calibri"/>
              </a:rPr>
              <a:t> </a:t>
            </a:r>
            <a:r>
              <a:rPr lang="fr-FR" sz="1600" b="0" strike="noStrike" spc="-1">
                <a:solidFill>
                  <a:srgbClr val="231F20"/>
                </a:solidFill>
                <a:latin typeface="Calibri"/>
              </a:rPr>
              <a:t>Un dépôt (ou repository en anglais) est ce qu’on peut concevoir comme un dossier ou un emplacement où vont cohabiter les différentes versions du code d’un même projet.</a:t>
            </a:r>
            <a:endParaRPr lang="fr-FR" sz="1600" b="0" strike="noStrike" spc="-1">
              <a:solidFill>
                <a:srgbClr val="004823"/>
              </a:solidFill>
              <a:latin typeface="Arial"/>
            </a:endParaRPr>
          </a:p>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Branche (Branch)</a:t>
            </a:r>
            <a:endParaRPr lang="fr-FR" sz="2000" b="0" strike="noStrike" spc="-1">
              <a:solidFill>
                <a:srgbClr val="006D34"/>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800" b="0" strike="noStrike" spc="-1">
                <a:solidFill>
                  <a:srgbClr val="231F20"/>
                </a:solidFill>
                <a:latin typeface="Calibri"/>
              </a:rPr>
              <a:t> </a:t>
            </a:r>
            <a:r>
              <a:rPr lang="fr-FR" sz="1600" b="0" strike="noStrike" spc="-1">
                <a:solidFill>
                  <a:srgbClr val="231F20"/>
                </a:solidFill>
                <a:latin typeface="Calibri"/>
              </a:rPr>
              <a:t>Une branche est une version du code. Chaque branche contient la totalité des fichiers du projets, plus ceux qui ont pu être ajoutés par le développeur. Dans les bonnes pratiques, on crée une branche pour développer une fonctionnalité.</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Par défaut, lors de la création d’un dépôt, une unique branche existe, il s’agit de la branche Master (voir après).</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Une fois les développements terminés sur une branche, il est possible fusionner les branches entre elles. La plupart du temps, on fusionne nos branches avec la branche master.</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Une branche doit avoir un nom unique</a:t>
            </a:r>
            <a:r>
              <a:rPr lang="fr-FR" sz="1800" b="0" strike="noStrike" spc="-1">
                <a:solidFill>
                  <a:srgbClr val="231F20"/>
                </a:solidFill>
                <a:latin typeface="Calibri"/>
              </a:rPr>
              <a:t>.</a:t>
            </a:r>
            <a:endParaRPr lang="fr-FR" sz="18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800" b="0" strike="noStrike" spc="-1">
                <a:solidFill>
                  <a:srgbClr val="231F20"/>
                </a:solidFill>
                <a:latin typeface="Calibri"/>
              </a:rPr>
              <a:t> </a:t>
            </a:r>
            <a:r>
              <a:rPr lang="fr-FR" sz="1600" b="0" strike="noStrike" spc="-1">
                <a:solidFill>
                  <a:srgbClr val="231F20"/>
                </a:solidFill>
                <a:latin typeface="Calibri"/>
              </a:rPr>
              <a:t>Il faut aussi sauvegarder nos branches sur le serveur décentralisé.</a:t>
            </a:r>
            <a:endParaRPr lang="fr-FR" sz="1600" b="0" strike="noStrike" spc="-1">
              <a:solidFill>
                <a:srgbClr val="004823"/>
              </a:solidFill>
              <a:latin typeface="Arial"/>
            </a:endParaRPr>
          </a:p>
        </p:txBody>
      </p:sp>
      <p:sp>
        <p:nvSpPr>
          <p:cNvPr id="2353"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880D027E-DF8A-4073-B2BF-7FB8FAB5E5E4}" type="datetime1">
              <a:rPr lang="fr-FR" sz="1050" b="0" strike="noStrike" spc="-1">
                <a:solidFill>
                  <a:srgbClr val="5E5356"/>
                </a:solidFill>
                <a:latin typeface="Arial"/>
              </a:rPr>
              <a:t>23/03/2021</a:t>
            </a:fld>
            <a:endParaRPr lang="fr-FR" sz="1050" b="0" strike="noStrike" spc="-1">
              <a:latin typeface="Times New Roman"/>
            </a:endParaRPr>
          </a:p>
        </p:txBody>
      </p:sp>
      <p:sp>
        <p:nvSpPr>
          <p:cNvPr id="2354"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F39862EE-EFCF-4BC3-9110-DEFE7E80B40C}" type="slidenum">
              <a:rPr lang="fr-FR" sz="1050" b="1" strike="noStrike" spc="-1">
                <a:solidFill>
                  <a:srgbClr val="FFFFFF"/>
                </a:solidFill>
                <a:latin typeface="Arial"/>
              </a:rPr>
              <a:t>14</a:t>
            </a:fld>
            <a:endParaRPr lang="fr-FR" sz="105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Un peu de vocabulaire</a:t>
            </a:r>
            <a:endParaRPr lang="fr-FR" sz="2800" b="0" strike="noStrike" spc="-1">
              <a:solidFill>
                <a:srgbClr val="231F20"/>
              </a:solidFill>
              <a:latin typeface="Arial"/>
            </a:endParaRPr>
          </a:p>
        </p:txBody>
      </p:sp>
      <p:sp>
        <p:nvSpPr>
          <p:cNvPr id="2356" name="TextShape 2"/>
          <p:cNvSpPr txBox="1"/>
          <p:nvPr/>
        </p:nvSpPr>
        <p:spPr>
          <a:xfrm>
            <a:off x="411840" y="1207080"/>
            <a:ext cx="8401680" cy="4863240"/>
          </a:xfrm>
          <a:prstGeom prst="rect">
            <a:avLst/>
          </a:prstGeom>
          <a:noFill/>
          <a:ln>
            <a:noFill/>
          </a:ln>
        </p:spPr>
        <p:txBody>
          <a:bodyPr lIns="108000">
            <a:noAutofit/>
          </a:bodyPr>
          <a:lstStyle/>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La branche Master</a:t>
            </a:r>
            <a:endParaRPr lang="fr-FR" sz="2000" b="0" strike="noStrike" spc="-1">
              <a:solidFill>
                <a:srgbClr val="006D34"/>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800" b="0" strike="noStrike" spc="-1">
                <a:solidFill>
                  <a:srgbClr val="231F20"/>
                </a:solidFill>
                <a:latin typeface="Calibri"/>
              </a:rPr>
              <a:t> </a:t>
            </a:r>
            <a:r>
              <a:rPr lang="fr-FR" sz="1600" b="0" strike="noStrike" spc="-1">
                <a:solidFill>
                  <a:srgbClr val="231F20"/>
                </a:solidFill>
                <a:latin typeface="Calibri"/>
              </a:rPr>
              <a:t>Il s’agit de la branche qui doit être stable. C’est-à-dire, une version du code qui tourne toujours quoiqu’il arrive. La plupart du temps on crée les nouvelles branches à partir de la branche master pour être sûr de partir d’une version stable.</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Il peut arriver que la branche master présente un bug. Dans ce cas, on crée une nouvelle branche pour corriger ce bug, puis on la fusionne avec la branche master une fois le bug corrigé.</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Très souvent, la branche master est protégée : tout le monde ne peut pas fusionner sa branche avec la branche master. Ce ne sera pas le cas aujourd’hui.</a:t>
            </a:r>
            <a:endParaRPr lang="fr-FR" sz="1600" b="0" strike="noStrike" spc="-1">
              <a:solidFill>
                <a:srgbClr val="004823"/>
              </a:solidFill>
              <a:latin typeface="Arial"/>
            </a:endParaRPr>
          </a:p>
        </p:txBody>
      </p:sp>
      <p:sp>
        <p:nvSpPr>
          <p:cNvPr id="2357"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9D9B7D66-9B42-4B74-9726-992121D25FD0}" type="datetime1">
              <a:rPr lang="fr-FR" sz="1050" b="0" strike="noStrike" spc="-1">
                <a:solidFill>
                  <a:srgbClr val="5E5356"/>
                </a:solidFill>
                <a:latin typeface="Arial"/>
              </a:rPr>
              <a:t>23/03/2021</a:t>
            </a:fld>
            <a:endParaRPr lang="fr-FR" sz="1050" b="0" strike="noStrike" spc="-1">
              <a:latin typeface="Times New Roman"/>
            </a:endParaRPr>
          </a:p>
        </p:txBody>
      </p:sp>
      <p:sp>
        <p:nvSpPr>
          <p:cNvPr id="2358"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7CD7299F-A33B-4787-82E5-514136F687BA}" type="slidenum">
              <a:rPr lang="fr-FR" sz="1050" b="1" strike="noStrike" spc="-1">
                <a:solidFill>
                  <a:srgbClr val="FFFFFF"/>
                </a:solidFill>
                <a:latin typeface="Arial"/>
              </a:rPr>
              <a:t>15</a:t>
            </a:fld>
            <a:endParaRPr lang="fr-FR" sz="105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Un peu de vocabulaire</a:t>
            </a:r>
            <a:endParaRPr lang="fr-FR" sz="2800" b="0" strike="noStrike" spc="-1">
              <a:solidFill>
                <a:srgbClr val="231F20"/>
              </a:solidFill>
              <a:latin typeface="Arial"/>
            </a:endParaRPr>
          </a:p>
        </p:txBody>
      </p:sp>
      <p:sp>
        <p:nvSpPr>
          <p:cNvPr id="2360" name="TextShape 2"/>
          <p:cNvSpPr txBox="1"/>
          <p:nvPr/>
        </p:nvSpPr>
        <p:spPr>
          <a:xfrm>
            <a:off x="411840" y="1207080"/>
            <a:ext cx="8401680" cy="4863240"/>
          </a:xfrm>
          <a:prstGeom prst="rect">
            <a:avLst/>
          </a:prstGeom>
          <a:noFill/>
          <a:ln>
            <a:noFill/>
          </a:ln>
        </p:spPr>
        <p:txBody>
          <a:bodyPr lIns="108000">
            <a:noAutofit/>
          </a:bodyPr>
          <a:lstStyle/>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La fusion de branches (merge)</a:t>
            </a:r>
            <a:endParaRPr lang="fr-FR" sz="2000" b="0" strike="noStrike" spc="-1">
              <a:solidFill>
                <a:srgbClr val="006D34"/>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Lorsqu’on fusionne des branches entre elles, on parle de </a:t>
            </a:r>
            <a:r>
              <a:rPr lang="fr-FR" sz="1600" b="1" strike="noStrike" spc="-1">
                <a:solidFill>
                  <a:srgbClr val="231F20"/>
                </a:solidFill>
                <a:latin typeface="Calibri"/>
              </a:rPr>
              <a:t>merge</a:t>
            </a:r>
            <a:r>
              <a:rPr lang="fr-FR" sz="1600" b="0" strike="noStrike" spc="-1">
                <a:solidFill>
                  <a:srgbClr val="231F20"/>
                </a:solidFill>
                <a:latin typeface="Calibri"/>
              </a:rPr>
              <a:t>.</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1" strike="noStrike" spc="-1">
                <a:solidFill>
                  <a:srgbClr val="231F20"/>
                </a:solidFill>
                <a:latin typeface="Calibri"/>
              </a:rPr>
              <a:t> </a:t>
            </a:r>
            <a:r>
              <a:rPr lang="fr-FR" sz="1600" b="0" strike="noStrike" spc="-1">
                <a:solidFill>
                  <a:srgbClr val="231F20"/>
                </a:solidFill>
                <a:latin typeface="Calibri"/>
              </a:rPr>
              <a:t>Le merge est une fonctionnalité margeur de GIT : cela permet d’ajouter nos modifications dans la branche master.</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1" strike="noStrike" spc="-1">
                <a:solidFill>
                  <a:srgbClr val="231F20"/>
                </a:solidFill>
                <a:latin typeface="Calibri"/>
              </a:rPr>
              <a:t> </a:t>
            </a:r>
            <a:r>
              <a:rPr lang="fr-FR" sz="1600" b="0" strike="noStrike" spc="-1">
                <a:solidFill>
                  <a:srgbClr val="231F20"/>
                </a:solidFill>
                <a:latin typeface="Calibri"/>
              </a:rPr>
              <a:t>Une fois qu’une branche est mergée, on la supprime du dépôt d’origine.</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800" b="0" u="sng" strike="noStrike" spc="-1">
                <a:solidFill>
                  <a:srgbClr val="000000"/>
                </a:solidFill>
                <a:uFillTx/>
                <a:latin typeface="Calibri"/>
                <a:hlinkClick r:id="rId2"/>
              </a:rPr>
              <a:t> https</a:t>
            </a:r>
            <a:r>
              <a:rPr lang="fr-FR" sz="1800" b="0" u="sng" strike="noStrike" spc="-1">
                <a:solidFill>
                  <a:srgbClr val="000000"/>
                </a:solidFill>
                <a:uFillTx/>
                <a:latin typeface="Calibri"/>
                <a:hlinkClick r:id="rId2"/>
              </a:rPr>
              <a:t>://lesjoiesducode.fr/git-merge-2</a:t>
            </a:r>
            <a:endParaRPr lang="fr-FR" sz="1800" b="0" strike="noStrike" spc="-1">
              <a:solidFill>
                <a:srgbClr val="004823"/>
              </a:solidFill>
              <a:latin typeface="Arial"/>
            </a:endParaRPr>
          </a:p>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GitLab</a:t>
            </a:r>
            <a:endParaRPr lang="fr-FR" sz="2000" b="0" strike="noStrike" spc="-1">
              <a:solidFill>
                <a:srgbClr val="006D34"/>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GitLab est une plateforme web pour gérer nos différents projets.</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On peut y visualiser nos différentes branches et consulter le code en ligne.</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C’est sur cette plateforme que l’on crée les dépôt. Il sera ensuite possible de les cloner ou de les forker. </a:t>
            </a:r>
            <a:endParaRPr lang="fr-FR" sz="1600" b="0" strike="noStrike" spc="-1">
              <a:solidFill>
                <a:srgbClr val="004823"/>
              </a:solidFill>
              <a:latin typeface="Arial"/>
            </a:endParaRPr>
          </a:p>
        </p:txBody>
      </p:sp>
      <p:sp>
        <p:nvSpPr>
          <p:cNvPr id="2361"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8E36DD80-7C2B-4318-B899-ED29123C0CA5}" type="datetime1">
              <a:rPr lang="fr-FR" sz="1050" b="0" strike="noStrike" spc="-1">
                <a:solidFill>
                  <a:srgbClr val="5E5356"/>
                </a:solidFill>
                <a:latin typeface="Arial"/>
              </a:rPr>
              <a:t>23/03/2021</a:t>
            </a:fld>
            <a:endParaRPr lang="fr-FR" sz="1050" b="0" strike="noStrike" spc="-1">
              <a:latin typeface="Times New Roman"/>
            </a:endParaRPr>
          </a:p>
        </p:txBody>
      </p:sp>
      <p:sp>
        <p:nvSpPr>
          <p:cNvPr id="2362"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9D34DA57-9F28-415D-A6F2-6482FFA55325}" type="slidenum">
              <a:rPr lang="fr-FR" sz="1050" b="1" strike="noStrike" spc="-1">
                <a:solidFill>
                  <a:srgbClr val="FFFFFF"/>
                </a:solidFill>
                <a:latin typeface="Arial"/>
              </a:rPr>
              <a:t>16</a:t>
            </a:fld>
            <a:endParaRPr lang="fr-FR" sz="105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3"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Un peu de vocabulaire</a:t>
            </a:r>
            <a:endParaRPr lang="fr-FR" sz="2800" b="0" strike="noStrike" spc="-1">
              <a:solidFill>
                <a:srgbClr val="231F20"/>
              </a:solidFill>
              <a:latin typeface="Arial"/>
            </a:endParaRPr>
          </a:p>
        </p:txBody>
      </p:sp>
      <p:sp>
        <p:nvSpPr>
          <p:cNvPr id="2364" name="TextShape 2"/>
          <p:cNvSpPr txBox="1"/>
          <p:nvPr/>
        </p:nvSpPr>
        <p:spPr>
          <a:xfrm>
            <a:off x="411840" y="1207080"/>
            <a:ext cx="8401680" cy="4863240"/>
          </a:xfrm>
          <a:prstGeom prst="rect">
            <a:avLst/>
          </a:prstGeom>
          <a:noFill/>
          <a:ln>
            <a:noFill/>
          </a:ln>
        </p:spPr>
        <p:txBody>
          <a:bodyPr lIns="108000">
            <a:noAutofit/>
          </a:bodyPr>
          <a:lstStyle/>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Le fork</a:t>
            </a:r>
            <a:endParaRPr lang="fr-FR" sz="2000" b="0" strike="noStrike" spc="-1">
              <a:solidFill>
                <a:srgbClr val="006D34"/>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Lorsque vous vous êtes créé un compte sur GitLab, vous avez un espace personnel dans lequel vous pouvez créer vos propres projets, mais aussi de dupliquer un projet existant venant d’un espace d’un autre utilisateur. Dans le cas de la duplication, on parle de fork.</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Le fork se fait depuis la plateforme GitLab.</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Les développeurs pourront alors travailler soit sur le dépôt d’origine, soit sur le dépôt dupliqué. Attention, le dépôt dupliquer devient un nouveau projet à part entière.</a:t>
            </a:r>
            <a:endParaRPr lang="fr-FR" sz="1600" b="0" strike="noStrike" spc="-1">
              <a:solidFill>
                <a:srgbClr val="004823"/>
              </a:solidFill>
              <a:latin typeface="Arial"/>
            </a:endParaRPr>
          </a:p>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Le Clone</a:t>
            </a:r>
            <a:endParaRPr lang="fr-FR" sz="2000" b="0" strike="noStrike" spc="-1">
              <a:solidFill>
                <a:srgbClr val="006D34"/>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Cloner un dépôt revient à copier ce dépôt sur notre ordinateur en local.</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C’est à partir de ce clone que nous allons pouvoir créer de nouvelle branche et développer.</a:t>
            </a:r>
            <a:endParaRPr lang="fr-FR" sz="1600" b="0" strike="noStrike" spc="-1">
              <a:solidFill>
                <a:srgbClr val="004823"/>
              </a:solidFill>
              <a:latin typeface="Arial"/>
            </a:endParaRPr>
          </a:p>
        </p:txBody>
      </p:sp>
      <p:sp>
        <p:nvSpPr>
          <p:cNvPr id="2365"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D065D46E-C154-491F-8EC7-53F2E2670617}" type="datetime1">
              <a:rPr lang="fr-FR" sz="1050" b="0" strike="noStrike" spc="-1">
                <a:solidFill>
                  <a:srgbClr val="5E5356"/>
                </a:solidFill>
                <a:latin typeface="Arial"/>
              </a:rPr>
              <a:t>23/03/2021</a:t>
            </a:fld>
            <a:endParaRPr lang="fr-FR" sz="1050" b="0" strike="noStrike" spc="-1">
              <a:latin typeface="Times New Roman"/>
            </a:endParaRPr>
          </a:p>
        </p:txBody>
      </p:sp>
      <p:sp>
        <p:nvSpPr>
          <p:cNvPr id="2366"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49305A86-001C-4EBE-A767-48247276CF21}" type="slidenum">
              <a:rPr lang="fr-FR" sz="1050" b="1" strike="noStrike" spc="-1">
                <a:solidFill>
                  <a:srgbClr val="FFFFFF"/>
                </a:solidFill>
                <a:latin typeface="Arial"/>
              </a:rPr>
              <a:t>17</a:t>
            </a:fld>
            <a:endParaRPr lang="fr-FR" sz="105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7"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Un peu de vocabulaire</a:t>
            </a:r>
            <a:endParaRPr lang="fr-FR" sz="2800" b="0" strike="noStrike" spc="-1">
              <a:solidFill>
                <a:srgbClr val="231F20"/>
              </a:solidFill>
              <a:latin typeface="Arial"/>
            </a:endParaRPr>
          </a:p>
        </p:txBody>
      </p:sp>
      <p:sp>
        <p:nvSpPr>
          <p:cNvPr id="2368" name="TextShape 2"/>
          <p:cNvSpPr txBox="1"/>
          <p:nvPr/>
        </p:nvSpPr>
        <p:spPr>
          <a:xfrm>
            <a:off x="411840" y="1207080"/>
            <a:ext cx="8401680" cy="4863240"/>
          </a:xfrm>
          <a:prstGeom prst="rect">
            <a:avLst/>
          </a:prstGeom>
          <a:noFill/>
          <a:ln>
            <a:noFill/>
          </a:ln>
        </p:spPr>
        <p:txBody>
          <a:bodyPr lIns="108000">
            <a:noAutofit/>
          </a:bodyPr>
          <a:lstStyle/>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Tirer le code source depuis le serveur (pull)</a:t>
            </a:r>
            <a:endParaRPr lang="fr-FR" sz="2000" b="0" strike="noStrike" spc="-1">
              <a:solidFill>
                <a:srgbClr val="006D34"/>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Il faut comprendre que plus il y a de développeurs, plus il y aura de branches, et plus il y a aura de mises à jour sur le serveur décentralisé. Il faut donc constamment mettre à jour le dépôt que nous avons cloné sur notre machine local, pour ne pas manquer les nouvelles fonctionnalités. Plus on attend, plus la fusion d’une branche avec la branche master sera difficile.</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Pour tirer les sources, on fait ce qu’on appelle un pull.</a:t>
            </a:r>
            <a:endParaRPr lang="fr-FR" sz="1600" b="0" strike="noStrike" spc="-1">
              <a:solidFill>
                <a:srgbClr val="004823"/>
              </a:solidFill>
              <a:latin typeface="Arial"/>
            </a:endParaRPr>
          </a:p>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Pousser les modifications sur le serveur (push)</a:t>
            </a:r>
            <a:endParaRPr lang="fr-FR" sz="2000" b="0" strike="noStrike" spc="-1">
              <a:solidFill>
                <a:srgbClr val="006D34"/>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Une fois que nous avons fini de coder notre fonctionnalité, il est possible de pousser nos modifications (ou nos branches) sur le serveur décentralisé. On fait ce qu’on appelle un push.</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a:t>
            </a:r>
            <a:r>
              <a:rPr lang="fr-FR" sz="1600" b="0" u="sng" strike="noStrike" spc="-1">
                <a:solidFill>
                  <a:srgbClr val="000000"/>
                </a:solidFill>
                <a:uFillTx/>
                <a:latin typeface="Calibri"/>
                <a:hlinkClick r:id="rId2"/>
              </a:rPr>
              <a:t>https://lesjoiesducode.fr/quand-je-fais-mon-dernier-git-push-avant-les-vacances</a:t>
            </a:r>
            <a:endParaRPr lang="fr-FR" sz="1600" b="0" strike="noStrike" spc="-1">
              <a:solidFill>
                <a:srgbClr val="004823"/>
              </a:solidFill>
              <a:latin typeface="Arial"/>
            </a:endParaRPr>
          </a:p>
          <a:p>
            <a:pPr marL="216000">
              <a:lnSpc>
                <a:spcPct val="100000"/>
              </a:lnSpc>
              <a:spcBef>
                <a:spcPts val="601"/>
              </a:spcBef>
              <a:spcAft>
                <a:spcPts val="1199"/>
              </a:spcAft>
            </a:pPr>
            <a:r>
              <a:rPr lang="fr-FR" sz="2000" b="1" strike="noStrike" spc="-1">
                <a:solidFill>
                  <a:srgbClr val="FF0000"/>
                </a:solidFill>
                <a:latin typeface="Calibri"/>
              </a:rPr>
              <a:t>Attention</a:t>
            </a:r>
            <a:r>
              <a:rPr lang="fr-FR" sz="2000" b="0" strike="noStrike" spc="-1">
                <a:solidFill>
                  <a:srgbClr val="FF0000"/>
                </a:solidFill>
                <a:latin typeface="Calibri"/>
              </a:rPr>
              <a:t> : Avant de faire un pull ou un push, il est obligatoire de faire un </a:t>
            </a:r>
            <a:r>
              <a:rPr lang="fr-FR" sz="2000" b="1" strike="noStrike" spc="-1">
                <a:solidFill>
                  <a:srgbClr val="FF0000"/>
                </a:solidFill>
                <a:latin typeface="Calibri"/>
              </a:rPr>
              <a:t>commit</a:t>
            </a:r>
            <a:r>
              <a:rPr lang="fr-FR" sz="2000" b="0" strike="noStrike" spc="-1">
                <a:solidFill>
                  <a:srgbClr val="FF0000"/>
                </a:solidFill>
                <a:latin typeface="Calibri"/>
              </a:rPr>
              <a:t> !</a:t>
            </a:r>
            <a:endParaRPr lang="fr-FR" sz="2000" b="0" strike="noStrike" spc="-1">
              <a:solidFill>
                <a:srgbClr val="006D34"/>
              </a:solidFill>
              <a:latin typeface="Arial"/>
            </a:endParaRPr>
          </a:p>
        </p:txBody>
      </p:sp>
      <p:sp>
        <p:nvSpPr>
          <p:cNvPr id="2369"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EE0A1D34-C18E-4B94-B784-8264A7CCF8B4}" type="datetime1">
              <a:rPr lang="fr-FR" sz="1050" b="0" strike="noStrike" spc="-1">
                <a:solidFill>
                  <a:srgbClr val="5E5356"/>
                </a:solidFill>
                <a:latin typeface="Arial"/>
              </a:rPr>
              <a:t>23/03/2021</a:t>
            </a:fld>
            <a:endParaRPr lang="fr-FR" sz="1050" b="0" strike="noStrike" spc="-1">
              <a:latin typeface="Times New Roman"/>
            </a:endParaRPr>
          </a:p>
        </p:txBody>
      </p:sp>
      <p:sp>
        <p:nvSpPr>
          <p:cNvPr id="2370"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89311965-24E5-48D8-B3A7-10AF05C6A702}" type="slidenum">
              <a:rPr lang="fr-FR" sz="1050" b="1" strike="noStrike" spc="-1">
                <a:solidFill>
                  <a:srgbClr val="FFFFFF"/>
                </a:solidFill>
                <a:latin typeface="Arial"/>
              </a:rPr>
              <a:t>18</a:t>
            </a:fld>
            <a:endParaRPr lang="fr-FR" sz="105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1"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Un peu de vocabulaire</a:t>
            </a:r>
            <a:endParaRPr lang="fr-FR" sz="2800" b="0" strike="noStrike" spc="-1">
              <a:solidFill>
                <a:srgbClr val="231F20"/>
              </a:solidFill>
              <a:latin typeface="Arial"/>
            </a:endParaRPr>
          </a:p>
        </p:txBody>
      </p:sp>
      <p:sp>
        <p:nvSpPr>
          <p:cNvPr id="2372" name="TextShape 2"/>
          <p:cNvSpPr txBox="1"/>
          <p:nvPr/>
        </p:nvSpPr>
        <p:spPr>
          <a:xfrm>
            <a:off x="411840" y="1207080"/>
            <a:ext cx="8401680" cy="4863240"/>
          </a:xfrm>
          <a:prstGeom prst="rect">
            <a:avLst/>
          </a:prstGeom>
          <a:noFill/>
          <a:ln>
            <a:noFill/>
          </a:ln>
        </p:spPr>
        <p:txBody>
          <a:bodyPr lIns="108000">
            <a:noAutofit/>
          </a:bodyPr>
          <a:lstStyle/>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Un commit</a:t>
            </a:r>
            <a:endParaRPr lang="fr-FR" sz="2000" b="0" strike="noStrike" spc="-1">
              <a:solidFill>
                <a:srgbClr val="006D34"/>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Notion primordiale de GIT !</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Un commit désigne l’enregistrement d’une modification sur une branche.</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Si vous ne commitez pas avant de faire un pull, vous risquez d’écraser toutes vos modifications faites en local.</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Si vous ne commitez pas avant de faire un push, vous ne pousserez rien sur le serveur distant.</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Un commit est toujours accompagné d’un message qui explique les modifications apportées.</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Pour une fonctionnalité ajoutée, un bug corrigé (etc.), il est possible de faire plusieurs commit.</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Les commits permettent de revenir en arrière si besoin. Une fois que l’on a poussé notre code sur GitLab, les commits sont enregistrés, il est donc possible de revenir sur une version antérieure.</a:t>
            </a:r>
            <a:endParaRPr lang="fr-FR" sz="1600" b="0" strike="noStrike" spc="-1">
              <a:solidFill>
                <a:srgbClr val="004823"/>
              </a:solidFill>
              <a:latin typeface="Arial"/>
            </a:endParaRPr>
          </a:p>
        </p:txBody>
      </p:sp>
      <p:sp>
        <p:nvSpPr>
          <p:cNvPr id="2373"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4799CF10-5F2A-4BB1-95F0-862586F6C626}" type="datetime1">
              <a:rPr lang="fr-FR" sz="1050" b="0" strike="noStrike" spc="-1">
                <a:solidFill>
                  <a:srgbClr val="5E5356"/>
                </a:solidFill>
                <a:latin typeface="Arial"/>
              </a:rPr>
              <a:t>23/03/2021</a:t>
            </a:fld>
            <a:endParaRPr lang="fr-FR" sz="1050" b="0" strike="noStrike" spc="-1">
              <a:latin typeface="Times New Roman"/>
            </a:endParaRPr>
          </a:p>
        </p:txBody>
      </p:sp>
      <p:sp>
        <p:nvSpPr>
          <p:cNvPr id="2374"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32B0AD8B-5375-4D63-8B18-37094DE548F7}" type="slidenum">
              <a:rPr lang="fr-FR" sz="1050" b="1" strike="noStrike" spc="-1">
                <a:solidFill>
                  <a:srgbClr val="FFFFFF"/>
                </a:solidFill>
                <a:latin typeface="Arial"/>
              </a:rPr>
              <a:t>19</a:t>
            </a:fld>
            <a:endParaRPr lang="fr-FR" sz="105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9"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Mise en situation</a:t>
            </a:r>
            <a:endParaRPr lang="fr-FR" sz="2800" b="0" strike="noStrike" spc="-1">
              <a:solidFill>
                <a:srgbClr val="231F20"/>
              </a:solidFill>
              <a:latin typeface="Arial"/>
            </a:endParaRPr>
          </a:p>
        </p:txBody>
      </p:sp>
      <p:sp>
        <p:nvSpPr>
          <p:cNvPr id="2270" name="TextShape 2"/>
          <p:cNvSpPr txBox="1"/>
          <p:nvPr/>
        </p:nvSpPr>
        <p:spPr>
          <a:xfrm>
            <a:off x="437040" y="1537200"/>
            <a:ext cx="7315920" cy="4569480"/>
          </a:xfrm>
          <a:prstGeom prst="rect">
            <a:avLst/>
          </a:prstGeom>
          <a:noFill/>
          <a:ln>
            <a:noFill/>
          </a:ln>
        </p:spPr>
        <p:txBody>
          <a:bodyPr lIns="108000">
            <a:noAutofit/>
          </a:bodyPr>
          <a:lstStyle/>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Le projet  de développement TRETA est lancé au sein d’une entreprise.</a:t>
            </a:r>
            <a:endParaRPr lang="fr-FR" sz="2000" b="0" strike="noStrike" spc="-1">
              <a:solidFill>
                <a:srgbClr val="006D34"/>
              </a:solidFill>
              <a:latin typeface="Arial"/>
            </a:endParaRPr>
          </a:p>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4 développeurs sont affectés à sa réalisation :</a:t>
            </a:r>
            <a:endParaRPr lang="fr-FR" sz="2000" b="0" strike="noStrike" spc="-1">
              <a:solidFill>
                <a:srgbClr val="006D34"/>
              </a:solidFill>
              <a:latin typeface="Arial"/>
            </a:endParaRPr>
          </a:p>
          <a:p>
            <a:pPr marL="343080" indent="-342720">
              <a:lnSpc>
                <a:spcPct val="87000"/>
              </a:lnSpc>
              <a:spcBef>
                <a:spcPts val="751"/>
              </a:spcBef>
              <a:spcAft>
                <a:spcPts val="1199"/>
              </a:spcAft>
              <a:buClr>
                <a:srgbClr val="006D34"/>
              </a:buClr>
              <a:buFont typeface="Arial"/>
              <a:buChar char="•"/>
            </a:pPr>
            <a:r>
              <a:rPr lang="fr-FR" sz="1800" b="1" strike="noStrike" spc="-1">
                <a:solidFill>
                  <a:srgbClr val="006D34"/>
                </a:solidFill>
                <a:latin typeface="Arial"/>
              </a:rPr>
              <a:t>Vincent</a:t>
            </a:r>
            <a:endParaRPr lang="fr-FR" sz="1800" b="0" strike="noStrike" spc="-1">
              <a:solidFill>
                <a:srgbClr val="006D34"/>
              </a:solidFill>
              <a:latin typeface="Arial"/>
            </a:endParaRPr>
          </a:p>
          <a:p>
            <a:pPr marL="343080" indent="-342720">
              <a:lnSpc>
                <a:spcPct val="87000"/>
              </a:lnSpc>
              <a:spcBef>
                <a:spcPts val="751"/>
              </a:spcBef>
              <a:spcAft>
                <a:spcPts val="1199"/>
              </a:spcAft>
              <a:buClr>
                <a:srgbClr val="006D34"/>
              </a:buClr>
              <a:buFont typeface="Arial"/>
              <a:buChar char="•"/>
            </a:pPr>
            <a:r>
              <a:rPr lang="fr-FR" sz="1800" b="1" strike="noStrike" spc="-1">
                <a:solidFill>
                  <a:srgbClr val="006D34"/>
                </a:solidFill>
                <a:latin typeface="Arial"/>
              </a:rPr>
              <a:t>Arthur</a:t>
            </a:r>
            <a:endParaRPr lang="fr-FR" sz="1800" b="0" strike="noStrike" spc="-1">
              <a:solidFill>
                <a:srgbClr val="006D34"/>
              </a:solidFill>
              <a:latin typeface="Arial"/>
            </a:endParaRPr>
          </a:p>
          <a:p>
            <a:pPr marL="343080" indent="-342720">
              <a:lnSpc>
                <a:spcPct val="87000"/>
              </a:lnSpc>
              <a:spcBef>
                <a:spcPts val="751"/>
              </a:spcBef>
              <a:spcAft>
                <a:spcPts val="1199"/>
              </a:spcAft>
              <a:buClr>
                <a:srgbClr val="006D34"/>
              </a:buClr>
              <a:buFont typeface="Arial"/>
              <a:buChar char="•"/>
            </a:pPr>
            <a:r>
              <a:rPr lang="fr-FR" sz="1800" b="1" strike="noStrike" spc="-1">
                <a:solidFill>
                  <a:srgbClr val="006D34"/>
                </a:solidFill>
                <a:latin typeface="Arial"/>
              </a:rPr>
              <a:t>Evelyne</a:t>
            </a:r>
            <a:endParaRPr lang="fr-FR" sz="1800" b="0" strike="noStrike" spc="-1">
              <a:solidFill>
                <a:srgbClr val="006D34"/>
              </a:solidFill>
              <a:latin typeface="Arial"/>
            </a:endParaRPr>
          </a:p>
          <a:p>
            <a:pPr marL="343080" indent="-342720">
              <a:lnSpc>
                <a:spcPct val="87000"/>
              </a:lnSpc>
              <a:spcBef>
                <a:spcPts val="751"/>
              </a:spcBef>
              <a:spcAft>
                <a:spcPts val="1199"/>
              </a:spcAft>
              <a:buClr>
                <a:srgbClr val="006D34"/>
              </a:buClr>
              <a:buFont typeface="Arial"/>
              <a:buChar char="•"/>
            </a:pPr>
            <a:r>
              <a:rPr lang="fr-FR" sz="1800" b="1" strike="noStrike" spc="-1">
                <a:solidFill>
                  <a:srgbClr val="006D34"/>
                </a:solidFill>
                <a:latin typeface="Arial"/>
              </a:rPr>
              <a:t>Victor</a:t>
            </a:r>
            <a:endParaRPr lang="fr-FR" sz="1800" b="0" strike="noStrike" spc="-1">
              <a:solidFill>
                <a:srgbClr val="006D34"/>
              </a:solidFill>
              <a:latin typeface="Arial"/>
            </a:endParaRPr>
          </a:p>
          <a:p>
            <a:pPr>
              <a:lnSpc>
                <a:spcPct val="87000"/>
              </a:lnSpc>
              <a:spcBef>
                <a:spcPts val="751"/>
              </a:spcBef>
              <a:spcAft>
                <a:spcPts val="1199"/>
              </a:spcAft>
            </a:pPr>
            <a:r>
              <a:rPr lang="fr-FR" sz="2400" b="1" strike="noStrike" spc="-1">
                <a:solidFill>
                  <a:srgbClr val="FF0000"/>
                </a:solidFill>
                <a:latin typeface="Arial"/>
              </a:rPr>
              <a:t>Problème : Ils travaillent à distance. Comment vont-ils échanger leurs développement sur le projet ?</a:t>
            </a:r>
            <a:endParaRPr lang="fr-FR" sz="2400" b="0" strike="noStrike" spc="-1">
              <a:solidFill>
                <a:srgbClr val="006D34"/>
              </a:solidFill>
              <a:latin typeface="Arial"/>
            </a:endParaRPr>
          </a:p>
          <a:p>
            <a:pPr>
              <a:lnSpc>
                <a:spcPct val="87000"/>
              </a:lnSpc>
              <a:spcBef>
                <a:spcPts val="751"/>
              </a:spcBef>
              <a:spcAft>
                <a:spcPts val="1199"/>
              </a:spcAft>
            </a:pPr>
            <a:endParaRPr lang="fr-FR" sz="2400" b="0" strike="noStrike" spc="-1">
              <a:solidFill>
                <a:srgbClr val="006D34"/>
              </a:solidFill>
              <a:latin typeface="Arial"/>
            </a:endParaRPr>
          </a:p>
        </p:txBody>
      </p:sp>
      <p:sp>
        <p:nvSpPr>
          <p:cNvPr id="2271"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6D968087-0BBF-4F99-A8FD-BE67CEC532DA}" type="datetime1">
              <a:rPr lang="fr-FR" sz="1050" b="0" strike="noStrike" spc="-1">
                <a:solidFill>
                  <a:srgbClr val="5E5356"/>
                </a:solidFill>
                <a:latin typeface="Arial"/>
              </a:rPr>
              <a:t>23/03/2021</a:t>
            </a:fld>
            <a:endParaRPr lang="fr-FR" sz="1050" b="0" strike="noStrike" spc="-1">
              <a:latin typeface="Times New Roman"/>
            </a:endParaRPr>
          </a:p>
        </p:txBody>
      </p:sp>
      <p:sp>
        <p:nvSpPr>
          <p:cNvPr id="2272"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1688195E-6373-48E1-A6B9-CCBE95932D39}" type="slidenum">
              <a:rPr lang="fr-FR" sz="1050" b="1" strike="noStrike" spc="-1">
                <a:solidFill>
                  <a:srgbClr val="FFFFFF"/>
                </a:solidFill>
                <a:latin typeface="Arial"/>
              </a:rPr>
              <a:t>2</a:t>
            </a:fld>
            <a:endParaRPr lang="fr-FR" sz="105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Un peu de vocabulaire</a:t>
            </a:r>
            <a:endParaRPr lang="fr-FR" sz="2800" b="0" strike="noStrike" spc="-1">
              <a:solidFill>
                <a:srgbClr val="231F20"/>
              </a:solidFill>
              <a:latin typeface="Arial"/>
            </a:endParaRPr>
          </a:p>
        </p:txBody>
      </p:sp>
      <p:sp>
        <p:nvSpPr>
          <p:cNvPr id="2376" name="TextShape 2"/>
          <p:cNvSpPr txBox="1"/>
          <p:nvPr/>
        </p:nvSpPr>
        <p:spPr>
          <a:xfrm>
            <a:off x="411840" y="1207080"/>
            <a:ext cx="8401680" cy="4863240"/>
          </a:xfrm>
          <a:prstGeom prst="rect">
            <a:avLst/>
          </a:prstGeom>
          <a:noFill/>
          <a:ln>
            <a:noFill/>
          </a:ln>
        </p:spPr>
        <p:txBody>
          <a:bodyPr lIns="108000">
            <a:noAutofit/>
          </a:bodyPr>
          <a:lstStyle/>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Gestion des conflits</a:t>
            </a:r>
            <a:endParaRPr lang="fr-FR" sz="2000" b="0" strike="noStrike" spc="-1">
              <a:solidFill>
                <a:srgbClr val="006D34"/>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Il est tout a fait possible que plusieurs développeurs travaillent sur les mêmes fichiers, voire les mêmes lignes de ces fichiers.</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Lorsque l’on veut tirer les source ou merger des branches, il risque donc d’y avoir des conflits. Git le signalera et il faudra alors les gérer à la main : c’est-à-dire garder nos modifications et celles des autres développeurs !</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Ce genre d’opération est délicate, et c’est souvent à ce moment là qu’on fait n’importe quoi ! </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Il est possible d’utiliser un éditeur de texte pour gérer les conflits, mais il est encore mieux d’utiliser un outil adapté (comme smartgit, voir la fiche donnée sur ce logiciel)</a:t>
            </a:r>
            <a:endParaRPr lang="fr-FR" sz="1600" b="0" strike="noStrike" spc="-1">
              <a:solidFill>
                <a:srgbClr val="004823"/>
              </a:solidFill>
              <a:latin typeface="Arial"/>
            </a:endParaRPr>
          </a:p>
        </p:txBody>
      </p:sp>
      <p:sp>
        <p:nvSpPr>
          <p:cNvPr id="2377"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CA269383-DAB1-4F1C-8506-91DF09038D33}" type="datetime1">
              <a:rPr lang="fr-FR" sz="1050" b="0" strike="noStrike" spc="-1">
                <a:solidFill>
                  <a:srgbClr val="5E5356"/>
                </a:solidFill>
                <a:latin typeface="Arial"/>
              </a:rPr>
              <a:t>23/03/2021</a:t>
            </a:fld>
            <a:endParaRPr lang="fr-FR" sz="1050" b="0" strike="noStrike" spc="-1">
              <a:latin typeface="Times New Roman"/>
            </a:endParaRPr>
          </a:p>
        </p:txBody>
      </p:sp>
      <p:sp>
        <p:nvSpPr>
          <p:cNvPr id="2378"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CBBBD1FD-903A-4E1E-A571-F3F94745398E}" type="slidenum">
              <a:rPr lang="fr-FR" sz="1050" b="1" strike="noStrike" spc="-1">
                <a:solidFill>
                  <a:srgbClr val="FFFFFF"/>
                </a:solidFill>
                <a:latin typeface="Arial"/>
              </a:rPr>
              <a:t>20</a:t>
            </a:fld>
            <a:endParaRPr lang="fr-FR" sz="105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9" name="TextShape 1"/>
          <p:cNvSpPr txBox="1"/>
          <p:nvPr/>
        </p:nvSpPr>
        <p:spPr>
          <a:xfrm>
            <a:off x="865800" y="495000"/>
            <a:ext cx="7296840" cy="362520"/>
          </a:xfrm>
          <a:prstGeom prst="rect">
            <a:avLst/>
          </a:prstGeom>
          <a:noFill/>
          <a:ln>
            <a:noFill/>
          </a:ln>
        </p:spPr>
        <p:txBody>
          <a:bodyPr>
            <a:noAutofit/>
          </a:bodyPr>
          <a:lstStyle/>
          <a:p>
            <a:endParaRPr lang="fr-FR" sz="1800" b="0" strike="noStrike" spc="-1">
              <a:solidFill>
                <a:srgbClr val="231F20"/>
              </a:solidFill>
              <a:latin typeface="Arial"/>
            </a:endParaRPr>
          </a:p>
        </p:txBody>
      </p:sp>
      <p:sp>
        <p:nvSpPr>
          <p:cNvPr id="2380" name="TextShape 2"/>
          <p:cNvSpPr txBox="1"/>
          <p:nvPr/>
        </p:nvSpPr>
        <p:spPr>
          <a:xfrm>
            <a:off x="437040" y="1537200"/>
            <a:ext cx="7315920" cy="4569480"/>
          </a:xfrm>
          <a:prstGeom prst="rect">
            <a:avLst/>
          </a:prstGeom>
          <a:noFill/>
          <a:ln>
            <a:noFill/>
          </a:ln>
        </p:spPr>
        <p:txBody>
          <a:bodyPr lIns="108000">
            <a:noAutofit/>
          </a:bodyPr>
          <a:lstStyle/>
          <a:p>
            <a:endParaRPr lang="fr-FR" sz="2000" b="0" strike="noStrike" spc="-1">
              <a:solidFill>
                <a:srgbClr val="006D34"/>
              </a:solidFill>
              <a:latin typeface="Arial"/>
            </a:endParaRPr>
          </a:p>
        </p:txBody>
      </p:sp>
      <p:pic>
        <p:nvPicPr>
          <p:cNvPr id="2381" name="Picture 2"/>
          <p:cNvPicPr/>
          <p:nvPr/>
        </p:nvPicPr>
        <p:blipFill>
          <a:blip r:embed="rId2"/>
          <a:stretch/>
        </p:blipFill>
        <p:spPr>
          <a:xfrm>
            <a:off x="-304920" y="-228600"/>
            <a:ext cx="9753120" cy="7314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2"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Un peu de vocabulaire</a:t>
            </a:r>
            <a:endParaRPr lang="fr-FR" sz="2800" b="0" strike="noStrike" spc="-1">
              <a:solidFill>
                <a:srgbClr val="231F20"/>
              </a:solidFill>
              <a:latin typeface="Arial"/>
            </a:endParaRPr>
          </a:p>
        </p:txBody>
      </p:sp>
      <p:sp>
        <p:nvSpPr>
          <p:cNvPr id="2383" name="TextShape 2"/>
          <p:cNvSpPr txBox="1"/>
          <p:nvPr/>
        </p:nvSpPr>
        <p:spPr>
          <a:xfrm>
            <a:off x="411840" y="1207080"/>
            <a:ext cx="8401680" cy="4863240"/>
          </a:xfrm>
          <a:prstGeom prst="rect">
            <a:avLst/>
          </a:prstGeom>
          <a:noFill/>
          <a:ln>
            <a:noFill/>
          </a:ln>
        </p:spPr>
        <p:txBody>
          <a:bodyPr lIns="108000">
            <a:noAutofit/>
          </a:bodyPr>
          <a:lstStyle/>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J’ai poussé une modification foireuse… Comment faire ?</a:t>
            </a:r>
            <a:endParaRPr lang="fr-FR" sz="2000" b="0" strike="noStrike" spc="-1">
              <a:solidFill>
                <a:srgbClr val="006D34"/>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Pas de panique, il est possible de revenir en arrière avec un git revert.</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Attention, un git revert va effacer le dernier commit et toutes les modifications qui vont avec, votre code sera donc perdu et à refaire.</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Un conseil : ne pousser jamais de modifications foireuses sur le serveur ! Pensez toujours à tester le code avant ! ;)</a:t>
            </a:r>
            <a:endParaRPr lang="fr-FR" sz="1600" b="0" strike="noStrike" spc="-1">
              <a:solidFill>
                <a:srgbClr val="004823"/>
              </a:solidFill>
              <a:latin typeface="Arial"/>
            </a:endParaRPr>
          </a:p>
        </p:txBody>
      </p:sp>
      <p:sp>
        <p:nvSpPr>
          <p:cNvPr id="2384"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21F53515-ADDD-4DF6-B922-0B67770319FF}" type="datetime1">
              <a:rPr lang="fr-FR" sz="1050" b="0" strike="noStrike" spc="-1">
                <a:solidFill>
                  <a:srgbClr val="5E5356"/>
                </a:solidFill>
                <a:latin typeface="Arial"/>
              </a:rPr>
              <a:t>23/03/2021</a:t>
            </a:fld>
            <a:endParaRPr lang="fr-FR" sz="1050" b="0" strike="noStrike" spc="-1">
              <a:latin typeface="Times New Roman"/>
            </a:endParaRPr>
          </a:p>
        </p:txBody>
      </p:sp>
      <p:sp>
        <p:nvSpPr>
          <p:cNvPr id="2385"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7F60F413-07AF-4989-88C5-FA9DD0784965}" type="slidenum">
              <a:rPr lang="fr-FR" sz="1050" b="1" strike="noStrike" spc="-1">
                <a:solidFill>
                  <a:srgbClr val="FFFFFF"/>
                </a:solidFill>
                <a:latin typeface="Arial"/>
              </a:rPr>
              <a:t>22</a:t>
            </a:fld>
            <a:endParaRPr lang="fr-FR" sz="105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Quelques commandes de base</a:t>
            </a:r>
            <a:endParaRPr lang="fr-FR" sz="2800" b="0" strike="noStrike" spc="-1">
              <a:solidFill>
                <a:srgbClr val="231F20"/>
              </a:solidFill>
              <a:latin typeface="Arial"/>
            </a:endParaRPr>
          </a:p>
        </p:txBody>
      </p:sp>
      <p:sp>
        <p:nvSpPr>
          <p:cNvPr id="2387" name="TextShape 2"/>
          <p:cNvSpPr txBox="1"/>
          <p:nvPr/>
        </p:nvSpPr>
        <p:spPr>
          <a:xfrm>
            <a:off x="411840" y="1207080"/>
            <a:ext cx="8401680" cy="4863240"/>
          </a:xfrm>
          <a:prstGeom prst="rect">
            <a:avLst/>
          </a:prstGeom>
          <a:noFill/>
          <a:ln>
            <a:noFill/>
          </a:ln>
        </p:spPr>
        <p:txBody>
          <a:bodyPr lIns="108000">
            <a:noAutofit/>
          </a:bodyPr>
          <a:lstStyle/>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Tout peut se faire en ligne de commande, mais tout peut aussi se faire avec des logiciels comme smartgit.</a:t>
            </a:r>
            <a:endParaRPr lang="fr-FR" sz="2000" b="0" strike="noStrike" spc="-1">
              <a:solidFill>
                <a:srgbClr val="006D34"/>
              </a:solidFill>
              <a:latin typeface="Arial"/>
            </a:endParaRPr>
          </a:p>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Dans ce cours nous verrons les lignes de commande ! Il nous faudra donc un terminal (et un terminal Linux de préférence car Git est natif sous Linux, et non sous Windows).</a:t>
            </a:r>
            <a:endParaRPr lang="fr-FR" sz="2000" b="0" strike="noStrike" spc="-1">
              <a:solidFill>
                <a:srgbClr val="006D34"/>
              </a:solidFill>
              <a:latin typeface="Arial"/>
            </a:endParaRPr>
          </a:p>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Cloner un dépôt</a:t>
            </a:r>
            <a:endParaRPr lang="fr-FR" sz="2000" b="0" strike="noStrike" spc="-1">
              <a:solidFill>
                <a:srgbClr val="006D34"/>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Depuis un terminal, placez-vous dans le répertoire où vous souhaitez cloner le dépôt distant (rappel : pour se positionner dans un répertoire depuis un terminal linux, il faut utiliser la commande cd)</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Récupérer l’adresse du dépôt git (« https://gitlab.com/adresse_complète/… »)</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Lancer la commande : </a:t>
            </a:r>
            <a:r>
              <a:rPr lang="fr-FR" sz="1600" b="1" strike="noStrike" spc="-1">
                <a:solidFill>
                  <a:srgbClr val="231F20"/>
                </a:solidFill>
                <a:latin typeface="Calibri"/>
              </a:rPr>
              <a:t>git clone </a:t>
            </a:r>
            <a:r>
              <a:rPr lang="fr-FR" sz="1600" b="1" u="sng" strike="noStrike" spc="-1">
                <a:solidFill>
                  <a:srgbClr val="000000"/>
                </a:solidFill>
                <a:uFillTx/>
                <a:latin typeface="Calibri"/>
                <a:hlinkClick r:id="rId2"/>
              </a:rPr>
              <a:t>https://gitlab.com/adresse</a:t>
            </a:r>
            <a:r>
              <a:rPr lang="fr-FR" sz="1600" b="1" strike="noStrike" spc="-1">
                <a:solidFill>
                  <a:srgbClr val="231F20"/>
                </a:solidFill>
                <a:latin typeface="Calibri"/>
              </a:rPr>
              <a:t>...</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Easy !</a:t>
            </a:r>
            <a:endParaRPr lang="fr-FR" sz="1600" b="0" strike="noStrike" spc="-1">
              <a:solidFill>
                <a:srgbClr val="004823"/>
              </a:solidFill>
              <a:latin typeface="Arial"/>
            </a:endParaRPr>
          </a:p>
        </p:txBody>
      </p:sp>
      <p:sp>
        <p:nvSpPr>
          <p:cNvPr id="2388"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AFBBC17C-1092-4172-8AEB-35025AC4F592}" type="datetime1">
              <a:rPr lang="fr-FR" sz="1050" b="0" strike="noStrike" spc="-1">
                <a:solidFill>
                  <a:srgbClr val="5E5356"/>
                </a:solidFill>
                <a:latin typeface="Arial"/>
              </a:rPr>
              <a:t>23/03/2021</a:t>
            </a:fld>
            <a:endParaRPr lang="fr-FR" sz="1050" b="0" strike="noStrike" spc="-1">
              <a:latin typeface="Times New Roman"/>
            </a:endParaRPr>
          </a:p>
        </p:txBody>
      </p:sp>
      <p:sp>
        <p:nvSpPr>
          <p:cNvPr id="2389"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82296069-F7CD-4BC7-8213-8CE5595C6254}" type="slidenum">
              <a:rPr lang="fr-FR" sz="1050" b="1" strike="noStrike" spc="-1">
                <a:solidFill>
                  <a:srgbClr val="FFFFFF"/>
                </a:solidFill>
                <a:latin typeface="Arial"/>
              </a:rPr>
              <a:t>23</a:t>
            </a:fld>
            <a:endParaRPr lang="fr-FR" sz="105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0"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Quelques commandes de base</a:t>
            </a:r>
            <a:endParaRPr lang="fr-FR" sz="2800" b="0" strike="noStrike" spc="-1">
              <a:solidFill>
                <a:srgbClr val="231F20"/>
              </a:solidFill>
              <a:latin typeface="Arial"/>
            </a:endParaRPr>
          </a:p>
        </p:txBody>
      </p:sp>
      <p:sp>
        <p:nvSpPr>
          <p:cNvPr id="2391" name="TextShape 2"/>
          <p:cNvSpPr txBox="1"/>
          <p:nvPr/>
        </p:nvSpPr>
        <p:spPr>
          <a:xfrm>
            <a:off x="411840" y="1207080"/>
            <a:ext cx="8401680" cy="4863240"/>
          </a:xfrm>
          <a:prstGeom prst="rect">
            <a:avLst/>
          </a:prstGeom>
          <a:noFill/>
          <a:ln>
            <a:noFill/>
          </a:ln>
        </p:spPr>
        <p:txBody>
          <a:bodyPr lIns="108000">
            <a:noAutofit/>
          </a:bodyPr>
          <a:lstStyle/>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Autres commandes</a:t>
            </a:r>
            <a:endParaRPr lang="fr-FR" sz="2000" b="0" strike="noStrike" spc="-1">
              <a:solidFill>
                <a:srgbClr val="006D34"/>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Une fois le dépôt cloné, placez-vous dans le dossier créé après clonage. Toutes les commandes qui vont suivre se feront depuis ce dossier.</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Tirer les sources depuis le serveur délocalisé pour être à jour :</a:t>
            </a:r>
            <a:endParaRPr lang="fr-FR" sz="1600" b="0" strike="noStrike" spc="-1">
              <a:solidFill>
                <a:srgbClr val="004823"/>
              </a:solidFill>
              <a:latin typeface="Arial"/>
            </a:endParaRPr>
          </a:p>
          <a:p>
            <a:pPr marL="1886040" lvl="5" indent="-171000">
              <a:lnSpc>
                <a:spcPct val="90000"/>
              </a:lnSpc>
              <a:spcBef>
                <a:spcPts val="374"/>
              </a:spcBef>
              <a:buClr>
                <a:srgbClr val="231F20"/>
              </a:buClr>
              <a:buFont typeface="Arial"/>
              <a:buChar char="•"/>
            </a:pPr>
            <a:r>
              <a:rPr lang="fr-FR" sz="1400" b="1" strike="noStrike" spc="-1">
                <a:solidFill>
                  <a:srgbClr val="231F20"/>
                </a:solidFill>
                <a:latin typeface="Arial"/>
              </a:rPr>
              <a:t>git pull</a:t>
            </a:r>
            <a:endParaRPr lang="fr-FR" sz="1400" b="0" strike="noStrike" spc="-1">
              <a:solidFill>
                <a:srgbClr val="231F20"/>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Pousser les modifications sur le serveur délocalisé :</a:t>
            </a:r>
            <a:endParaRPr lang="fr-FR" sz="1600" b="0" strike="noStrike" spc="-1">
              <a:solidFill>
                <a:srgbClr val="004823"/>
              </a:solidFill>
              <a:latin typeface="Arial"/>
            </a:endParaRPr>
          </a:p>
          <a:p>
            <a:pPr marL="1886040" lvl="5" indent="-171000">
              <a:lnSpc>
                <a:spcPct val="90000"/>
              </a:lnSpc>
              <a:spcBef>
                <a:spcPts val="374"/>
              </a:spcBef>
              <a:buClr>
                <a:srgbClr val="231F20"/>
              </a:buClr>
              <a:buFont typeface="Arial"/>
              <a:buChar char="•"/>
            </a:pPr>
            <a:r>
              <a:rPr lang="fr-FR" sz="1400" b="1" strike="noStrike" spc="-1">
                <a:solidFill>
                  <a:srgbClr val="231F20"/>
                </a:solidFill>
                <a:latin typeface="Arial"/>
              </a:rPr>
              <a:t>git push</a:t>
            </a:r>
            <a:endParaRPr lang="fr-FR" sz="1400" b="0" strike="noStrike" spc="-1">
              <a:solidFill>
                <a:srgbClr val="231F20"/>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Créer une Branche :</a:t>
            </a:r>
            <a:endParaRPr lang="fr-FR" sz="1600" b="0" strike="noStrike" spc="-1">
              <a:solidFill>
                <a:srgbClr val="004823"/>
              </a:solidFill>
              <a:latin typeface="Arial"/>
            </a:endParaRPr>
          </a:p>
          <a:p>
            <a:pPr marL="1886040" lvl="5" indent="-171000">
              <a:lnSpc>
                <a:spcPct val="90000"/>
              </a:lnSpc>
              <a:spcBef>
                <a:spcPts val="374"/>
              </a:spcBef>
              <a:buClr>
                <a:srgbClr val="231F20"/>
              </a:buClr>
              <a:buFont typeface="Arial"/>
              <a:buChar char="•"/>
            </a:pPr>
            <a:r>
              <a:rPr lang="fr-FR" sz="1400" b="1" strike="noStrike" spc="-1">
                <a:solidFill>
                  <a:srgbClr val="231F20"/>
                </a:solidFill>
                <a:latin typeface="Arial"/>
              </a:rPr>
              <a:t>git checkout -b [name_of_your_new_branch</a:t>
            </a:r>
            <a:r>
              <a:rPr lang="fr-FR" sz="1150" b="0" strike="noStrike" spc="-1">
                <a:solidFill>
                  <a:srgbClr val="231F20"/>
                </a:solidFill>
                <a:latin typeface="Arial"/>
              </a:rPr>
              <a:t>]</a:t>
            </a: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Se placer sur une branche existante en local :</a:t>
            </a:r>
            <a:endParaRPr lang="fr-FR" sz="1600" b="0" strike="noStrike" spc="-1">
              <a:solidFill>
                <a:srgbClr val="004823"/>
              </a:solidFill>
              <a:latin typeface="Arial"/>
            </a:endParaRPr>
          </a:p>
          <a:p>
            <a:pPr marL="1886040" lvl="5" indent="-171000">
              <a:lnSpc>
                <a:spcPct val="90000"/>
              </a:lnSpc>
              <a:spcBef>
                <a:spcPts val="374"/>
              </a:spcBef>
              <a:buClr>
                <a:srgbClr val="231F20"/>
              </a:buClr>
              <a:buFont typeface="Arial"/>
              <a:buChar char="•"/>
            </a:pPr>
            <a:r>
              <a:rPr lang="fr-FR" sz="1400" b="1" strike="noStrike" spc="-1">
                <a:solidFill>
                  <a:srgbClr val="231F20"/>
                </a:solidFill>
                <a:latin typeface="Arial"/>
              </a:rPr>
              <a:t>git checkout [name_of_the_branch]</a:t>
            </a:r>
            <a:endParaRPr lang="fr-FR" sz="1400" b="0" strike="noStrike" spc="-1">
              <a:solidFill>
                <a:srgbClr val="231F20"/>
              </a:solidFill>
              <a:latin typeface="Arial"/>
            </a:endParaRPr>
          </a:p>
        </p:txBody>
      </p:sp>
      <p:sp>
        <p:nvSpPr>
          <p:cNvPr id="2392"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82D2FAB5-9C68-49F2-84E5-B951DB0114BE}" type="datetime1">
              <a:rPr lang="fr-FR" sz="1050" b="0" strike="noStrike" spc="-1">
                <a:solidFill>
                  <a:srgbClr val="5E5356"/>
                </a:solidFill>
                <a:latin typeface="Arial"/>
              </a:rPr>
              <a:t>23/03/2021</a:t>
            </a:fld>
            <a:endParaRPr lang="fr-FR" sz="1050" b="0" strike="noStrike" spc="-1">
              <a:latin typeface="Times New Roman"/>
            </a:endParaRPr>
          </a:p>
        </p:txBody>
      </p:sp>
      <p:sp>
        <p:nvSpPr>
          <p:cNvPr id="2393"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CB25EA4B-95EE-4D51-927A-41124DB722E0}" type="slidenum">
              <a:rPr lang="fr-FR" sz="1050" b="1" strike="noStrike" spc="-1">
                <a:solidFill>
                  <a:srgbClr val="FFFFFF"/>
                </a:solidFill>
                <a:latin typeface="Arial"/>
              </a:rPr>
              <a:t>24</a:t>
            </a:fld>
            <a:endParaRPr lang="fr-FR" sz="105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4"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Quelques commandes de base</a:t>
            </a:r>
            <a:endParaRPr lang="fr-FR" sz="2800" b="0" strike="noStrike" spc="-1">
              <a:solidFill>
                <a:srgbClr val="231F20"/>
              </a:solidFill>
              <a:latin typeface="Arial"/>
            </a:endParaRPr>
          </a:p>
        </p:txBody>
      </p:sp>
      <p:sp>
        <p:nvSpPr>
          <p:cNvPr id="2395" name="TextShape 2"/>
          <p:cNvSpPr txBox="1"/>
          <p:nvPr/>
        </p:nvSpPr>
        <p:spPr>
          <a:xfrm>
            <a:off x="411840" y="1207080"/>
            <a:ext cx="8401680" cy="4863240"/>
          </a:xfrm>
          <a:prstGeom prst="rect">
            <a:avLst/>
          </a:prstGeom>
          <a:noFill/>
          <a:ln>
            <a:noFill/>
          </a:ln>
        </p:spPr>
        <p:txBody>
          <a:bodyPr lIns="108000">
            <a:noAutofit/>
          </a:bodyPr>
          <a:lstStyle/>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Faire un commit</a:t>
            </a:r>
            <a:endParaRPr lang="fr-FR" sz="2000" b="0" strike="noStrike" spc="-1">
              <a:solidFill>
                <a:srgbClr val="006D34"/>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Avant de commiter vous pouvez voir les fichiers qui ont été modifiés avec :</a:t>
            </a:r>
            <a:endParaRPr lang="fr-FR" sz="1600" b="0" strike="noStrike" spc="-1">
              <a:solidFill>
                <a:srgbClr val="004823"/>
              </a:solidFill>
              <a:latin typeface="Arial"/>
            </a:endParaRPr>
          </a:p>
          <a:p>
            <a:pPr marL="1886040" lvl="5" indent="-171000">
              <a:lnSpc>
                <a:spcPct val="90000"/>
              </a:lnSpc>
              <a:spcBef>
                <a:spcPts val="374"/>
              </a:spcBef>
              <a:buClr>
                <a:srgbClr val="231F20"/>
              </a:buClr>
              <a:buFont typeface="Arial"/>
              <a:buChar char="•"/>
            </a:pPr>
            <a:r>
              <a:rPr lang="fr-FR" sz="1400" b="1" strike="noStrike" spc="-1">
                <a:solidFill>
                  <a:srgbClr val="231F20"/>
                </a:solidFill>
                <a:latin typeface="Arial"/>
              </a:rPr>
              <a:t>git status</a:t>
            </a:r>
            <a:endParaRPr lang="fr-FR" sz="1400" b="0" strike="noStrike" spc="-1">
              <a:solidFill>
                <a:srgbClr val="231F20"/>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Il faut ensuite indexer les fichiers modifiés avec :</a:t>
            </a:r>
            <a:endParaRPr lang="fr-FR" sz="1600" b="0" strike="noStrike" spc="-1">
              <a:solidFill>
                <a:srgbClr val="004823"/>
              </a:solidFill>
              <a:latin typeface="Arial"/>
            </a:endParaRPr>
          </a:p>
          <a:p>
            <a:pPr marL="1886040" lvl="5" indent="-171000">
              <a:lnSpc>
                <a:spcPct val="90000"/>
              </a:lnSpc>
              <a:spcBef>
                <a:spcPts val="374"/>
              </a:spcBef>
              <a:buClr>
                <a:srgbClr val="231F20"/>
              </a:buClr>
              <a:buFont typeface="Arial"/>
              <a:buChar char="•"/>
            </a:pPr>
            <a:r>
              <a:rPr lang="fr-FR" sz="1400" b="1" strike="noStrike" spc="-1">
                <a:solidFill>
                  <a:srgbClr val="231F20"/>
                </a:solidFill>
                <a:latin typeface="Arial"/>
              </a:rPr>
              <a:t>git add [nom_du_fichier]     //</a:t>
            </a:r>
            <a:r>
              <a:rPr lang="fr-FR" sz="1400" b="0" strike="noStrike" spc="-1">
                <a:solidFill>
                  <a:srgbClr val="231F20"/>
                </a:solidFill>
                <a:latin typeface="Wingdings"/>
              </a:rPr>
              <a:t></a:t>
            </a:r>
            <a:r>
              <a:rPr lang="fr-FR" sz="1400" b="0" strike="noStrike" spc="-1">
                <a:solidFill>
                  <a:srgbClr val="231F20"/>
                </a:solidFill>
                <a:latin typeface="Arial"/>
              </a:rPr>
              <a:t> Pour un indexer un seul fichier</a:t>
            </a:r>
          </a:p>
          <a:p>
            <a:pPr marL="1886040" lvl="5" indent="-171000">
              <a:lnSpc>
                <a:spcPct val="90000"/>
              </a:lnSpc>
              <a:spcBef>
                <a:spcPts val="374"/>
              </a:spcBef>
              <a:buClr>
                <a:srgbClr val="231F20"/>
              </a:buClr>
              <a:buFont typeface="Arial"/>
              <a:buChar char="•"/>
            </a:pPr>
            <a:r>
              <a:rPr lang="fr-FR" sz="1400" b="1" strike="noStrike" spc="-1">
                <a:solidFill>
                  <a:srgbClr val="231F20"/>
                </a:solidFill>
                <a:latin typeface="Arial"/>
              </a:rPr>
              <a:t>git add .     </a:t>
            </a:r>
            <a:r>
              <a:rPr lang="fr-FR" sz="1400" b="0" strike="noStrike" spc="-1">
                <a:solidFill>
                  <a:srgbClr val="231F20"/>
                </a:solidFill>
                <a:latin typeface="Arial"/>
              </a:rPr>
              <a:t>//</a:t>
            </a:r>
            <a:r>
              <a:rPr lang="fr-FR" sz="1400" b="0" strike="noStrike" spc="-1">
                <a:solidFill>
                  <a:srgbClr val="231F20"/>
                </a:solidFill>
                <a:latin typeface="Wingdings"/>
              </a:rPr>
              <a:t></a:t>
            </a:r>
            <a:r>
              <a:rPr lang="fr-FR" sz="1400" b="0" strike="noStrike" spc="-1">
                <a:solidFill>
                  <a:srgbClr val="231F20"/>
                </a:solidFill>
                <a:latin typeface="Arial"/>
              </a:rPr>
              <a:t> Pour indexer tous les fichiers modifiés</a:t>
            </a: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Pour commiter les modifications :</a:t>
            </a:r>
            <a:endParaRPr lang="fr-FR" sz="1600" b="0" strike="noStrike" spc="-1">
              <a:solidFill>
                <a:srgbClr val="004823"/>
              </a:solidFill>
              <a:latin typeface="Arial"/>
            </a:endParaRPr>
          </a:p>
          <a:p>
            <a:pPr marL="1886040" lvl="5" indent="-171000">
              <a:lnSpc>
                <a:spcPct val="90000"/>
              </a:lnSpc>
              <a:spcBef>
                <a:spcPts val="374"/>
              </a:spcBef>
              <a:buClr>
                <a:srgbClr val="231F20"/>
              </a:buClr>
              <a:buFont typeface="Arial"/>
              <a:buChar char="•"/>
            </a:pPr>
            <a:r>
              <a:rPr lang="fr-FR" sz="1400" b="1" strike="noStrike" spc="-1">
                <a:solidFill>
                  <a:srgbClr val="231F20"/>
                </a:solidFill>
                <a:latin typeface="Arial"/>
              </a:rPr>
              <a:t>git commit -m «message du commit»</a:t>
            </a:r>
            <a:endParaRPr lang="fr-FR" sz="1400" b="0" strike="noStrike" spc="-1">
              <a:solidFill>
                <a:srgbClr val="231F20"/>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Il sera ensuite possible de pousser vos modifications avec un git push, mais vous ne pousserez les modifications de votre branche seulement.</a:t>
            </a:r>
            <a:endParaRPr lang="fr-FR" sz="1600" b="0" strike="noStrike" spc="-1">
              <a:solidFill>
                <a:srgbClr val="004823"/>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Pour merger votre branche avec la branche Master :</a:t>
            </a:r>
            <a:endParaRPr lang="fr-FR" sz="1600" b="0" strike="noStrike" spc="-1">
              <a:solidFill>
                <a:srgbClr val="004823"/>
              </a:solidFill>
              <a:latin typeface="Arial"/>
            </a:endParaRPr>
          </a:p>
          <a:p>
            <a:pPr marL="1886040" lvl="5" indent="-171000">
              <a:lnSpc>
                <a:spcPct val="90000"/>
              </a:lnSpc>
              <a:spcBef>
                <a:spcPts val="374"/>
              </a:spcBef>
              <a:buClr>
                <a:srgbClr val="231F20"/>
              </a:buClr>
              <a:buFont typeface="Arial"/>
              <a:buChar char="•"/>
            </a:pPr>
            <a:r>
              <a:rPr lang="fr-FR" sz="1400" b="1" strike="noStrike" spc="-1">
                <a:solidFill>
                  <a:srgbClr val="231F20"/>
                </a:solidFill>
                <a:latin typeface="Arial"/>
              </a:rPr>
              <a:t>git checkout master  </a:t>
            </a:r>
            <a:r>
              <a:rPr lang="fr-FR" sz="1150" b="0" strike="noStrike" spc="-1">
                <a:solidFill>
                  <a:srgbClr val="231F20"/>
                </a:solidFill>
                <a:latin typeface="Arial"/>
              </a:rPr>
              <a:t>//</a:t>
            </a:r>
            <a:r>
              <a:rPr lang="fr-FR" sz="1150" b="0" strike="noStrike" spc="-1">
                <a:solidFill>
                  <a:srgbClr val="231F20"/>
                </a:solidFill>
                <a:latin typeface="Wingdings"/>
              </a:rPr>
              <a:t></a:t>
            </a:r>
            <a:r>
              <a:rPr lang="fr-FR" sz="1150" b="0" strike="noStrike" spc="-1">
                <a:solidFill>
                  <a:srgbClr val="231F20"/>
                </a:solidFill>
                <a:latin typeface="Arial"/>
              </a:rPr>
              <a:t> Pour se placer sur la branche master</a:t>
            </a:r>
          </a:p>
          <a:p>
            <a:pPr marL="1886040" lvl="5" indent="-171000">
              <a:lnSpc>
                <a:spcPct val="90000"/>
              </a:lnSpc>
              <a:spcBef>
                <a:spcPts val="374"/>
              </a:spcBef>
              <a:buClr>
                <a:srgbClr val="231F20"/>
              </a:buClr>
              <a:buFont typeface="Arial"/>
              <a:buChar char="•"/>
            </a:pPr>
            <a:r>
              <a:rPr lang="fr-FR" sz="1400" b="1" strike="noStrike" spc="-1">
                <a:solidFill>
                  <a:srgbClr val="231F20"/>
                </a:solidFill>
                <a:latin typeface="Arial"/>
              </a:rPr>
              <a:t>git merge [nom_de_la_branche_à_merger]</a:t>
            </a:r>
            <a:endParaRPr lang="fr-FR" sz="1400" b="0" strike="noStrike" spc="-1">
              <a:solidFill>
                <a:srgbClr val="231F20"/>
              </a:solidFill>
              <a:latin typeface="Arial"/>
            </a:endParaRPr>
          </a:p>
        </p:txBody>
      </p:sp>
      <p:sp>
        <p:nvSpPr>
          <p:cNvPr id="2396"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666E9F91-C26B-49DD-872A-CB498F23EDB7}" type="datetime1">
              <a:rPr lang="fr-FR" sz="1050" b="0" strike="noStrike" spc="-1">
                <a:solidFill>
                  <a:srgbClr val="5E5356"/>
                </a:solidFill>
                <a:latin typeface="Arial"/>
              </a:rPr>
              <a:t>23/03/2021</a:t>
            </a:fld>
            <a:endParaRPr lang="fr-FR" sz="1050" b="0" strike="noStrike" spc="-1">
              <a:latin typeface="Times New Roman"/>
            </a:endParaRPr>
          </a:p>
        </p:txBody>
      </p:sp>
      <p:sp>
        <p:nvSpPr>
          <p:cNvPr id="2397"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4B90D45D-D101-4226-947E-C40F1110EF94}" type="slidenum">
              <a:rPr lang="fr-FR" sz="1050" b="1" strike="noStrike" spc="-1">
                <a:solidFill>
                  <a:srgbClr val="FFFFFF"/>
                </a:solidFill>
                <a:latin typeface="Arial"/>
              </a:rPr>
              <a:t>25</a:t>
            </a:fld>
            <a:endParaRPr lang="fr-FR" sz="105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8"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Quelques commandes de base</a:t>
            </a:r>
            <a:endParaRPr lang="fr-FR" sz="2800" b="0" strike="noStrike" spc="-1">
              <a:solidFill>
                <a:srgbClr val="231F20"/>
              </a:solidFill>
              <a:latin typeface="Arial"/>
            </a:endParaRPr>
          </a:p>
        </p:txBody>
      </p:sp>
      <p:sp>
        <p:nvSpPr>
          <p:cNvPr id="2399" name="TextShape 2"/>
          <p:cNvSpPr txBox="1"/>
          <p:nvPr/>
        </p:nvSpPr>
        <p:spPr>
          <a:xfrm>
            <a:off x="411840" y="1207080"/>
            <a:ext cx="8401680" cy="4863240"/>
          </a:xfrm>
          <a:prstGeom prst="rect">
            <a:avLst/>
          </a:prstGeom>
          <a:noFill/>
          <a:ln>
            <a:noFill/>
          </a:ln>
        </p:spPr>
        <p:txBody>
          <a:bodyPr lIns="108000">
            <a:noAutofit/>
          </a:bodyPr>
          <a:lstStyle/>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Bonne pratique :</a:t>
            </a:r>
            <a:endParaRPr lang="fr-FR" sz="2000" b="0" strike="noStrike" spc="-1">
              <a:solidFill>
                <a:srgbClr val="006D34"/>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0" strike="noStrike" spc="-1">
                <a:solidFill>
                  <a:srgbClr val="231F20"/>
                </a:solidFill>
                <a:latin typeface="Calibri"/>
              </a:rPr>
              <a:t> Pour pousser vos modifications sur la branche master du serveur délocalisé, il est préconisé de faire les commandes dans l’ordre suivant :</a:t>
            </a:r>
            <a:endParaRPr lang="fr-FR" sz="1600" b="0" strike="noStrike" spc="-1">
              <a:solidFill>
                <a:srgbClr val="004823"/>
              </a:solidFill>
              <a:latin typeface="Arial"/>
            </a:endParaRPr>
          </a:p>
          <a:p>
            <a:endParaRPr lang="fr-FR" sz="1600" b="0" strike="noStrike" spc="-1">
              <a:solidFill>
                <a:srgbClr val="006D34"/>
              </a:solidFill>
              <a:latin typeface="Arial"/>
            </a:endParaRPr>
          </a:p>
          <a:p>
            <a:pPr marL="1886040" lvl="5" indent="-171000">
              <a:lnSpc>
                <a:spcPct val="90000"/>
              </a:lnSpc>
              <a:spcBef>
                <a:spcPts val="374"/>
              </a:spcBef>
              <a:buClr>
                <a:srgbClr val="231F20"/>
              </a:buClr>
              <a:buFont typeface="Arial"/>
              <a:buChar char="•"/>
            </a:pPr>
            <a:r>
              <a:rPr lang="fr-FR" sz="1400" b="1" strike="noStrike" spc="-1">
                <a:solidFill>
                  <a:srgbClr val="231F20"/>
                </a:solidFill>
                <a:latin typeface="Arial"/>
              </a:rPr>
              <a:t>Git add .           </a:t>
            </a:r>
            <a:r>
              <a:rPr lang="fr-FR" sz="1400" b="0" strike="noStrike" spc="-1">
                <a:solidFill>
                  <a:srgbClr val="231F20"/>
                </a:solidFill>
                <a:latin typeface="Arial"/>
              </a:rPr>
              <a:t>//</a:t>
            </a:r>
            <a:r>
              <a:rPr lang="fr-FR" sz="1400" b="0" strike="noStrike" spc="-1">
                <a:solidFill>
                  <a:srgbClr val="231F20"/>
                </a:solidFill>
                <a:latin typeface="Wingdings"/>
              </a:rPr>
              <a:t></a:t>
            </a:r>
            <a:r>
              <a:rPr lang="fr-FR" sz="1400" b="0" strike="noStrike" spc="-1">
                <a:solidFill>
                  <a:srgbClr val="231F20"/>
                </a:solidFill>
                <a:latin typeface="Arial"/>
              </a:rPr>
              <a:t> Indexer les modifications</a:t>
            </a:r>
          </a:p>
          <a:p>
            <a:pPr marL="1886040" lvl="5" indent="-171000">
              <a:lnSpc>
                <a:spcPct val="90000"/>
              </a:lnSpc>
              <a:spcBef>
                <a:spcPts val="374"/>
              </a:spcBef>
              <a:buClr>
                <a:srgbClr val="231F20"/>
              </a:buClr>
              <a:buFont typeface="Arial"/>
              <a:buChar char="•"/>
            </a:pPr>
            <a:r>
              <a:rPr lang="fr-FR" sz="1400" b="1" strike="noStrike" spc="-1">
                <a:solidFill>
                  <a:srgbClr val="231F20"/>
                </a:solidFill>
                <a:latin typeface="Arial"/>
              </a:rPr>
              <a:t>Git commit -m «message»              </a:t>
            </a:r>
            <a:r>
              <a:rPr lang="fr-FR" sz="1400" b="0" strike="noStrike" spc="-1">
                <a:solidFill>
                  <a:srgbClr val="231F20"/>
                </a:solidFill>
                <a:latin typeface="Arial"/>
              </a:rPr>
              <a:t>//-&gt; Commit avec message</a:t>
            </a:r>
          </a:p>
          <a:p>
            <a:pPr marL="1886040" lvl="5" indent="-171000">
              <a:lnSpc>
                <a:spcPct val="90000"/>
              </a:lnSpc>
              <a:spcBef>
                <a:spcPts val="374"/>
              </a:spcBef>
              <a:buClr>
                <a:srgbClr val="231F20"/>
              </a:buClr>
              <a:buFont typeface="Arial"/>
              <a:buChar char="•"/>
            </a:pPr>
            <a:r>
              <a:rPr lang="fr-FR" sz="1400" b="1" strike="noStrike" spc="-1">
                <a:solidFill>
                  <a:srgbClr val="231F20"/>
                </a:solidFill>
                <a:latin typeface="Arial"/>
              </a:rPr>
              <a:t>Git pull                     </a:t>
            </a:r>
            <a:r>
              <a:rPr lang="fr-FR" sz="1400" b="0" strike="noStrike" spc="-1">
                <a:solidFill>
                  <a:srgbClr val="231F20"/>
                </a:solidFill>
                <a:latin typeface="Arial"/>
              </a:rPr>
              <a:t>//</a:t>
            </a:r>
            <a:r>
              <a:rPr lang="fr-FR" sz="1400" b="0" strike="noStrike" spc="-1">
                <a:solidFill>
                  <a:srgbClr val="231F20"/>
                </a:solidFill>
                <a:latin typeface="Wingdings"/>
              </a:rPr>
              <a:t></a:t>
            </a:r>
            <a:r>
              <a:rPr lang="fr-FR" sz="1400" b="0" strike="noStrike" spc="-1">
                <a:solidFill>
                  <a:srgbClr val="231F20"/>
                </a:solidFill>
                <a:latin typeface="Arial"/>
              </a:rPr>
              <a:t> tirer les sources du serveur</a:t>
            </a:r>
          </a:p>
          <a:p>
            <a:pPr marL="1886040" lvl="5" indent="-171000">
              <a:lnSpc>
                <a:spcPct val="90000"/>
              </a:lnSpc>
              <a:spcBef>
                <a:spcPts val="374"/>
              </a:spcBef>
              <a:buClr>
                <a:srgbClr val="231F20"/>
              </a:buClr>
              <a:buFont typeface="Arial"/>
              <a:buChar char="•"/>
            </a:pPr>
            <a:r>
              <a:rPr lang="fr-FR" sz="1400" b="1" strike="noStrike" spc="-1">
                <a:solidFill>
                  <a:srgbClr val="231F20"/>
                </a:solidFill>
                <a:latin typeface="Arial"/>
              </a:rPr>
              <a:t>Git checkout master                  </a:t>
            </a:r>
            <a:r>
              <a:rPr lang="fr-FR" sz="1400" b="0" strike="noStrike" spc="-1">
                <a:solidFill>
                  <a:srgbClr val="231F20"/>
                </a:solidFill>
                <a:latin typeface="Arial"/>
              </a:rPr>
              <a:t>//</a:t>
            </a:r>
            <a:r>
              <a:rPr lang="fr-FR" sz="1400" b="0" strike="noStrike" spc="-1">
                <a:solidFill>
                  <a:srgbClr val="231F20"/>
                </a:solidFill>
                <a:latin typeface="Wingdings"/>
              </a:rPr>
              <a:t></a:t>
            </a:r>
            <a:r>
              <a:rPr lang="fr-FR" sz="1400" b="0" strike="noStrike" spc="-1">
                <a:solidFill>
                  <a:srgbClr val="231F20"/>
                </a:solidFill>
                <a:latin typeface="Arial"/>
              </a:rPr>
              <a:t> Se placer sur la branche master</a:t>
            </a:r>
          </a:p>
          <a:p>
            <a:pPr marL="1886040" lvl="5" indent="-171000">
              <a:lnSpc>
                <a:spcPct val="90000"/>
              </a:lnSpc>
              <a:spcBef>
                <a:spcPts val="374"/>
              </a:spcBef>
              <a:buClr>
                <a:srgbClr val="231F20"/>
              </a:buClr>
              <a:buFont typeface="Arial"/>
              <a:buChar char="•"/>
            </a:pPr>
            <a:r>
              <a:rPr lang="fr-FR" sz="1400" b="1" strike="noStrike" spc="-1">
                <a:solidFill>
                  <a:srgbClr val="231F20"/>
                </a:solidFill>
                <a:latin typeface="Arial"/>
              </a:rPr>
              <a:t>Git merge [branche_a_merger]         </a:t>
            </a:r>
            <a:r>
              <a:rPr lang="fr-FR" sz="1400" b="0" strike="noStrike" spc="-1">
                <a:solidFill>
                  <a:srgbClr val="231F20"/>
                </a:solidFill>
                <a:latin typeface="Arial"/>
              </a:rPr>
              <a:t>//</a:t>
            </a:r>
            <a:r>
              <a:rPr lang="fr-FR" sz="1400" b="0" strike="noStrike" spc="-1">
                <a:solidFill>
                  <a:srgbClr val="231F20"/>
                </a:solidFill>
                <a:latin typeface="Wingdings"/>
              </a:rPr>
              <a:t></a:t>
            </a:r>
            <a:r>
              <a:rPr lang="fr-FR" sz="1400" b="0" strike="noStrike" spc="-1">
                <a:solidFill>
                  <a:srgbClr val="231F20"/>
                </a:solidFill>
                <a:latin typeface="Arial"/>
              </a:rPr>
              <a:t> Fusion de notre branche avec master</a:t>
            </a:r>
          </a:p>
          <a:p>
            <a:pPr marL="1886040" lvl="5" indent="-171000">
              <a:lnSpc>
                <a:spcPct val="90000"/>
              </a:lnSpc>
              <a:spcBef>
                <a:spcPts val="374"/>
              </a:spcBef>
              <a:buClr>
                <a:srgbClr val="231F20"/>
              </a:buClr>
              <a:buFont typeface="Arial"/>
              <a:buChar char="•"/>
            </a:pPr>
            <a:r>
              <a:rPr lang="fr-FR" sz="1400" b="1" strike="noStrike" spc="-1">
                <a:solidFill>
                  <a:srgbClr val="231F20"/>
                </a:solidFill>
                <a:latin typeface="Arial"/>
              </a:rPr>
              <a:t>Git push </a:t>
            </a:r>
            <a:r>
              <a:rPr lang="fr-FR" sz="1400" b="0" strike="noStrike" spc="-1">
                <a:solidFill>
                  <a:srgbClr val="231F20"/>
                </a:solidFill>
                <a:latin typeface="Arial"/>
              </a:rPr>
              <a:t>ou</a:t>
            </a:r>
            <a:r>
              <a:rPr lang="fr-FR" sz="1400" b="1" strike="noStrike" spc="-1">
                <a:solidFill>
                  <a:srgbClr val="231F20"/>
                </a:solidFill>
                <a:latin typeface="Arial"/>
              </a:rPr>
              <a:t> git force push            </a:t>
            </a:r>
            <a:r>
              <a:rPr lang="fr-FR" sz="1400" b="0" strike="noStrike" spc="-1">
                <a:solidFill>
                  <a:srgbClr val="231F20"/>
                </a:solidFill>
                <a:latin typeface="Arial"/>
              </a:rPr>
              <a:t>//</a:t>
            </a:r>
            <a:r>
              <a:rPr lang="fr-FR" sz="1400" b="0" strike="noStrike" spc="-1">
                <a:solidFill>
                  <a:srgbClr val="231F20"/>
                </a:solidFill>
                <a:latin typeface="Wingdings"/>
              </a:rPr>
              <a:t></a:t>
            </a:r>
            <a:r>
              <a:rPr lang="fr-FR" sz="1400" b="0" strike="noStrike" spc="-1">
                <a:solidFill>
                  <a:srgbClr val="231F20"/>
                </a:solidFill>
                <a:latin typeface="Arial"/>
              </a:rPr>
              <a:t> Pour pousser notre branche master sur le serveur</a:t>
            </a:r>
          </a:p>
          <a:p>
            <a:endParaRPr lang="fr-FR" sz="1400" b="0" strike="noStrike" spc="-1">
              <a:solidFill>
                <a:srgbClr val="006D34"/>
              </a:solidFill>
              <a:latin typeface="Arial"/>
            </a:endParaRPr>
          </a:p>
          <a:p>
            <a:pPr marL="360000" lvl="2" indent="-143640">
              <a:lnSpc>
                <a:spcPct val="100000"/>
              </a:lnSpc>
              <a:spcBef>
                <a:spcPts val="601"/>
              </a:spcBef>
              <a:spcAft>
                <a:spcPts val="1199"/>
              </a:spcAft>
              <a:buClr>
                <a:srgbClr val="004823"/>
              </a:buClr>
              <a:buFont typeface="Wingdings" charset="2"/>
              <a:buChar char=""/>
            </a:pPr>
            <a:r>
              <a:rPr lang="fr-FR" sz="1600" b="1" strike="noStrike" spc="-1">
                <a:solidFill>
                  <a:srgbClr val="FF0000"/>
                </a:solidFill>
                <a:latin typeface="Calibri"/>
              </a:rPr>
              <a:t>Attention : au moment du merge, vous allez probablement avoir des conflits qu’il faudra gérer avec un éditeur de texte ou smartgit !!!</a:t>
            </a:r>
            <a:endParaRPr lang="fr-FR" sz="1600" b="0" strike="noStrike" spc="-1">
              <a:solidFill>
                <a:srgbClr val="004823"/>
              </a:solidFill>
              <a:latin typeface="Arial"/>
            </a:endParaRPr>
          </a:p>
        </p:txBody>
      </p:sp>
      <p:sp>
        <p:nvSpPr>
          <p:cNvPr id="2400"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1A103317-F9E1-4C82-BA7B-D53533EBCECE}" type="datetime1">
              <a:rPr lang="fr-FR" sz="1050" b="0" strike="noStrike" spc="-1">
                <a:solidFill>
                  <a:srgbClr val="5E5356"/>
                </a:solidFill>
                <a:latin typeface="Arial"/>
              </a:rPr>
              <a:t>23/03/2021</a:t>
            </a:fld>
            <a:endParaRPr lang="fr-FR" sz="1050" b="0" strike="noStrike" spc="-1">
              <a:latin typeface="Times New Roman"/>
            </a:endParaRPr>
          </a:p>
        </p:txBody>
      </p:sp>
      <p:sp>
        <p:nvSpPr>
          <p:cNvPr id="2401"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0647E1AC-7043-4E33-AF6A-935FE4DD0341}" type="slidenum">
              <a:rPr lang="fr-FR" sz="1050" b="1" strike="noStrike" spc="-1">
                <a:solidFill>
                  <a:srgbClr val="FFFFFF"/>
                </a:solidFill>
                <a:latin typeface="Arial"/>
              </a:rPr>
              <a:t>26</a:t>
            </a:fld>
            <a:endParaRPr lang="fr-FR" sz="105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2" name="TextShape 1"/>
          <p:cNvSpPr txBox="1"/>
          <p:nvPr/>
        </p:nvSpPr>
        <p:spPr>
          <a:xfrm>
            <a:off x="4149720" y="1275480"/>
            <a:ext cx="3371400" cy="690120"/>
          </a:xfrm>
          <a:prstGeom prst="rect">
            <a:avLst/>
          </a:prstGeom>
          <a:noFill/>
          <a:ln>
            <a:noFill/>
          </a:ln>
        </p:spPr>
        <p:txBody>
          <a:bodyPr lIns="108000">
            <a:noAutofit/>
          </a:bodyPr>
          <a:lstStyle/>
          <a:p>
            <a:pPr>
              <a:lnSpc>
                <a:spcPct val="87000"/>
              </a:lnSpc>
              <a:spcBef>
                <a:spcPts val="751"/>
              </a:spcBef>
              <a:spcAft>
                <a:spcPts val="1199"/>
              </a:spcAft>
              <a:buClr>
                <a:srgbClr val="FFFFFF"/>
              </a:buClr>
              <a:buFont typeface="Calibri"/>
              <a:buChar char="​"/>
            </a:pPr>
            <a:r>
              <a:rPr lang="fr-FR" sz="2400" b="0" strike="noStrike" cap="all" spc="-1">
                <a:solidFill>
                  <a:srgbClr val="FFFFFF"/>
                </a:solidFill>
                <a:latin typeface="Arial"/>
              </a:rPr>
              <a:t>Merci de votre attention</a:t>
            </a:r>
            <a:endParaRPr lang="fr-FR" sz="2400" b="0" strike="noStrike" spc="-1">
              <a:solidFill>
                <a:srgbClr val="006D34"/>
              </a:solidFill>
              <a:latin typeface="Arial"/>
            </a:endParaRPr>
          </a:p>
        </p:txBody>
      </p:sp>
      <p:sp>
        <p:nvSpPr>
          <p:cNvPr id="2403" name="TextShape 2"/>
          <p:cNvSpPr txBox="1"/>
          <p:nvPr/>
        </p:nvSpPr>
        <p:spPr>
          <a:xfrm>
            <a:off x="4149720" y="2101320"/>
            <a:ext cx="3371400" cy="283320"/>
          </a:xfrm>
          <a:prstGeom prst="rect">
            <a:avLst/>
          </a:prstGeom>
          <a:noFill/>
          <a:ln>
            <a:noFill/>
          </a:ln>
        </p:spPr>
        <p:txBody>
          <a:bodyPr lIns="108000">
            <a:noAutofit/>
          </a:bodyPr>
          <a:lstStyle/>
          <a:p>
            <a:pPr>
              <a:lnSpc>
                <a:spcPct val="87000"/>
              </a:lnSpc>
              <a:spcBef>
                <a:spcPts val="751"/>
              </a:spcBef>
              <a:spcAft>
                <a:spcPts val="1199"/>
              </a:spcAft>
              <a:buClr>
                <a:srgbClr val="FFFFFF"/>
              </a:buClr>
              <a:buFont typeface="Calibri"/>
              <a:buChar char="​"/>
            </a:pPr>
            <a:r>
              <a:rPr lang="fr-FR" sz="2000" b="0" strike="noStrike" spc="-1">
                <a:solidFill>
                  <a:srgbClr val="FFFFFF"/>
                </a:solidFill>
                <a:latin typeface="Arial"/>
              </a:rPr>
              <a:t>ign.fr</a:t>
            </a:r>
            <a:endParaRPr lang="fr-FR" sz="2000" b="0" strike="noStrike" spc="-1">
              <a:solidFill>
                <a:srgbClr val="006D34"/>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Mise en situation</a:t>
            </a:r>
            <a:endParaRPr lang="fr-FR" sz="2800" b="0" strike="noStrike" spc="-1">
              <a:solidFill>
                <a:srgbClr val="231F20"/>
              </a:solidFill>
              <a:latin typeface="Arial"/>
            </a:endParaRPr>
          </a:p>
        </p:txBody>
      </p:sp>
      <p:sp>
        <p:nvSpPr>
          <p:cNvPr id="2274" name="TextShape 2"/>
          <p:cNvSpPr txBox="1"/>
          <p:nvPr/>
        </p:nvSpPr>
        <p:spPr>
          <a:xfrm>
            <a:off x="437040" y="1537200"/>
            <a:ext cx="7315920" cy="4569480"/>
          </a:xfrm>
          <a:prstGeom prst="rect">
            <a:avLst/>
          </a:prstGeom>
          <a:noFill/>
          <a:ln>
            <a:noFill/>
          </a:ln>
        </p:spPr>
        <p:txBody>
          <a:bodyPr lIns="108000">
            <a:noAutofit/>
          </a:bodyPr>
          <a:lstStyle/>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Première idée : l’échange de mail !</a:t>
            </a:r>
            <a:endParaRPr lang="fr-FR" sz="2000" b="0" strike="noStrike" spc="-1">
              <a:solidFill>
                <a:srgbClr val="006D34"/>
              </a:solidFill>
              <a:latin typeface="Arial"/>
            </a:endParaRPr>
          </a:p>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Voilà ce que ça peut donner :</a:t>
            </a:r>
            <a:endParaRPr lang="fr-FR" sz="2000" b="0" strike="noStrike" spc="-1">
              <a:solidFill>
                <a:srgbClr val="006D34"/>
              </a:solidFill>
              <a:latin typeface="Arial"/>
            </a:endParaRPr>
          </a:p>
          <a:p>
            <a:pPr>
              <a:lnSpc>
                <a:spcPct val="87000"/>
              </a:lnSpc>
              <a:spcBef>
                <a:spcPts val="751"/>
              </a:spcBef>
              <a:spcAft>
                <a:spcPts val="1199"/>
              </a:spcAft>
            </a:pPr>
            <a:endParaRPr lang="fr-FR" sz="2000" b="0" strike="noStrike" spc="-1">
              <a:solidFill>
                <a:srgbClr val="006D34"/>
              </a:solidFill>
              <a:latin typeface="Arial"/>
            </a:endParaRPr>
          </a:p>
        </p:txBody>
      </p:sp>
      <p:sp>
        <p:nvSpPr>
          <p:cNvPr id="2275"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0D72E8EB-AC22-4AD1-919C-B78010A648CF}" type="datetime1">
              <a:rPr lang="fr-FR" sz="1050" b="0" strike="noStrike" spc="-1">
                <a:solidFill>
                  <a:srgbClr val="5E5356"/>
                </a:solidFill>
                <a:latin typeface="Arial"/>
              </a:rPr>
              <a:t>23/03/2021</a:t>
            </a:fld>
            <a:endParaRPr lang="fr-FR" sz="1050" b="0" strike="noStrike" spc="-1">
              <a:latin typeface="Times New Roman"/>
            </a:endParaRPr>
          </a:p>
        </p:txBody>
      </p:sp>
      <p:sp>
        <p:nvSpPr>
          <p:cNvPr id="2276"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FA66AE23-8569-478B-8892-48F660304E8A}" type="slidenum">
              <a:rPr lang="fr-FR" sz="1050" b="1" strike="noStrike" spc="-1">
                <a:solidFill>
                  <a:srgbClr val="FFFFFF"/>
                </a:solidFill>
                <a:latin typeface="Arial"/>
              </a:rPr>
              <a:t>3</a:t>
            </a:fld>
            <a:endParaRPr lang="fr-FR" sz="105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7"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Mise en situation</a:t>
            </a:r>
            <a:endParaRPr lang="fr-FR" sz="2800" b="0" strike="noStrike" spc="-1">
              <a:solidFill>
                <a:srgbClr val="231F20"/>
              </a:solidFill>
              <a:latin typeface="Arial"/>
            </a:endParaRPr>
          </a:p>
        </p:txBody>
      </p:sp>
      <p:sp>
        <p:nvSpPr>
          <p:cNvPr id="2278" name="TextShape 2"/>
          <p:cNvSpPr txBox="1"/>
          <p:nvPr/>
        </p:nvSpPr>
        <p:spPr>
          <a:xfrm>
            <a:off x="437040" y="1537200"/>
            <a:ext cx="7315920" cy="4569480"/>
          </a:xfrm>
          <a:prstGeom prst="rect">
            <a:avLst/>
          </a:prstGeom>
          <a:noFill/>
          <a:ln>
            <a:noFill/>
          </a:ln>
        </p:spPr>
        <p:txBody>
          <a:bodyPr lIns="108000">
            <a:noAutofit/>
          </a:bodyPr>
          <a:lstStyle/>
          <a:p>
            <a:endParaRPr lang="fr-FR" sz="2000" b="0" strike="noStrike" spc="-1">
              <a:solidFill>
                <a:srgbClr val="006D34"/>
              </a:solidFill>
              <a:latin typeface="Arial"/>
            </a:endParaRPr>
          </a:p>
        </p:txBody>
      </p:sp>
      <p:sp>
        <p:nvSpPr>
          <p:cNvPr id="2279"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ED72B18E-8079-47F7-816A-E4A24558710B}" type="datetime1">
              <a:rPr lang="fr-FR" sz="1050" b="0" strike="noStrike" spc="-1">
                <a:solidFill>
                  <a:srgbClr val="5E5356"/>
                </a:solidFill>
                <a:latin typeface="Arial"/>
              </a:rPr>
              <a:t>23/03/2021</a:t>
            </a:fld>
            <a:endParaRPr lang="fr-FR" sz="1050" b="0" strike="noStrike" spc="-1">
              <a:latin typeface="Times New Roman"/>
            </a:endParaRPr>
          </a:p>
        </p:txBody>
      </p:sp>
      <p:sp>
        <p:nvSpPr>
          <p:cNvPr id="2280"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5FBD664D-78C8-4DE8-AB93-546634BD55F6}" type="slidenum">
              <a:rPr lang="fr-FR" sz="1050" b="1" strike="noStrike" spc="-1">
                <a:solidFill>
                  <a:srgbClr val="FFFFFF"/>
                </a:solidFill>
                <a:latin typeface="Arial"/>
              </a:rPr>
              <a:t>4</a:t>
            </a:fld>
            <a:endParaRPr lang="fr-FR" sz="1050" b="0" strike="noStrike" spc="-1">
              <a:latin typeface="Times New Roman"/>
            </a:endParaRPr>
          </a:p>
        </p:txBody>
      </p:sp>
      <p:pic>
        <p:nvPicPr>
          <p:cNvPr id="2281" name="Image 5"/>
          <p:cNvPicPr/>
          <p:nvPr/>
        </p:nvPicPr>
        <p:blipFill>
          <a:blip r:embed="rId2"/>
          <a:stretch/>
        </p:blipFill>
        <p:spPr>
          <a:xfrm>
            <a:off x="320400" y="1101960"/>
            <a:ext cx="3418560" cy="3128760"/>
          </a:xfrm>
          <a:prstGeom prst="rect">
            <a:avLst/>
          </a:prstGeom>
          <a:ln>
            <a:noFill/>
          </a:ln>
        </p:spPr>
      </p:pic>
      <p:sp>
        <p:nvSpPr>
          <p:cNvPr id="2282" name="CustomShape 5"/>
          <p:cNvSpPr/>
          <p:nvPr/>
        </p:nvSpPr>
        <p:spPr>
          <a:xfrm>
            <a:off x="634680" y="1350720"/>
            <a:ext cx="2790720" cy="185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000" b="0" strike="noStrike" spc="-1">
                <a:solidFill>
                  <a:srgbClr val="231F20"/>
                </a:solidFill>
                <a:latin typeface="Arial"/>
              </a:rPr>
              <a:t>Salut Vincent,</a:t>
            </a:r>
            <a:endParaRPr lang="fr-FR" sz="1000" b="0" strike="noStrike" spc="-1">
              <a:latin typeface="Arial"/>
            </a:endParaRPr>
          </a:p>
          <a:p>
            <a:pPr>
              <a:lnSpc>
                <a:spcPct val="100000"/>
              </a:lnSpc>
            </a:pPr>
            <a:endParaRPr lang="fr-FR" sz="1000" b="0" strike="noStrike" spc="-1">
              <a:latin typeface="Arial"/>
            </a:endParaRPr>
          </a:p>
          <a:p>
            <a:pPr>
              <a:lnSpc>
                <a:spcPct val="100000"/>
              </a:lnSpc>
            </a:pPr>
            <a:r>
              <a:rPr lang="fr-FR" sz="1000" b="0" strike="noStrike" spc="-1">
                <a:solidFill>
                  <a:srgbClr val="231F20"/>
                </a:solidFill>
                <a:latin typeface="Arial"/>
              </a:rPr>
              <a:t>Tu vas bien ?</a:t>
            </a:r>
            <a:endParaRPr lang="fr-FR" sz="1000" b="0" strike="noStrike" spc="-1">
              <a:latin typeface="Arial"/>
            </a:endParaRPr>
          </a:p>
          <a:p>
            <a:pPr>
              <a:lnSpc>
                <a:spcPct val="100000"/>
              </a:lnSpc>
            </a:pPr>
            <a:r>
              <a:rPr lang="fr-FR" sz="1000" b="0" strike="noStrike" spc="-1">
                <a:solidFill>
                  <a:srgbClr val="231F20"/>
                </a:solidFill>
                <a:latin typeface="Arial"/>
              </a:rPr>
              <a:t>Dans le fichier carto.py peux-tu insérer les lignes suivantes en fin de fichier ? (je viens de le coder, ça fonctionne et ça cartonne </a:t>
            </a:r>
            <a:r>
              <a:rPr lang="fr-FR" sz="1100" b="0" strike="noStrike" spc="-1">
                <a:solidFill>
                  <a:srgbClr val="231F20"/>
                </a:solidFill>
                <a:latin typeface="Arial"/>
              </a:rPr>
              <a:t>!)</a:t>
            </a:r>
            <a:endParaRPr lang="fr-FR" sz="1100" b="0" strike="noStrike" spc="-1">
              <a:latin typeface="Arial"/>
            </a:endParaRPr>
          </a:p>
          <a:p>
            <a:pPr>
              <a:lnSpc>
                <a:spcPct val="100000"/>
              </a:lnSpc>
            </a:pPr>
            <a:endParaRPr lang="fr-FR" sz="1100" b="0" strike="noStrike" spc="-1">
              <a:latin typeface="Arial"/>
            </a:endParaRPr>
          </a:p>
          <a:p>
            <a:pPr>
              <a:lnSpc>
                <a:spcPct val="100000"/>
              </a:lnSpc>
            </a:pPr>
            <a:r>
              <a:rPr lang="fr-FR" sz="1100" b="0" i="1" strike="noStrike" spc="-1">
                <a:solidFill>
                  <a:srgbClr val="231F20"/>
                </a:solidFill>
                <a:latin typeface="Arial"/>
              </a:rPr>
              <a:t>def setParams():</a:t>
            </a:r>
            <a:endParaRPr lang="fr-FR" sz="1100" b="0" strike="noStrike" spc="-1">
              <a:latin typeface="Arial"/>
            </a:endParaRPr>
          </a:p>
          <a:p>
            <a:pPr>
              <a:lnSpc>
                <a:spcPct val="100000"/>
              </a:lnSpc>
            </a:pPr>
            <a:r>
              <a:rPr lang="fr-FR" sz="1100" b="0" i="1" strike="noStrike" spc="-1">
                <a:solidFill>
                  <a:srgbClr val="231F20"/>
                </a:solidFill>
                <a:latin typeface="Arial"/>
              </a:rPr>
              <a:t>    teta = input(« Insérer votre valeur : »)</a:t>
            </a:r>
            <a:endParaRPr lang="fr-FR" sz="1100" b="0" strike="noStrike" spc="-1">
              <a:latin typeface="Arial"/>
            </a:endParaRPr>
          </a:p>
          <a:p>
            <a:pPr>
              <a:lnSpc>
                <a:spcPct val="100000"/>
              </a:lnSpc>
            </a:pPr>
            <a:r>
              <a:rPr lang="fr-FR" sz="1100" b="0" i="1" strike="noStrike" spc="-1">
                <a:solidFill>
                  <a:srgbClr val="231F20"/>
                </a:solidFill>
                <a:latin typeface="Arial"/>
              </a:rPr>
              <a:t>    tetaRad = teta * rpt.PI() / 360</a:t>
            </a:r>
            <a:endParaRPr lang="fr-FR" sz="1100" b="0" strike="noStrike" spc="-1">
              <a:latin typeface="Arial"/>
            </a:endParaRPr>
          </a:p>
          <a:p>
            <a:pPr>
              <a:lnSpc>
                <a:spcPct val="100000"/>
              </a:lnSpc>
            </a:pPr>
            <a:r>
              <a:rPr lang="fr-FR" sz="1100" b="0" i="1" strike="noStrike" spc="-1">
                <a:solidFill>
                  <a:srgbClr val="231F20"/>
                </a:solidFill>
                <a:latin typeface="Arial"/>
              </a:rPr>
              <a:t>    return tetaRad</a:t>
            </a:r>
            <a:r>
              <a:rPr lang="fr-FR" sz="1100" b="0" strike="noStrike" spc="-1">
                <a:solidFill>
                  <a:srgbClr val="231F20"/>
                </a:solidFill>
                <a:latin typeface="Arial"/>
              </a:rPr>
              <a:t>    </a:t>
            </a:r>
            <a:endParaRPr lang="fr-FR" sz="1100" b="0" strike="noStrike" spc="-1">
              <a:latin typeface="Arial"/>
            </a:endParaRPr>
          </a:p>
        </p:txBody>
      </p:sp>
      <p:pic>
        <p:nvPicPr>
          <p:cNvPr id="2283" name="Image 7"/>
          <p:cNvPicPr/>
          <p:nvPr/>
        </p:nvPicPr>
        <p:blipFill>
          <a:blip r:embed="rId2"/>
          <a:stretch/>
        </p:blipFill>
        <p:spPr>
          <a:xfrm flipH="1">
            <a:off x="4151520" y="2275560"/>
            <a:ext cx="3409200" cy="3565440"/>
          </a:xfrm>
          <a:prstGeom prst="rect">
            <a:avLst/>
          </a:prstGeom>
          <a:ln>
            <a:noFill/>
          </a:ln>
          <a:scene3d>
            <a:camera prst="orthographicFront">
              <a:rot lat="0" lon="21599994" rev="0"/>
            </a:camera>
            <a:lightRig rig="threePt" dir="t"/>
          </a:scene3d>
        </p:spPr>
      </p:pic>
      <p:sp>
        <p:nvSpPr>
          <p:cNvPr id="2284" name="CustomShape 6"/>
          <p:cNvSpPr/>
          <p:nvPr/>
        </p:nvSpPr>
        <p:spPr>
          <a:xfrm>
            <a:off x="4464000" y="2514600"/>
            <a:ext cx="2783880" cy="142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100" b="0" strike="noStrike" spc="-1">
                <a:solidFill>
                  <a:srgbClr val="231F20"/>
                </a:solidFill>
                <a:latin typeface="Arial"/>
              </a:rPr>
              <a:t>Salut Victor,</a:t>
            </a:r>
            <a:endParaRPr lang="fr-FR" sz="1100" b="0" strike="noStrike" spc="-1">
              <a:latin typeface="Arial"/>
            </a:endParaRPr>
          </a:p>
          <a:p>
            <a:pPr>
              <a:lnSpc>
                <a:spcPct val="100000"/>
              </a:lnSpc>
            </a:pPr>
            <a:endParaRPr lang="fr-FR" sz="1100" b="0" strike="noStrike" spc="-1">
              <a:latin typeface="Arial"/>
            </a:endParaRPr>
          </a:p>
          <a:p>
            <a:pPr>
              <a:lnSpc>
                <a:spcPct val="100000"/>
              </a:lnSpc>
            </a:pPr>
            <a:r>
              <a:rPr lang="fr-FR" sz="1100" b="0" strike="noStrike" spc="-1">
                <a:solidFill>
                  <a:srgbClr val="231F20"/>
                </a:solidFill>
                <a:latin typeface="Arial"/>
              </a:rPr>
              <a:t>Bien et toi ?</a:t>
            </a:r>
            <a:endParaRPr lang="fr-FR" sz="1100" b="0" strike="noStrike" spc="-1">
              <a:latin typeface="Arial"/>
            </a:endParaRPr>
          </a:p>
          <a:p>
            <a:pPr>
              <a:lnSpc>
                <a:spcPct val="100000"/>
              </a:lnSpc>
            </a:pPr>
            <a:endParaRPr lang="fr-FR" sz="1100" b="0" strike="noStrike" spc="-1">
              <a:latin typeface="Arial"/>
            </a:endParaRPr>
          </a:p>
          <a:p>
            <a:pPr>
              <a:lnSpc>
                <a:spcPct val="100000"/>
              </a:lnSpc>
            </a:pPr>
            <a:r>
              <a:rPr lang="fr-FR" sz="1100" b="0" strike="noStrike" spc="-1">
                <a:solidFill>
                  <a:srgbClr val="231F20"/>
                </a:solidFill>
                <a:latin typeface="Arial"/>
              </a:rPr>
              <a:t>Hum… Ca ne marche pas du tout ton truc… Ca fait planter direct mon script !</a:t>
            </a:r>
            <a:endParaRPr lang="fr-FR" sz="1100" b="0" strike="noStrike" spc="-1">
              <a:latin typeface="Arial"/>
            </a:endParaRPr>
          </a:p>
          <a:p>
            <a:pPr>
              <a:lnSpc>
                <a:spcPct val="100000"/>
              </a:lnSpc>
            </a:pPr>
            <a:endParaRPr lang="fr-FR" sz="1100" b="0" strike="noStrike" spc="-1">
              <a:latin typeface="Arial"/>
            </a:endParaRPr>
          </a:p>
          <a:p>
            <a:pPr>
              <a:lnSpc>
                <a:spcPct val="100000"/>
              </a:lnSpc>
            </a:pPr>
            <a:r>
              <a:rPr lang="fr-FR" sz="1100" b="0" strike="noStrike" spc="-1">
                <a:solidFill>
                  <a:srgbClr val="231F20"/>
                </a:solidFill>
                <a:latin typeface="Arial"/>
              </a:rPr>
              <a:t>Rpt n’est pas reconnu.</a:t>
            </a:r>
            <a:endParaRPr lang="fr-FR" sz="1100" b="0" strike="noStrike" spc="-1">
              <a:latin typeface="Arial"/>
            </a:endParaRPr>
          </a:p>
        </p:txBody>
      </p:sp>
      <p:sp>
        <p:nvSpPr>
          <p:cNvPr id="2285" name="CustomShape 7"/>
          <p:cNvSpPr/>
          <p:nvPr/>
        </p:nvSpPr>
        <p:spPr>
          <a:xfrm>
            <a:off x="639360" y="4230720"/>
            <a:ext cx="7603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231F20"/>
                </a:solidFill>
                <a:latin typeface="Arial"/>
              </a:rPr>
              <a:t>Victor</a:t>
            </a:r>
            <a:endParaRPr lang="fr-FR" sz="1800" b="0" strike="noStrike" spc="-1">
              <a:latin typeface="Arial"/>
            </a:endParaRPr>
          </a:p>
        </p:txBody>
      </p:sp>
      <p:sp>
        <p:nvSpPr>
          <p:cNvPr id="2286" name="CustomShape 8"/>
          <p:cNvSpPr/>
          <p:nvPr/>
        </p:nvSpPr>
        <p:spPr>
          <a:xfrm>
            <a:off x="6638760" y="5841360"/>
            <a:ext cx="937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231F20"/>
                </a:solidFill>
                <a:latin typeface="Arial"/>
              </a:rPr>
              <a:t>Vincent</a:t>
            </a:r>
            <a:endParaRPr lang="fr-FR"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282"/>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281"/>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2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284"/>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283"/>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2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7"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Mise en situation</a:t>
            </a:r>
            <a:endParaRPr lang="fr-FR" sz="2800" b="0" strike="noStrike" spc="-1">
              <a:solidFill>
                <a:srgbClr val="231F20"/>
              </a:solidFill>
              <a:latin typeface="Arial"/>
            </a:endParaRPr>
          </a:p>
        </p:txBody>
      </p:sp>
      <p:sp>
        <p:nvSpPr>
          <p:cNvPr id="2288" name="TextShape 2"/>
          <p:cNvSpPr txBox="1"/>
          <p:nvPr/>
        </p:nvSpPr>
        <p:spPr>
          <a:xfrm>
            <a:off x="437040" y="1537200"/>
            <a:ext cx="7315920" cy="4569480"/>
          </a:xfrm>
          <a:prstGeom prst="rect">
            <a:avLst/>
          </a:prstGeom>
          <a:noFill/>
          <a:ln>
            <a:noFill/>
          </a:ln>
        </p:spPr>
        <p:txBody>
          <a:bodyPr lIns="108000">
            <a:noAutofit/>
          </a:bodyPr>
          <a:lstStyle/>
          <a:p>
            <a:endParaRPr lang="fr-FR" sz="2000" b="0" strike="noStrike" spc="-1">
              <a:solidFill>
                <a:srgbClr val="006D34"/>
              </a:solidFill>
              <a:latin typeface="Arial"/>
            </a:endParaRPr>
          </a:p>
        </p:txBody>
      </p:sp>
      <p:sp>
        <p:nvSpPr>
          <p:cNvPr id="2289"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355A0115-1243-485D-8D0E-0FE541986C57}" type="datetime1">
              <a:rPr lang="fr-FR" sz="1050" b="0" strike="noStrike" spc="-1">
                <a:solidFill>
                  <a:srgbClr val="5E5356"/>
                </a:solidFill>
                <a:latin typeface="Arial"/>
              </a:rPr>
              <a:t>23/03/2021</a:t>
            </a:fld>
            <a:endParaRPr lang="fr-FR" sz="1050" b="0" strike="noStrike" spc="-1">
              <a:latin typeface="Times New Roman"/>
            </a:endParaRPr>
          </a:p>
        </p:txBody>
      </p:sp>
      <p:sp>
        <p:nvSpPr>
          <p:cNvPr id="2290"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CB23A895-4CEB-4215-951C-688932688441}" type="slidenum">
              <a:rPr lang="fr-FR" sz="1050" b="1" strike="noStrike" spc="-1">
                <a:solidFill>
                  <a:srgbClr val="FFFFFF"/>
                </a:solidFill>
                <a:latin typeface="Arial"/>
              </a:rPr>
              <a:t>5</a:t>
            </a:fld>
            <a:endParaRPr lang="fr-FR" sz="1050" b="0" strike="noStrike" spc="-1">
              <a:latin typeface="Times New Roman"/>
            </a:endParaRPr>
          </a:p>
        </p:txBody>
      </p:sp>
      <p:pic>
        <p:nvPicPr>
          <p:cNvPr id="2291" name="Image 5"/>
          <p:cNvPicPr/>
          <p:nvPr/>
        </p:nvPicPr>
        <p:blipFill>
          <a:blip r:embed="rId2"/>
          <a:stretch/>
        </p:blipFill>
        <p:spPr>
          <a:xfrm>
            <a:off x="320400" y="1101960"/>
            <a:ext cx="3418560" cy="3128760"/>
          </a:xfrm>
          <a:prstGeom prst="rect">
            <a:avLst/>
          </a:prstGeom>
          <a:ln>
            <a:noFill/>
          </a:ln>
        </p:spPr>
      </p:pic>
      <p:sp>
        <p:nvSpPr>
          <p:cNvPr id="2292" name="CustomShape 5"/>
          <p:cNvSpPr/>
          <p:nvPr/>
        </p:nvSpPr>
        <p:spPr>
          <a:xfrm>
            <a:off x="634680" y="1350720"/>
            <a:ext cx="2790720" cy="130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000" b="0" strike="noStrike" spc="-1">
                <a:solidFill>
                  <a:srgbClr val="231F20"/>
                </a:solidFill>
                <a:latin typeface="Arial"/>
              </a:rPr>
              <a:t>Ah ouais désolé, j’avais oublié ce petit détail ! ;)</a:t>
            </a:r>
            <a:endParaRPr lang="fr-FR" sz="1000" b="0" strike="noStrike" spc="-1">
              <a:latin typeface="Arial"/>
            </a:endParaRPr>
          </a:p>
          <a:p>
            <a:pPr>
              <a:lnSpc>
                <a:spcPct val="100000"/>
              </a:lnSpc>
            </a:pPr>
            <a:endParaRPr lang="fr-FR" sz="1000" b="0" strike="noStrike" spc="-1">
              <a:latin typeface="Arial"/>
            </a:endParaRPr>
          </a:p>
          <a:p>
            <a:pPr>
              <a:lnSpc>
                <a:spcPct val="100000"/>
              </a:lnSpc>
            </a:pPr>
            <a:r>
              <a:rPr lang="fr-FR" sz="1000" b="0" strike="noStrike" spc="-1">
                <a:solidFill>
                  <a:srgbClr val="231F20"/>
                </a:solidFill>
                <a:latin typeface="Arial"/>
              </a:rPr>
              <a:t>En début de fichier, ajoute :</a:t>
            </a:r>
            <a:endParaRPr lang="fr-FR" sz="1000" b="0" strike="noStrike" spc="-1">
              <a:latin typeface="Arial"/>
            </a:endParaRPr>
          </a:p>
          <a:p>
            <a:pPr>
              <a:lnSpc>
                <a:spcPct val="100000"/>
              </a:lnSpc>
            </a:pPr>
            <a:endParaRPr lang="fr-FR" sz="1000" b="0" strike="noStrike" spc="-1">
              <a:latin typeface="Arial"/>
            </a:endParaRPr>
          </a:p>
          <a:p>
            <a:pPr>
              <a:lnSpc>
                <a:spcPct val="100000"/>
              </a:lnSpc>
            </a:pPr>
            <a:r>
              <a:rPr lang="fr-FR" sz="1000" b="0" strike="noStrike" spc="-1">
                <a:solidFill>
                  <a:srgbClr val="231F20"/>
                </a:solidFill>
                <a:latin typeface="Arial"/>
              </a:rPr>
              <a:t>Import ruptures as rpt</a:t>
            </a:r>
            <a:endParaRPr lang="fr-FR" sz="1000" b="0" strike="noStrike" spc="-1">
              <a:latin typeface="Arial"/>
            </a:endParaRPr>
          </a:p>
          <a:p>
            <a:pPr>
              <a:lnSpc>
                <a:spcPct val="100000"/>
              </a:lnSpc>
            </a:pPr>
            <a:endParaRPr lang="fr-FR" sz="1000" b="0" strike="noStrike" spc="-1">
              <a:latin typeface="Arial"/>
            </a:endParaRPr>
          </a:p>
          <a:p>
            <a:pPr>
              <a:lnSpc>
                <a:spcPct val="100000"/>
              </a:lnSpc>
            </a:pPr>
            <a:r>
              <a:rPr lang="fr-FR" sz="1000" b="0" strike="noStrike" spc="-1">
                <a:solidFill>
                  <a:srgbClr val="231F20"/>
                </a:solidFill>
                <a:latin typeface="Arial"/>
              </a:rPr>
              <a:t>Ca devrait aller un peu mieux</a:t>
            </a:r>
            <a:endParaRPr lang="fr-FR" sz="1000" b="0" strike="noStrike" spc="-1">
              <a:latin typeface="Arial"/>
            </a:endParaRPr>
          </a:p>
        </p:txBody>
      </p:sp>
      <p:pic>
        <p:nvPicPr>
          <p:cNvPr id="2293" name="Image 7"/>
          <p:cNvPicPr/>
          <p:nvPr/>
        </p:nvPicPr>
        <p:blipFill>
          <a:blip r:embed="rId2"/>
          <a:stretch/>
        </p:blipFill>
        <p:spPr>
          <a:xfrm flipH="1">
            <a:off x="4151520" y="2275560"/>
            <a:ext cx="3409200" cy="3565440"/>
          </a:xfrm>
          <a:prstGeom prst="rect">
            <a:avLst/>
          </a:prstGeom>
          <a:ln>
            <a:noFill/>
          </a:ln>
          <a:scene3d>
            <a:camera prst="orthographicFront">
              <a:rot lat="0" lon="21599994" rev="0"/>
            </a:camera>
            <a:lightRig rig="threePt" dir="t"/>
          </a:scene3d>
        </p:spPr>
      </p:pic>
      <p:sp>
        <p:nvSpPr>
          <p:cNvPr id="2294" name="CustomShape 6"/>
          <p:cNvSpPr/>
          <p:nvPr/>
        </p:nvSpPr>
        <p:spPr>
          <a:xfrm>
            <a:off x="4464000" y="2514600"/>
            <a:ext cx="2783880" cy="209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100" b="0" strike="noStrike" spc="-1">
                <a:solidFill>
                  <a:srgbClr val="231F20"/>
                </a:solidFill>
                <a:latin typeface="Arial"/>
              </a:rPr>
              <a:t>En effet ! </a:t>
            </a:r>
            <a:endParaRPr lang="fr-FR" sz="1100" b="0" strike="noStrike" spc="-1">
              <a:latin typeface="Arial"/>
            </a:endParaRPr>
          </a:p>
          <a:p>
            <a:pPr>
              <a:lnSpc>
                <a:spcPct val="100000"/>
              </a:lnSpc>
            </a:pPr>
            <a:endParaRPr lang="fr-FR" sz="1100" b="0" strike="noStrike" spc="-1">
              <a:latin typeface="Arial"/>
            </a:endParaRPr>
          </a:p>
          <a:p>
            <a:pPr>
              <a:lnSpc>
                <a:spcPct val="100000"/>
              </a:lnSpc>
            </a:pPr>
            <a:r>
              <a:rPr lang="fr-FR" sz="1100" b="0" strike="noStrike" spc="-1">
                <a:solidFill>
                  <a:srgbClr val="231F20"/>
                </a:solidFill>
                <a:latin typeface="Arial"/>
              </a:rPr>
              <a:t>Ca marche merci, c’est cool !</a:t>
            </a:r>
            <a:endParaRPr lang="fr-FR" sz="1100" b="0" strike="noStrike" spc="-1">
              <a:latin typeface="Arial"/>
            </a:endParaRPr>
          </a:p>
          <a:p>
            <a:pPr>
              <a:lnSpc>
                <a:spcPct val="100000"/>
              </a:lnSpc>
            </a:pPr>
            <a:endParaRPr lang="fr-FR" sz="1100" b="0" strike="noStrike" spc="-1">
              <a:latin typeface="Arial"/>
            </a:endParaRPr>
          </a:p>
          <a:p>
            <a:pPr>
              <a:lnSpc>
                <a:spcPct val="100000"/>
              </a:lnSpc>
            </a:pPr>
            <a:r>
              <a:rPr lang="fr-FR" sz="1100" b="0" strike="noStrike" spc="-1">
                <a:solidFill>
                  <a:srgbClr val="231F20"/>
                </a:solidFill>
                <a:latin typeface="Arial"/>
              </a:rPr>
              <a:t>Pendant qu’on y est, tu peux ajouter ça dans le fichier drag.py (ligne 182) :</a:t>
            </a:r>
            <a:endParaRPr lang="fr-FR" sz="1100" b="0" strike="noStrike" spc="-1">
              <a:latin typeface="Arial"/>
            </a:endParaRPr>
          </a:p>
          <a:p>
            <a:pPr>
              <a:lnSpc>
                <a:spcPct val="100000"/>
              </a:lnSpc>
            </a:pPr>
            <a:endParaRPr lang="fr-FR" sz="1100" b="0" strike="noStrike" spc="-1">
              <a:latin typeface="Arial"/>
            </a:endParaRPr>
          </a:p>
          <a:p>
            <a:pPr>
              <a:lnSpc>
                <a:spcPct val="100000"/>
              </a:lnSpc>
            </a:pPr>
            <a:r>
              <a:rPr lang="fr-FR" sz="1100" b="0" strike="noStrike" spc="-1">
                <a:solidFill>
                  <a:srgbClr val="231F20"/>
                </a:solidFill>
                <a:latin typeface="Arial"/>
              </a:rPr>
              <a:t>Def ajoutMarge(x,y):</a:t>
            </a:r>
            <a:endParaRPr lang="fr-FR" sz="1100" b="0" strike="noStrike" spc="-1">
              <a:latin typeface="Arial"/>
            </a:endParaRPr>
          </a:p>
          <a:p>
            <a:pPr>
              <a:lnSpc>
                <a:spcPct val="100000"/>
              </a:lnSpc>
            </a:pPr>
            <a:r>
              <a:rPr lang="fr-FR" sz="1100" b="0" strike="noStrike" spc="-1">
                <a:solidFill>
                  <a:srgbClr val="231F20"/>
                </a:solidFill>
                <a:latin typeface="Arial"/>
              </a:rPr>
              <a:t>    left = x + 30</a:t>
            </a:r>
            <a:endParaRPr lang="fr-FR" sz="1100" b="0" strike="noStrike" spc="-1">
              <a:latin typeface="Arial"/>
            </a:endParaRPr>
          </a:p>
          <a:p>
            <a:pPr>
              <a:lnSpc>
                <a:spcPct val="100000"/>
              </a:lnSpc>
            </a:pPr>
            <a:r>
              <a:rPr lang="fr-FR" sz="1100" b="0" strike="noStrike" spc="-1">
                <a:solidFill>
                  <a:srgbClr val="231F20"/>
                </a:solidFill>
                <a:latin typeface="Arial"/>
              </a:rPr>
              <a:t>    top = y + 50</a:t>
            </a:r>
            <a:endParaRPr lang="fr-FR" sz="1100" b="0" strike="noStrike" spc="-1">
              <a:latin typeface="Arial"/>
            </a:endParaRPr>
          </a:p>
          <a:p>
            <a:pPr>
              <a:lnSpc>
                <a:spcPct val="100000"/>
              </a:lnSpc>
            </a:pPr>
            <a:endParaRPr lang="fr-FR" sz="1100" b="0" strike="noStrike" spc="-1">
              <a:latin typeface="Arial"/>
            </a:endParaRPr>
          </a:p>
          <a:p>
            <a:pPr>
              <a:lnSpc>
                <a:spcPct val="100000"/>
              </a:lnSpc>
            </a:pPr>
            <a:r>
              <a:rPr lang="fr-FR" sz="1100" b="0" strike="noStrike" spc="-1">
                <a:solidFill>
                  <a:srgbClr val="231F20"/>
                </a:solidFill>
                <a:latin typeface="Arial"/>
              </a:rPr>
              <a:t>C’est pour ajouter des petites marges !</a:t>
            </a:r>
            <a:endParaRPr lang="fr-FR" sz="1100" b="0" strike="noStrike" spc="-1">
              <a:latin typeface="Arial"/>
            </a:endParaRPr>
          </a:p>
        </p:txBody>
      </p:sp>
      <p:sp>
        <p:nvSpPr>
          <p:cNvPr id="2295" name="CustomShape 7"/>
          <p:cNvSpPr/>
          <p:nvPr/>
        </p:nvSpPr>
        <p:spPr>
          <a:xfrm>
            <a:off x="639360" y="4230720"/>
            <a:ext cx="7603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231F20"/>
                </a:solidFill>
                <a:latin typeface="Arial"/>
              </a:rPr>
              <a:t>Victor</a:t>
            </a:r>
            <a:endParaRPr lang="fr-FR" sz="1800" b="0" strike="noStrike" spc="-1">
              <a:latin typeface="Arial"/>
            </a:endParaRPr>
          </a:p>
        </p:txBody>
      </p:sp>
      <p:sp>
        <p:nvSpPr>
          <p:cNvPr id="2296" name="CustomShape 8"/>
          <p:cNvSpPr/>
          <p:nvPr/>
        </p:nvSpPr>
        <p:spPr>
          <a:xfrm>
            <a:off x="6638760" y="5841360"/>
            <a:ext cx="937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231F20"/>
                </a:solidFill>
                <a:latin typeface="Arial"/>
              </a:rPr>
              <a:t>Vincent</a:t>
            </a:r>
            <a:endParaRPr lang="fr-FR"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291"/>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292"/>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2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293"/>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294"/>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2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7"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Mise en situation</a:t>
            </a:r>
            <a:endParaRPr lang="fr-FR" sz="2800" b="0" strike="noStrike" spc="-1">
              <a:solidFill>
                <a:srgbClr val="231F20"/>
              </a:solidFill>
              <a:latin typeface="Arial"/>
            </a:endParaRPr>
          </a:p>
        </p:txBody>
      </p:sp>
      <p:sp>
        <p:nvSpPr>
          <p:cNvPr id="2298" name="TextShape 2"/>
          <p:cNvSpPr txBox="1"/>
          <p:nvPr/>
        </p:nvSpPr>
        <p:spPr>
          <a:xfrm>
            <a:off x="437040" y="1537200"/>
            <a:ext cx="7315920" cy="4569480"/>
          </a:xfrm>
          <a:prstGeom prst="rect">
            <a:avLst/>
          </a:prstGeom>
          <a:noFill/>
          <a:ln>
            <a:noFill/>
          </a:ln>
        </p:spPr>
        <p:txBody>
          <a:bodyPr lIns="108000">
            <a:noAutofit/>
          </a:bodyPr>
          <a:lstStyle/>
          <a:p>
            <a:endParaRPr lang="fr-FR" sz="2000" b="0" strike="noStrike" spc="-1">
              <a:solidFill>
                <a:srgbClr val="006D34"/>
              </a:solidFill>
              <a:latin typeface="Arial"/>
            </a:endParaRPr>
          </a:p>
        </p:txBody>
      </p:sp>
      <p:sp>
        <p:nvSpPr>
          <p:cNvPr id="2299"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601B7CE0-2E60-4C27-926D-D1B42275766F}" type="datetime1">
              <a:rPr lang="fr-FR" sz="1050" b="0" strike="noStrike" spc="-1">
                <a:solidFill>
                  <a:srgbClr val="5E5356"/>
                </a:solidFill>
                <a:latin typeface="Arial"/>
              </a:rPr>
              <a:t>23/03/2021</a:t>
            </a:fld>
            <a:endParaRPr lang="fr-FR" sz="1050" b="0" strike="noStrike" spc="-1">
              <a:latin typeface="Times New Roman"/>
            </a:endParaRPr>
          </a:p>
        </p:txBody>
      </p:sp>
      <p:sp>
        <p:nvSpPr>
          <p:cNvPr id="2300"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F3213688-7CC3-4DC8-8F8D-C6A22125CB7E}" type="slidenum">
              <a:rPr lang="fr-FR" sz="1050" b="1" strike="noStrike" spc="-1">
                <a:solidFill>
                  <a:srgbClr val="FFFFFF"/>
                </a:solidFill>
                <a:latin typeface="Arial"/>
              </a:rPr>
              <a:t>6</a:t>
            </a:fld>
            <a:endParaRPr lang="fr-FR" sz="1050" b="0" strike="noStrike" spc="-1">
              <a:latin typeface="Times New Roman"/>
            </a:endParaRPr>
          </a:p>
        </p:txBody>
      </p:sp>
      <p:pic>
        <p:nvPicPr>
          <p:cNvPr id="2301" name="Image 5"/>
          <p:cNvPicPr/>
          <p:nvPr/>
        </p:nvPicPr>
        <p:blipFill>
          <a:blip r:embed="rId2"/>
          <a:stretch/>
        </p:blipFill>
        <p:spPr>
          <a:xfrm>
            <a:off x="320400" y="1101960"/>
            <a:ext cx="3418560" cy="1681920"/>
          </a:xfrm>
          <a:prstGeom prst="rect">
            <a:avLst/>
          </a:prstGeom>
          <a:ln>
            <a:noFill/>
          </a:ln>
        </p:spPr>
      </p:pic>
      <p:sp>
        <p:nvSpPr>
          <p:cNvPr id="2302" name="CustomShape 5"/>
          <p:cNvSpPr/>
          <p:nvPr/>
        </p:nvSpPr>
        <p:spPr>
          <a:xfrm>
            <a:off x="634680" y="1350720"/>
            <a:ext cx="279072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000" b="0" strike="noStrike" spc="-1">
                <a:solidFill>
                  <a:srgbClr val="231F20"/>
                </a:solidFill>
                <a:latin typeface="Arial"/>
              </a:rPr>
              <a:t>Hum…</a:t>
            </a:r>
            <a:endParaRPr lang="fr-FR" sz="1000" b="0" strike="noStrike" spc="-1">
              <a:latin typeface="Arial"/>
            </a:endParaRPr>
          </a:p>
          <a:p>
            <a:pPr>
              <a:lnSpc>
                <a:spcPct val="100000"/>
              </a:lnSpc>
            </a:pPr>
            <a:endParaRPr lang="fr-FR" sz="1000" b="0" strike="noStrike" spc="-1">
              <a:latin typeface="Arial"/>
            </a:endParaRPr>
          </a:p>
          <a:p>
            <a:pPr>
              <a:lnSpc>
                <a:spcPct val="100000"/>
              </a:lnSpc>
            </a:pPr>
            <a:r>
              <a:rPr lang="fr-FR" sz="1000" b="0" strike="noStrike" spc="-1">
                <a:solidFill>
                  <a:srgbClr val="231F20"/>
                </a:solidFill>
                <a:latin typeface="Arial"/>
              </a:rPr>
              <a:t>C’est bizarre, ligne 182 je suis en plein dans une fonction. T’es sûr de ton coup ?</a:t>
            </a:r>
            <a:endParaRPr lang="fr-FR" sz="1000" b="0" strike="noStrike" spc="-1">
              <a:latin typeface="Arial"/>
            </a:endParaRPr>
          </a:p>
        </p:txBody>
      </p:sp>
      <p:pic>
        <p:nvPicPr>
          <p:cNvPr id="2303" name="Image 7"/>
          <p:cNvPicPr/>
          <p:nvPr/>
        </p:nvPicPr>
        <p:blipFill>
          <a:blip r:embed="rId2"/>
          <a:stretch/>
        </p:blipFill>
        <p:spPr>
          <a:xfrm flipH="1">
            <a:off x="4151520" y="2058840"/>
            <a:ext cx="3409200" cy="2951280"/>
          </a:xfrm>
          <a:prstGeom prst="rect">
            <a:avLst/>
          </a:prstGeom>
          <a:ln>
            <a:noFill/>
          </a:ln>
          <a:scene3d>
            <a:camera prst="orthographicFront">
              <a:rot lat="0" lon="21599994" rev="0"/>
            </a:camera>
            <a:lightRig rig="threePt" dir="t"/>
          </a:scene3d>
        </p:spPr>
      </p:pic>
      <p:sp>
        <p:nvSpPr>
          <p:cNvPr id="2304" name="CustomShape 6"/>
          <p:cNvSpPr/>
          <p:nvPr/>
        </p:nvSpPr>
        <p:spPr>
          <a:xfrm>
            <a:off x="4464000" y="2297880"/>
            <a:ext cx="2783880" cy="1764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100" b="0" strike="noStrike" spc="-1">
                <a:solidFill>
                  <a:srgbClr val="231F20"/>
                </a:solidFill>
                <a:latin typeface="Arial"/>
              </a:rPr>
              <a:t>Ah oui certain !</a:t>
            </a:r>
            <a:endParaRPr lang="fr-FR" sz="1100" b="0" strike="noStrike" spc="-1">
              <a:latin typeface="Arial"/>
            </a:endParaRPr>
          </a:p>
          <a:p>
            <a:pPr>
              <a:lnSpc>
                <a:spcPct val="100000"/>
              </a:lnSpc>
            </a:pPr>
            <a:r>
              <a:rPr lang="fr-FR" sz="1100" b="0" strike="noStrike" spc="-1">
                <a:solidFill>
                  <a:srgbClr val="231F20"/>
                </a:solidFill>
                <a:latin typeface="Arial"/>
              </a:rPr>
              <a:t>T’as pas ajouté des lignes de codes avant par hasard ?</a:t>
            </a:r>
            <a:endParaRPr lang="fr-FR" sz="1100" b="0" strike="noStrike" spc="-1">
              <a:latin typeface="Arial"/>
            </a:endParaRPr>
          </a:p>
          <a:p>
            <a:pPr>
              <a:lnSpc>
                <a:spcPct val="100000"/>
              </a:lnSpc>
            </a:pPr>
            <a:endParaRPr lang="fr-FR" sz="1100" b="0" strike="noStrike" spc="-1">
              <a:latin typeface="Arial"/>
            </a:endParaRPr>
          </a:p>
          <a:p>
            <a:pPr>
              <a:lnSpc>
                <a:spcPct val="100000"/>
              </a:lnSpc>
            </a:pPr>
            <a:r>
              <a:rPr lang="fr-FR" sz="1100" b="0" strike="noStrike" spc="-1">
                <a:solidFill>
                  <a:srgbClr val="231F20"/>
                </a:solidFill>
                <a:latin typeface="Arial"/>
              </a:rPr>
              <a:t>Il faut l’insérer entre les lignes </a:t>
            </a:r>
            <a:endParaRPr lang="fr-FR" sz="1100" b="0" strike="noStrike" spc="-1">
              <a:latin typeface="Arial"/>
            </a:endParaRPr>
          </a:p>
          <a:p>
            <a:pPr>
              <a:lnSpc>
                <a:spcPct val="100000"/>
              </a:lnSpc>
            </a:pPr>
            <a:r>
              <a:rPr lang="fr-FR" sz="1100" b="0" strike="noStrike" spc="-1">
                <a:solidFill>
                  <a:srgbClr val="231F20"/>
                </a:solidFill>
                <a:latin typeface="Arial"/>
              </a:rPr>
              <a:t>    </a:t>
            </a:r>
            <a:r>
              <a:rPr lang="fr-FR" sz="1100" b="0" i="1" strike="noStrike" spc="-1">
                <a:solidFill>
                  <a:srgbClr val="231F20"/>
                </a:solidFill>
                <a:latin typeface="Arial"/>
              </a:rPr>
              <a:t>return alphMega</a:t>
            </a:r>
            <a:endParaRPr lang="fr-FR" sz="1100" b="0" strike="noStrike" spc="-1">
              <a:latin typeface="Arial"/>
            </a:endParaRPr>
          </a:p>
          <a:p>
            <a:pPr>
              <a:lnSpc>
                <a:spcPct val="100000"/>
              </a:lnSpc>
            </a:pPr>
            <a:r>
              <a:rPr lang="fr-FR" sz="1100" b="0" strike="noStrike" spc="-1">
                <a:solidFill>
                  <a:srgbClr val="231F20"/>
                </a:solidFill>
                <a:latin typeface="Arial"/>
              </a:rPr>
              <a:t>Et </a:t>
            </a:r>
            <a:endParaRPr lang="fr-FR" sz="1100" b="0" strike="noStrike" spc="-1">
              <a:latin typeface="Arial"/>
            </a:endParaRPr>
          </a:p>
          <a:p>
            <a:pPr>
              <a:lnSpc>
                <a:spcPct val="100000"/>
              </a:lnSpc>
            </a:pPr>
            <a:r>
              <a:rPr lang="fr-FR" sz="1100" b="0" strike="noStrike" spc="-1">
                <a:solidFill>
                  <a:srgbClr val="231F20"/>
                </a:solidFill>
                <a:latin typeface="Arial"/>
              </a:rPr>
              <a:t>    </a:t>
            </a:r>
            <a:r>
              <a:rPr lang="fr-FR" sz="1100" b="0" i="1" strike="noStrike" spc="-1">
                <a:solidFill>
                  <a:srgbClr val="231F20"/>
                </a:solidFill>
                <a:latin typeface="Arial"/>
              </a:rPr>
              <a:t>def myTest()</a:t>
            </a:r>
            <a:endParaRPr lang="fr-FR" sz="1100" b="0" strike="noStrike" spc="-1">
              <a:latin typeface="Arial"/>
            </a:endParaRPr>
          </a:p>
          <a:p>
            <a:pPr>
              <a:lnSpc>
                <a:spcPct val="100000"/>
              </a:lnSpc>
            </a:pPr>
            <a:endParaRPr lang="fr-FR" sz="1100" b="0" strike="noStrike" spc="-1">
              <a:latin typeface="Arial"/>
            </a:endParaRPr>
          </a:p>
          <a:p>
            <a:pPr>
              <a:lnSpc>
                <a:spcPct val="100000"/>
              </a:lnSpc>
            </a:pPr>
            <a:r>
              <a:rPr lang="fr-FR" sz="1100" b="0" strike="noStrike" spc="-1">
                <a:solidFill>
                  <a:srgbClr val="231F20"/>
                </a:solidFill>
                <a:latin typeface="Arial"/>
              </a:rPr>
              <a:t>Tu vois le truc ?</a:t>
            </a:r>
            <a:endParaRPr lang="fr-FR" sz="1100" b="0" strike="noStrike" spc="-1">
              <a:latin typeface="Arial"/>
            </a:endParaRPr>
          </a:p>
        </p:txBody>
      </p:sp>
      <p:pic>
        <p:nvPicPr>
          <p:cNvPr id="2305" name="Image 9"/>
          <p:cNvPicPr/>
          <p:nvPr/>
        </p:nvPicPr>
        <p:blipFill>
          <a:blip r:embed="rId2"/>
          <a:stretch/>
        </p:blipFill>
        <p:spPr>
          <a:xfrm>
            <a:off x="473040" y="4313160"/>
            <a:ext cx="3418560" cy="1814400"/>
          </a:xfrm>
          <a:prstGeom prst="rect">
            <a:avLst/>
          </a:prstGeom>
          <a:ln>
            <a:noFill/>
          </a:ln>
        </p:spPr>
      </p:pic>
      <p:sp>
        <p:nvSpPr>
          <p:cNvPr id="2306" name="CustomShape 7"/>
          <p:cNvSpPr/>
          <p:nvPr/>
        </p:nvSpPr>
        <p:spPr>
          <a:xfrm>
            <a:off x="786960" y="4494600"/>
            <a:ext cx="279072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000" b="0" strike="noStrike" spc="-1">
                <a:solidFill>
                  <a:srgbClr val="231F20"/>
                </a:solidFill>
                <a:latin typeface="Arial"/>
              </a:rPr>
              <a:t>Ah mais oui, c’est vrai, j’avais rajouté une fonction de test il y a un mois, ça m’a tout décalé… Je l’avais pas partagé en me disant que c’était pas nécessaire… Complètement zappé, désolé.</a:t>
            </a:r>
            <a:endParaRPr lang="fr-FR" sz="1000" b="0" strike="noStrike" spc="-1">
              <a:latin typeface="Arial"/>
            </a:endParaRPr>
          </a:p>
          <a:p>
            <a:pPr>
              <a:lnSpc>
                <a:spcPct val="100000"/>
              </a:lnSpc>
            </a:pPr>
            <a:r>
              <a:rPr lang="fr-FR" sz="1000" b="0" strike="noStrike" spc="-1">
                <a:solidFill>
                  <a:srgbClr val="231F20"/>
                </a:solidFill>
                <a:latin typeface="Arial"/>
              </a:rPr>
              <a:t>Ca marche mieux ! héhé</a:t>
            </a:r>
            <a:endParaRPr lang="fr-FR" sz="1000" b="0" strike="noStrike" spc="-1">
              <a:latin typeface="Arial"/>
            </a:endParaRPr>
          </a:p>
        </p:txBody>
      </p:sp>
      <p:sp>
        <p:nvSpPr>
          <p:cNvPr id="2307" name="CustomShape 8"/>
          <p:cNvSpPr/>
          <p:nvPr/>
        </p:nvSpPr>
        <p:spPr>
          <a:xfrm>
            <a:off x="477720" y="2599560"/>
            <a:ext cx="7603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231F20"/>
                </a:solidFill>
                <a:latin typeface="Arial"/>
              </a:rPr>
              <a:t>Victor</a:t>
            </a:r>
            <a:endParaRPr lang="fr-FR" sz="1800" b="0" strike="noStrike" spc="-1">
              <a:latin typeface="Arial"/>
            </a:endParaRPr>
          </a:p>
        </p:txBody>
      </p:sp>
      <p:sp>
        <p:nvSpPr>
          <p:cNvPr id="2308" name="CustomShape 9"/>
          <p:cNvSpPr/>
          <p:nvPr/>
        </p:nvSpPr>
        <p:spPr>
          <a:xfrm>
            <a:off x="506160" y="5772240"/>
            <a:ext cx="7603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231F20"/>
                </a:solidFill>
                <a:latin typeface="Arial"/>
              </a:rPr>
              <a:t>Victor</a:t>
            </a:r>
            <a:endParaRPr lang="fr-FR" sz="1800" b="0" strike="noStrike" spc="-1">
              <a:latin typeface="Arial"/>
            </a:endParaRPr>
          </a:p>
        </p:txBody>
      </p:sp>
      <p:sp>
        <p:nvSpPr>
          <p:cNvPr id="2309" name="CustomShape 10"/>
          <p:cNvSpPr/>
          <p:nvPr/>
        </p:nvSpPr>
        <p:spPr>
          <a:xfrm>
            <a:off x="6638760" y="4825440"/>
            <a:ext cx="937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231F20"/>
                </a:solidFill>
                <a:latin typeface="Arial"/>
              </a:rPr>
              <a:t>Vincent</a:t>
            </a:r>
            <a:endParaRPr lang="fr-FR"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301"/>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302"/>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3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309"/>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303"/>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23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308"/>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2305"/>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2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0"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Mise en situation</a:t>
            </a:r>
            <a:endParaRPr lang="fr-FR" sz="2800" b="0" strike="noStrike" spc="-1">
              <a:solidFill>
                <a:srgbClr val="231F20"/>
              </a:solidFill>
              <a:latin typeface="Arial"/>
            </a:endParaRPr>
          </a:p>
        </p:txBody>
      </p:sp>
      <p:sp>
        <p:nvSpPr>
          <p:cNvPr id="2311" name="TextShape 2"/>
          <p:cNvSpPr txBox="1"/>
          <p:nvPr/>
        </p:nvSpPr>
        <p:spPr>
          <a:xfrm>
            <a:off x="437040" y="1537200"/>
            <a:ext cx="7315920" cy="4569480"/>
          </a:xfrm>
          <a:prstGeom prst="rect">
            <a:avLst/>
          </a:prstGeom>
          <a:noFill/>
          <a:ln>
            <a:noFill/>
          </a:ln>
        </p:spPr>
        <p:txBody>
          <a:bodyPr lIns="108000">
            <a:noAutofit/>
          </a:bodyPr>
          <a:lstStyle/>
          <a:p>
            <a:endParaRPr lang="fr-FR" sz="2000" b="0" strike="noStrike" spc="-1">
              <a:solidFill>
                <a:srgbClr val="006D34"/>
              </a:solidFill>
              <a:latin typeface="Arial"/>
            </a:endParaRPr>
          </a:p>
        </p:txBody>
      </p:sp>
      <p:sp>
        <p:nvSpPr>
          <p:cNvPr id="2312"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91354459-CBBF-4568-BBD6-395F5C5CDFF4}" type="datetime1">
              <a:rPr lang="fr-FR" sz="1050" b="0" strike="noStrike" spc="-1">
                <a:solidFill>
                  <a:srgbClr val="5E5356"/>
                </a:solidFill>
                <a:latin typeface="Arial"/>
              </a:rPr>
              <a:t>23/03/2021</a:t>
            </a:fld>
            <a:endParaRPr lang="fr-FR" sz="1050" b="0" strike="noStrike" spc="-1">
              <a:latin typeface="Times New Roman"/>
            </a:endParaRPr>
          </a:p>
        </p:txBody>
      </p:sp>
      <p:sp>
        <p:nvSpPr>
          <p:cNvPr id="2313"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CCFA4AA1-D401-441A-A7F1-E5C662836AD2}" type="slidenum">
              <a:rPr lang="fr-FR" sz="1050" b="1" strike="noStrike" spc="-1">
                <a:solidFill>
                  <a:srgbClr val="FFFFFF"/>
                </a:solidFill>
                <a:latin typeface="Arial"/>
              </a:rPr>
              <a:t>7</a:t>
            </a:fld>
            <a:endParaRPr lang="fr-FR" sz="1050" b="0" strike="noStrike" spc="-1">
              <a:latin typeface="Times New Roman"/>
            </a:endParaRPr>
          </a:p>
        </p:txBody>
      </p:sp>
      <p:pic>
        <p:nvPicPr>
          <p:cNvPr id="2314" name="Image 5"/>
          <p:cNvPicPr/>
          <p:nvPr/>
        </p:nvPicPr>
        <p:blipFill>
          <a:blip r:embed="rId2"/>
          <a:stretch/>
        </p:blipFill>
        <p:spPr>
          <a:xfrm>
            <a:off x="320400" y="1101960"/>
            <a:ext cx="3418560" cy="1681920"/>
          </a:xfrm>
          <a:prstGeom prst="rect">
            <a:avLst/>
          </a:prstGeom>
          <a:ln>
            <a:noFill/>
          </a:ln>
        </p:spPr>
      </p:pic>
      <p:sp>
        <p:nvSpPr>
          <p:cNvPr id="2315" name="CustomShape 5"/>
          <p:cNvSpPr/>
          <p:nvPr/>
        </p:nvSpPr>
        <p:spPr>
          <a:xfrm>
            <a:off x="634680" y="1350720"/>
            <a:ext cx="279072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000" b="0" strike="noStrike" spc="-1">
                <a:solidFill>
                  <a:srgbClr val="231F20"/>
                </a:solidFill>
                <a:latin typeface="Arial"/>
              </a:rPr>
              <a:t>Salut les gars,</a:t>
            </a:r>
            <a:endParaRPr lang="fr-FR" sz="1000" b="0" strike="noStrike" spc="-1">
              <a:latin typeface="Arial"/>
            </a:endParaRPr>
          </a:p>
          <a:p>
            <a:pPr>
              <a:lnSpc>
                <a:spcPct val="100000"/>
              </a:lnSpc>
            </a:pPr>
            <a:endParaRPr lang="fr-FR" sz="1000" b="0" strike="noStrike" spc="-1">
              <a:latin typeface="Arial"/>
            </a:endParaRPr>
          </a:p>
          <a:p>
            <a:pPr>
              <a:lnSpc>
                <a:spcPct val="100000"/>
              </a:lnSpc>
            </a:pPr>
            <a:r>
              <a:rPr lang="fr-FR" sz="1000" b="0" strike="noStrike" spc="-1">
                <a:solidFill>
                  <a:srgbClr val="231F20"/>
                </a:solidFill>
                <a:latin typeface="Arial"/>
              </a:rPr>
              <a:t>Je reviens de deux semaines de congé !</a:t>
            </a:r>
            <a:endParaRPr lang="fr-FR" sz="1000" b="0" strike="noStrike" spc="-1">
              <a:latin typeface="Arial"/>
            </a:endParaRPr>
          </a:p>
          <a:p>
            <a:pPr>
              <a:lnSpc>
                <a:spcPct val="100000"/>
              </a:lnSpc>
            </a:pPr>
            <a:r>
              <a:rPr lang="fr-FR" sz="1000" b="0" strike="noStrike" spc="-1">
                <a:solidFill>
                  <a:srgbClr val="231F20"/>
                </a:solidFill>
                <a:latin typeface="Arial"/>
              </a:rPr>
              <a:t>Qu’est-ce que j’ai loupé ?</a:t>
            </a:r>
            <a:endParaRPr lang="fr-FR" sz="1000" b="0" strike="noStrike" spc="-1">
              <a:latin typeface="Arial"/>
            </a:endParaRPr>
          </a:p>
        </p:txBody>
      </p:sp>
      <p:pic>
        <p:nvPicPr>
          <p:cNvPr id="2316" name="Image 7"/>
          <p:cNvPicPr/>
          <p:nvPr/>
        </p:nvPicPr>
        <p:blipFill>
          <a:blip r:embed="rId2"/>
          <a:stretch/>
        </p:blipFill>
        <p:spPr>
          <a:xfrm flipH="1">
            <a:off x="4151520" y="2058840"/>
            <a:ext cx="3409200" cy="2951280"/>
          </a:xfrm>
          <a:prstGeom prst="rect">
            <a:avLst/>
          </a:prstGeom>
          <a:ln>
            <a:noFill/>
          </a:ln>
          <a:scene3d>
            <a:camera prst="orthographicFront">
              <a:rot lat="0" lon="21599994" rev="0"/>
            </a:camera>
            <a:lightRig rig="threePt" dir="t"/>
          </a:scene3d>
        </p:spPr>
      </p:pic>
      <p:sp>
        <p:nvSpPr>
          <p:cNvPr id="2317" name="CustomShape 6"/>
          <p:cNvSpPr/>
          <p:nvPr/>
        </p:nvSpPr>
        <p:spPr>
          <a:xfrm>
            <a:off x="4464000" y="2297880"/>
            <a:ext cx="2783880" cy="142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100" b="0" strike="noStrike" spc="-1">
                <a:solidFill>
                  <a:srgbClr val="231F20"/>
                </a:solidFill>
                <a:latin typeface="Arial"/>
              </a:rPr>
              <a:t>Hello Arthur,</a:t>
            </a:r>
            <a:endParaRPr lang="fr-FR" sz="1100" b="0" strike="noStrike" spc="-1">
              <a:latin typeface="Arial"/>
            </a:endParaRPr>
          </a:p>
          <a:p>
            <a:pPr>
              <a:lnSpc>
                <a:spcPct val="100000"/>
              </a:lnSpc>
            </a:pPr>
            <a:endParaRPr lang="fr-FR" sz="1100" b="0" strike="noStrike" spc="-1">
              <a:latin typeface="Arial"/>
            </a:endParaRPr>
          </a:p>
          <a:p>
            <a:pPr>
              <a:lnSpc>
                <a:spcPct val="100000"/>
              </a:lnSpc>
            </a:pPr>
            <a:r>
              <a:rPr lang="fr-FR" sz="1100" b="0" strike="noStrike" spc="-1">
                <a:solidFill>
                  <a:srgbClr val="231F20"/>
                </a:solidFill>
                <a:latin typeface="Arial"/>
              </a:rPr>
              <a:t>On a pas mal avancé avec Victor. Check tes mails, on a échangé sur les différents codes qu’on a ajouté, tu devrais tout y trouver !</a:t>
            </a:r>
            <a:endParaRPr lang="fr-FR" sz="1100" b="0" strike="noStrike" spc="-1">
              <a:latin typeface="Arial"/>
            </a:endParaRPr>
          </a:p>
          <a:p>
            <a:pPr>
              <a:lnSpc>
                <a:spcPct val="100000"/>
              </a:lnSpc>
            </a:pPr>
            <a:endParaRPr lang="fr-FR" sz="1100" b="0" strike="noStrike" spc="-1">
              <a:latin typeface="Arial"/>
            </a:endParaRPr>
          </a:p>
          <a:p>
            <a:pPr>
              <a:lnSpc>
                <a:spcPct val="100000"/>
              </a:lnSpc>
            </a:pPr>
            <a:r>
              <a:rPr lang="fr-FR" sz="1100" b="0" strike="noStrike" spc="-1">
                <a:solidFill>
                  <a:srgbClr val="231F20"/>
                </a:solidFill>
                <a:latin typeface="Arial"/>
              </a:rPr>
              <a:t>Bon courage</a:t>
            </a:r>
            <a:endParaRPr lang="fr-FR" sz="1100" b="0" strike="noStrike" spc="-1">
              <a:latin typeface="Arial"/>
            </a:endParaRPr>
          </a:p>
        </p:txBody>
      </p:sp>
      <p:pic>
        <p:nvPicPr>
          <p:cNvPr id="2318" name="Image 9"/>
          <p:cNvPicPr/>
          <p:nvPr/>
        </p:nvPicPr>
        <p:blipFill>
          <a:blip r:embed="rId2"/>
          <a:stretch/>
        </p:blipFill>
        <p:spPr>
          <a:xfrm>
            <a:off x="473040" y="4313160"/>
            <a:ext cx="3418560" cy="1814400"/>
          </a:xfrm>
          <a:prstGeom prst="rect">
            <a:avLst/>
          </a:prstGeom>
          <a:ln>
            <a:noFill/>
          </a:ln>
        </p:spPr>
      </p:pic>
      <p:sp>
        <p:nvSpPr>
          <p:cNvPr id="2319" name="CustomShape 7"/>
          <p:cNvSpPr/>
          <p:nvPr/>
        </p:nvSpPr>
        <p:spPr>
          <a:xfrm>
            <a:off x="786960" y="4494600"/>
            <a:ext cx="279072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000" b="0" strike="noStrike" spc="-1">
                <a:solidFill>
                  <a:srgbClr val="231F20"/>
                </a:solidFill>
                <a:latin typeface="Arial"/>
              </a:rPr>
              <a:t>Merci Vincent !</a:t>
            </a:r>
            <a:endParaRPr lang="fr-FR" sz="1000" b="0" strike="noStrike" spc="-1">
              <a:latin typeface="Arial"/>
            </a:endParaRPr>
          </a:p>
          <a:p>
            <a:pPr>
              <a:lnSpc>
                <a:spcPct val="100000"/>
              </a:lnSpc>
            </a:pPr>
            <a:endParaRPr lang="fr-FR" sz="1000" b="0" strike="noStrike" spc="-1">
              <a:latin typeface="Arial"/>
            </a:endParaRPr>
          </a:p>
          <a:p>
            <a:pPr>
              <a:lnSpc>
                <a:spcPct val="100000"/>
              </a:lnSpc>
            </a:pPr>
            <a:r>
              <a:rPr lang="fr-FR" sz="1000" b="0" strike="noStrike" spc="-1">
                <a:solidFill>
                  <a:srgbClr val="231F20"/>
                </a:solidFill>
                <a:latin typeface="Arial"/>
              </a:rPr>
              <a:t>Alors, comment dire,,, je pense que vous ne m’avez pas forcément mis en copie de tous les mails, j’ai ajouté ce dont vous aviez parlé, mais tout est buggé là…</a:t>
            </a:r>
            <a:endParaRPr lang="fr-FR" sz="1000" b="0" strike="noStrike" spc="-1">
              <a:latin typeface="Arial"/>
            </a:endParaRPr>
          </a:p>
        </p:txBody>
      </p:sp>
      <p:sp>
        <p:nvSpPr>
          <p:cNvPr id="2320" name="CustomShape 8"/>
          <p:cNvSpPr/>
          <p:nvPr/>
        </p:nvSpPr>
        <p:spPr>
          <a:xfrm>
            <a:off x="477720" y="2599560"/>
            <a:ext cx="8028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231F20"/>
                </a:solidFill>
                <a:latin typeface="Arial"/>
              </a:rPr>
              <a:t>Arthur</a:t>
            </a:r>
            <a:endParaRPr lang="fr-FR" sz="1800" b="0" strike="noStrike" spc="-1">
              <a:latin typeface="Arial"/>
            </a:endParaRPr>
          </a:p>
        </p:txBody>
      </p:sp>
      <p:sp>
        <p:nvSpPr>
          <p:cNvPr id="2321" name="CustomShape 9"/>
          <p:cNvSpPr/>
          <p:nvPr/>
        </p:nvSpPr>
        <p:spPr>
          <a:xfrm>
            <a:off x="506160" y="5772240"/>
            <a:ext cx="8028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231F20"/>
                </a:solidFill>
                <a:latin typeface="Arial"/>
              </a:rPr>
              <a:t>Arthur</a:t>
            </a:r>
            <a:endParaRPr lang="fr-FR" sz="1800" b="0" strike="noStrike" spc="-1">
              <a:latin typeface="Arial"/>
            </a:endParaRPr>
          </a:p>
        </p:txBody>
      </p:sp>
      <p:sp>
        <p:nvSpPr>
          <p:cNvPr id="2322" name="CustomShape 10"/>
          <p:cNvSpPr/>
          <p:nvPr/>
        </p:nvSpPr>
        <p:spPr>
          <a:xfrm>
            <a:off x="6638760" y="4825440"/>
            <a:ext cx="937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231F20"/>
                </a:solidFill>
                <a:latin typeface="Arial"/>
              </a:rPr>
              <a:t>Vincent</a:t>
            </a:r>
            <a:endParaRPr lang="fr-FR"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320"/>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314"/>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3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322"/>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316"/>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23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321"/>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2318"/>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2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3"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Mise en situation</a:t>
            </a:r>
            <a:endParaRPr lang="fr-FR" sz="2800" b="0" strike="noStrike" spc="-1">
              <a:solidFill>
                <a:srgbClr val="231F20"/>
              </a:solidFill>
              <a:latin typeface="Arial"/>
            </a:endParaRPr>
          </a:p>
        </p:txBody>
      </p:sp>
      <p:sp>
        <p:nvSpPr>
          <p:cNvPr id="2324" name="TextShape 2"/>
          <p:cNvSpPr txBox="1"/>
          <p:nvPr/>
        </p:nvSpPr>
        <p:spPr>
          <a:xfrm>
            <a:off x="437040" y="1537200"/>
            <a:ext cx="7315920" cy="4569480"/>
          </a:xfrm>
          <a:prstGeom prst="rect">
            <a:avLst/>
          </a:prstGeom>
          <a:noFill/>
          <a:ln>
            <a:noFill/>
          </a:ln>
        </p:spPr>
        <p:txBody>
          <a:bodyPr lIns="108000">
            <a:noAutofit/>
          </a:bodyPr>
          <a:lstStyle/>
          <a:p>
            <a:endParaRPr lang="fr-FR" sz="2000" b="0" strike="noStrike" spc="-1">
              <a:solidFill>
                <a:srgbClr val="006D34"/>
              </a:solidFill>
              <a:latin typeface="Arial"/>
            </a:endParaRPr>
          </a:p>
        </p:txBody>
      </p:sp>
      <p:sp>
        <p:nvSpPr>
          <p:cNvPr id="2325" name="TextShape 3"/>
          <p:cNvSpPr txBox="1"/>
          <p:nvPr/>
        </p:nvSpPr>
        <p:spPr>
          <a:xfrm>
            <a:off x="4566240" y="6250680"/>
            <a:ext cx="883080" cy="231480"/>
          </a:xfrm>
          <a:prstGeom prst="rect">
            <a:avLst/>
          </a:prstGeom>
          <a:noFill/>
          <a:ln>
            <a:noFill/>
          </a:ln>
        </p:spPr>
        <p:txBody>
          <a:bodyPr lIns="108000" anchor="ctr">
            <a:noAutofit/>
          </a:bodyPr>
          <a:lstStyle/>
          <a:p>
            <a:pPr>
              <a:lnSpc>
                <a:spcPct val="87000"/>
              </a:lnSpc>
            </a:pPr>
            <a:fld id="{F4105771-B92B-4BD7-A309-CE382CED5D37}" type="datetime1">
              <a:rPr lang="fr-FR" sz="1050" b="0" strike="noStrike" spc="-1">
                <a:solidFill>
                  <a:srgbClr val="5E5356"/>
                </a:solidFill>
                <a:latin typeface="Arial"/>
              </a:rPr>
              <a:t>23/03/2021</a:t>
            </a:fld>
            <a:endParaRPr lang="fr-FR" sz="1050" b="0" strike="noStrike" spc="-1">
              <a:latin typeface="Times New Roman"/>
            </a:endParaRPr>
          </a:p>
        </p:txBody>
      </p:sp>
      <p:sp>
        <p:nvSpPr>
          <p:cNvPr id="2326" name="TextShape 4"/>
          <p:cNvSpPr txBox="1"/>
          <p:nvPr/>
        </p:nvSpPr>
        <p:spPr>
          <a:xfrm>
            <a:off x="8228520" y="6189480"/>
            <a:ext cx="470520" cy="364680"/>
          </a:xfrm>
          <a:prstGeom prst="rect">
            <a:avLst/>
          </a:prstGeom>
          <a:noFill/>
          <a:ln>
            <a:noFill/>
          </a:ln>
        </p:spPr>
        <p:txBody>
          <a:bodyPr anchor="ctr">
            <a:noAutofit/>
          </a:bodyPr>
          <a:lstStyle/>
          <a:p>
            <a:pPr algn="ctr">
              <a:lnSpc>
                <a:spcPct val="87000"/>
              </a:lnSpc>
            </a:pPr>
            <a:fld id="{2A394646-4FEE-4317-B56C-836078BAA0BF}" type="slidenum">
              <a:rPr lang="fr-FR" sz="1050" b="1" strike="noStrike" spc="-1">
                <a:solidFill>
                  <a:srgbClr val="FFFFFF"/>
                </a:solidFill>
                <a:latin typeface="Arial"/>
              </a:rPr>
              <a:t>8</a:t>
            </a:fld>
            <a:endParaRPr lang="fr-FR" sz="1050" b="0" strike="noStrike" spc="-1">
              <a:latin typeface="Times New Roman"/>
            </a:endParaRPr>
          </a:p>
        </p:txBody>
      </p:sp>
      <p:pic>
        <p:nvPicPr>
          <p:cNvPr id="2327" name="Image 5"/>
          <p:cNvPicPr/>
          <p:nvPr/>
        </p:nvPicPr>
        <p:blipFill>
          <a:blip r:embed="rId2"/>
          <a:stretch/>
        </p:blipFill>
        <p:spPr>
          <a:xfrm>
            <a:off x="320400" y="1101960"/>
            <a:ext cx="3418560" cy="1866600"/>
          </a:xfrm>
          <a:prstGeom prst="rect">
            <a:avLst/>
          </a:prstGeom>
          <a:ln>
            <a:noFill/>
          </a:ln>
        </p:spPr>
      </p:pic>
      <p:sp>
        <p:nvSpPr>
          <p:cNvPr id="2328" name="CustomShape 5"/>
          <p:cNvSpPr/>
          <p:nvPr/>
        </p:nvSpPr>
        <p:spPr>
          <a:xfrm>
            <a:off x="634680" y="1350720"/>
            <a:ext cx="279072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000" b="0" strike="noStrike" spc="-1">
                <a:solidFill>
                  <a:srgbClr val="231F20"/>
                </a:solidFill>
                <a:latin typeface="Arial"/>
              </a:rPr>
              <a:t>Ah non mince !</a:t>
            </a:r>
            <a:endParaRPr lang="fr-FR" sz="1000" b="0" strike="noStrike" spc="-1">
              <a:latin typeface="Arial"/>
            </a:endParaRPr>
          </a:p>
          <a:p>
            <a:pPr>
              <a:lnSpc>
                <a:spcPct val="100000"/>
              </a:lnSpc>
            </a:pPr>
            <a:r>
              <a:rPr lang="fr-FR" sz="1000" b="0" strike="noStrike" spc="-1">
                <a:solidFill>
                  <a:srgbClr val="231F20"/>
                </a:solidFill>
                <a:latin typeface="Arial"/>
              </a:rPr>
              <a:t>C’est de ma faute, j’ai oublié de te mettre en copie à chaque fois, désolé.</a:t>
            </a:r>
            <a:endParaRPr lang="fr-FR" sz="1000" b="0" strike="noStrike" spc="-1">
              <a:latin typeface="Arial"/>
            </a:endParaRPr>
          </a:p>
          <a:p>
            <a:pPr>
              <a:lnSpc>
                <a:spcPct val="100000"/>
              </a:lnSpc>
            </a:pPr>
            <a:endParaRPr lang="fr-FR" sz="1000" b="0" strike="noStrike" spc="-1">
              <a:latin typeface="Arial"/>
            </a:endParaRPr>
          </a:p>
          <a:p>
            <a:pPr>
              <a:lnSpc>
                <a:spcPct val="100000"/>
              </a:lnSpc>
            </a:pPr>
            <a:r>
              <a:rPr lang="fr-FR" sz="1000" b="0" strike="noStrike" spc="-1">
                <a:solidFill>
                  <a:srgbClr val="231F20"/>
                </a:solidFill>
                <a:latin typeface="Arial"/>
              </a:rPr>
              <a:t>J’en profite pour ajouter Evelyne que j’ai zappé à chaque fois aussi.</a:t>
            </a:r>
            <a:endParaRPr lang="fr-FR" sz="1000" b="0" strike="noStrike" spc="-1">
              <a:latin typeface="Arial"/>
            </a:endParaRPr>
          </a:p>
        </p:txBody>
      </p:sp>
      <p:pic>
        <p:nvPicPr>
          <p:cNvPr id="2329" name="Image 7"/>
          <p:cNvPicPr/>
          <p:nvPr/>
        </p:nvPicPr>
        <p:blipFill>
          <a:blip r:embed="rId2"/>
          <a:stretch/>
        </p:blipFill>
        <p:spPr>
          <a:xfrm flipH="1">
            <a:off x="4151520" y="2058840"/>
            <a:ext cx="3409200" cy="1475280"/>
          </a:xfrm>
          <a:prstGeom prst="rect">
            <a:avLst/>
          </a:prstGeom>
          <a:ln>
            <a:noFill/>
          </a:ln>
          <a:scene3d>
            <a:camera prst="orthographicFront">
              <a:rot lat="0" lon="21599994" rev="0"/>
            </a:camera>
            <a:lightRig rig="threePt" dir="t"/>
          </a:scene3d>
        </p:spPr>
      </p:pic>
      <p:sp>
        <p:nvSpPr>
          <p:cNvPr id="2330" name="CustomShape 6"/>
          <p:cNvSpPr/>
          <p:nvPr/>
        </p:nvSpPr>
        <p:spPr>
          <a:xfrm>
            <a:off x="4464000" y="2297880"/>
            <a:ext cx="2783880" cy="59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100" b="0" strike="noStrike" spc="-1">
                <a:solidFill>
                  <a:srgbClr val="231F20"/>
                </a:solidFill>
                <a:latin typeface="Arial"/>
              </a:rPr>
              <a:t>Bravo Victor,</a:t>
            </a:r>
            <a:endParaRPr lang="fr-FR" sz="1100" b="0" strike="noStrike" spc="-1">
              <a:latin typeface="Arial"/>
            </a:endParaRPr>
          </a:p>
          <a:p>
            <a:pPr>
              <a:lnSpc>
                <a:spcPct val="100000"/>
              </a:lnSpc>
            </a:pPr>
            <a:endParaRPr lang="fr-FR" sz="1100" b="0" strike="noStrike" spc="-1">
              <a:latin typeface="Arial"/>
            </a:endParaRPr>
          </a:p>
          <a:p>
            <a:pPr>
              <a:lnSpc>
                <a:spcPct val="100000"/>
              </a:lnSpc>
            </a:pPr>
            <a:r>
              <a:rPr lang="fr-FR" sz="1100" b="0" strike="noStrike" spc="-1">
                <a:solidFill>
                  <a:srgbClr val="231F20"/>
                </a:solidFill>
                <a:latin typeface="Arial"/>
              </a:rPr>
              <a:t>T’es un champion !</a:t>
            </a:r>
            <a:endParaRPr lang="fr-FR" sz="1100" b="0" strike="noStrike" spc="-1">
              <a:latin typeface="Arial"/>
            </a:endParaRPr>
          </a:p>
        </p:txBody>
      </p:sp>
      <p:pic>
        <p:nvPicPr>
          <p:cNvPr id="2331" name="Image 9"/>
          <p:cNvPicPr/>
          <p:nvPr/>
        </p:nvPicPr>
        <p:blipFill>
          <a:blip r:embed="rId2"/>
          <a:stretch/>
        </p:blipFill>
        <p:spPr>
          <a:xfrm>
            <a:off x="320760" y="3147120"/>
            <a:ext cx="3418560" cy="1165320"/>
          </a:xfrm>
          <a:prstGeom prst="rect">
            <a:avLst/>
          </a:prstGeom>
          <a:ln>
            <a:noFill/>
          </a:ln>
        </p:spPr>
      </p:pic>
      <p:sp>
        <p:nvSpPr>
          <p:cNvPr id="2332" name="CustomShape 7"/>
          <p:cNvSpPr/>
          <p:nvPr/>
        </p:nvSpPr>
        <p:spPr>
          <a:xfrm>
            <a:off x="477720" y="2599560"/>
            <a:ext cx="7603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231F20"/>
                </a:solidFill>
                <a:latin typeface="Arial"/>
              </a:rPr>
              <a:t>Victor</a:t>
            </a:r>
            <a:endParaRPr lang="fr-FR" sz="1800" b="0" strike="noStrike" spc="-1">
              <a:latin typeface="Arial"/>
            </a:endParaRPr>
          </a:p>
        </p:txBody>
      </p:sp>
      <p:sp>
        <p:nvSpPr>
          <p:cNvPr id="2333" name="CustomShape 8"/>
          <p:cNvSpPr/>
          <p:nvPr/>
        </p:nvSpPr>
        <p:spPr>
          <a:xfrm>
            <a:off x="506160" y="4141800"/>
            <a:ext cx="7603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231F20"/>
                </a:solidFill>
                <a:latin typeface="Arial"/>
              </a:rPr>
              <a:t>Victor</a:t>
            </a:r>
            <a:endParaRPr lang="fr-FR" sz="1800" b="0" strike="noStrike" spc="-1">
              <a:latin typeface="Arial"/>
            </a:endParaRPr>
          </a:p>
        </p:txBody>
      </p:sp>
      <p:sp>
        <p:nvSpPr>
          <p:cNvPr id="2334" name="CustomShape 9"/>
          <p:cNvSpPr/>
          <p:nvPr/>
        </p:nvSpPr>
        <p:spPr>
          <a:xfrm>
            <a:off x="6638760" y="3349800"/>
            <a:ext cx="9370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231F20"/>
                </a:solidFill>
                <a:latin typeface="Arial"/>
              </a:rPr>
              <a:t>Vincent</a:t>
            </a:r>
            <a:endParaRPr lang="fr-FR" sz="1800" b="0" strike="noStrike" spc="-1">
              <a:latin typeface="Arial"/>
            </a:endParaRPr>
          </a:p>
        </p:txBody>
      </p:sp>
      <p:sp>
        <p:nvSpPr>
          <p:cNvPr id="2335" name="CustomShape 10"/>
          <p:cNvSpPr/>
          <p:nvPr/>
        </p:nvSpPr>
        <p:spPr>
          <a:xfrm>
            <a:off x="634680" y="3340800"/>
            <a:ext cx="2790720" cy="39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000" b="0" strike="noStrike" spc="-1">
                <a:solidFill>
                  <a:srgbClr val="231F20"/>
                </a:solidFill>
                <a:latin typeface="Arial"/>
              </a:rPr>
              <a:t>Ah ça va, tu n’avais rien remarqué non plus je te signale !</a:t>
            </a:r>
            <a:endParaRPr lang="fr-FR" sz="1000" b="0" strike="noStrike" spc="-1">
              <a:latin typeface="Arial"/>
            </a:endParaRPr>
          </a:p>
        </p:txBody>
      </p:sp>
      <p:pic>
        <p:nvPicPr>
          <p:cNvPr id="2336" name="Image 15"/>
          <p:cNvPicPr/>
          <p:nvPr/>
        </p:nvPicPr>
        <p:blipFill>
          <a:blip r:embed="rId2"/>
          <a:stretch/>
        </p:blipFill>
        <p:spPr>
          <a:xfrm flipH="1">
            <a:off x="4304160" y="4141800"/>
            <a:ext cx="3409200" cy="1276200"/>
          </a:xfrm>
          <a:prstGeom prst="rect">
            <a:avLst/>
          </a:prstGeom>
          <a:ln>
            <a:noFill/>
          </a:ln>
          <a:scene3d>
            <a:camera prst="orthographicFront">
              <a:rot lat="0" lon="21599994" rev="0"/>
            </a:camera>
            <a:lightRig rig="threePt" dir="t"/>
          </a:scene3d>
        </p:spPr>
      </p:pic>
      <p:sp>
        <p:nvSpPr>
          <p:cNvPr id="2337" name="CustomShape 11"/>
          <p:cNvSpPr/>
          <p:nvPr/>
        </p:nvSpPr>
        <p:spPr>
          <a:xfrm>
            <a:off x="4616280" y="4326480"/>
            <a:ext cx="2783880" cy="59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100" b="0" strike="noStrike" spc="-1">
                <a:solidFill>
                  <a:srgbClr val="231F20"/>
                </a:solidFill>
                <a:latin typeface="Arial"/>
              </a:rPr>
              <a:t>Je voudrais pas vous foutre la pression, mais je vous rappelle qu’on fait une présentation au client DEMAIN 9h00 !!!!</a:t>
            </a:r>
            <a:endParaRPr lang="fr-FR" sz="1100" b="0" strike="noStrike" spc="-1">
              <a:latin typeface="Arial"/>
            </a:endParaRPr>
          </a:p>
        </p:txBody>
      </p:sp>
      <p:sp>
        <p:nvSpPr>
          <p:cNvPr id="2338" name="CustomShape 12"/>
          <p:cNvSpPr/>
          <p:nvPr/>
        </p:nvSpPr>
        <p:spPr>
          <a:xfrm>
            <a:off x="6805440" y="5233320"/>
            <a:ext cx="9918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231F20"/>
                </a:solidFill>
                <a:latin typeface="Arial"/>
              </a:rPr>
              <a:t>Evelyne</a:t>
            </a:r>
            <a:endParaRPr lang="fr-FR" sz="1800" b="0" strike="noStrike" spc="-1">
              <a:latin typeface="Arial"/>
            </a:endParaRPr>
          </a:p>
        </p:txBody>
      </p:sp>
      <p:pic>
        <p:nvPicPr>
          <p:cNvPr id="2339" name="Image 18"/>
          <p:cNvPicPr/>
          <p:nvPr/>
        </p:nvPicPr>
        <p:blipFill>
          <a:blip r:embed="rId2"/>
          <a:stretch/>
        </p:blipFill>
        <p:spPr>
          <a:xfrm>
            <a:off x="473040" y="4663440"/>
            <a:ext cx="3418560" cy="994320"/>
          </a:xfrm>
          <a:prstGeom prst="rect">
            <a:avLst/>
          </a:prstGeom>
          <a:ln>
            <a:noFill/>
          </a:ln>
        </p:spPr>
      </p:pic>
      <p:sp>
        <p:nvSpPr>
          <p:cNvPr id="2340" name="CustomShape 13"/>
          <p:cNvSpPr/>
          <p:nvPr/>
        </p:nvSpPr>
        <p:spPr>
          <a:xfrm>
            <a:off x="658440" y="5602680"/>
            <a:ext cx="8028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fr-FR" sz="1800" b="0" strike="noStrike" spc="-1">
                <a:solidFill>
                  <a:srgbClr val="231F20"/>
                </a:solidFill>
                <a:latin typeface="Arial"/>
              </a:rPr>
              <a:t>Arthur</a:t>
            </a:r>
            <a:endParaRPr lang="fr-FR" sz="1800" b="0" strike="noStrike" spc="-1">
              <a:latin typeface="Arial"/>
            </a:endParaRPr>
          </a:p>
        </p:txBody>
      </p:sp>
      <p:sp>
        <p:nvSpPr>
          <p:cNvPr id="2341" name="CustomShape 14"/>
          <p:cNvSpPr/>
          <p:nvPr/>
        </p:nvSpPr>
        <p:spPr>
          <a:xfrm>
            <a:off x="786960" y="4857120"/>
            <a:ext cx="2790720" cy="24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000" b="0" strike="noStrike" spc="-1">
                <a:solidFill>
                  <a:srgbClr val="231F20"/>
                </a:solidFill>
                <a:latin typeface="Arial"/>
              </a:rPr>
              <a:t>C’est chaud, ça sent la nuit blanche encore…</a:t>
            </a:r>
            <a:endParaRPr lang="fr-FR" sz="1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332"/>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327"/>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3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334"/>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329"/>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23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333"/>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2331"/>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23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2338"/>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2336"/>
                                        </p:tgtEl>
                                        <p:attrNameLst>
                                          <p:attrName>style.visibility</p:attrName>
                                        </p:attrNameLst>
                                      </p:cBhvr>
                                      <p:to>
                                        <p:strVal val="visible"/>
                                      </p:to>
                                    </p:set>
                                  </p:childTnLst>
                                </p:cTn>
                              </p:par>
                              <p:par>
                                <p:cTn id="33" presetID="1" presetClass="entr" fill="hold" nodeType="withEffect">
                                  <p:stCondLst>
                                    <p:cond delay="0"/>
                                  </p:stCondLst>
                                  <p:childTnLst>
                                    <p:set>
                                      <p:cBhvr>
                                        <p:cTn id="34" dur="1" fill="hold">
                                          <p:stCondLst>
                                            <p:cond delay="0"/>
                                          </p:stCondLst>
                                        </p:cTn>
                                        <p:tgtEl>
                                          <p:spTgt spid="23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2340"/>
                                        </p:tgtEl>
                                        <p:attrNameLst>
                                          <p:attrName>style.visibility</p:attrName>
                                        </p:attrNameLst>
                                      </p:cBhvr>
                                      <p:to>
                                        <p:strVal val="visible"/>
                                      </p:to>
                                    </p:set>
                                  </p:childTnLst>
                                </p:cTn>
                              </p:par>
                              <p:par>
                                <p:cTn id="39" presetID="1" presetClass="entr" fill="hold" nodeType="withEffect">
                                  <p:stCondLst>
                                    <p:cond delay="0"/>
                                  </p:stCondLst>
                                  <p:childTnLst>
                                    <p:set>
                                      <p:cBhvr>
                                        <p:cTn id="40" dur="1" fill="hold">
                                          <p:stCondLst>
                                            <p:cond delay="0"/>
                                          </p:stCondLst>
                                        </p:cTn>
                                        <p:tgtEl>
                                          <p:spTgt spid="2339"/>
                                        </p:tgtEl>
                                        <p:attrNameLst>
                                          <p:attrName>style.visibility</p:attrName>
                                        </p:attrNameLst>
                                      </p:cBhvr>
                                      <p:to>
                                        <p:strVal val="visible"/>
                                      </p:to>
                                    </p:set>
                                  </p:childTnLst>
                                </p:cTn>
                              </p:par>
                              <p:par>
                                <p:cTn id="41" presetID="1" presetClass="entr" fill="hold" nodeType="withEffect">
                                  <p:stCondLst>
                                    <p:cond delay="0"/>
                                  </p:stCondLst>
                                  <p:childTnLst>
                                    <p:set>
                                      <p:cBhvr>
                                        <p:cTn id="42" dur="1" fill="hold">
                                          <p:stCondLst>
                                            <p:cond delay="0"/>
                                          </p:stCondLst>
                                        </p:cTn>
                                        <p:tgtEl>
                                          <p:spTgt spid="2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2" name="TextShape 1"/>
          <p:cNvSpPr txBox="1"/>
          <p:nvPr/>
        </p:nvSpPr>
        <p:spPr>
          <a:xfrm>
            <a:off x="865800" y="495000"/>
            <a:ext cx="7296840" cy="362520"/>
          </a:xfrm>
          <a:prstGeom prst="rect">
            <a:avLst/>
          </a:prstGeom>
          <a:noFill/>
          <a:ln>
            <a:noFill/>
          </a:ln>
        </p:spPr>
        <p:txBody>
          <a:bodyPr>
            <a:noAutofit/>
          </a:bodyPr>
          <a:lstStyle/>
          <a:p>
            <a:pPr>
              <a:lnSpc>
                <a:spcPct val="87000"/>
              </a:lnSpc>
            </a:pPr>
            <a:r>
              <a:rPr lang="fr-FR" sz="2800" b="0" strike="noStrike" cap="all" spc="-1">
                <a:solidFill>
                  <a:srgbClr val="006D34"/>
                </a:solidFill>
                <a:latin typeface="Arial"/>
              </a:rPr>
              <a:t>Mise en situation – Conclusion </a:t>
            </a:r>
            <a:endParaRPr lang="fr-FR" sz="2800" b="0" strike="noStrike" spc="-1">
              <a:solidFill>
                <a:srgbClr val="231F20"/>
              </a:solidFill>
              <a:latin typeface="Arial"/>
            </a:endParaRPr>
          </a:p>
        </p:txBody>
      </p:sp>
      <p:sp>
        <p:nvSpPr>
          <p:cNvPr id="2343" name="TextShape 2"/>
          <p:cNvSpPr txBox="1"/>
          <p:nvPr/>
        </p:nvSpPr>
        <p:spPr>
          <a:xfrm>
            <a:off x="437040" y="1537200"/>
            <a:ext cx="7315920" cy="4569480"/>
          </a:xfrm>
          <a:prstGeom prst="rect">
            <a:avLst/>
          </a:prstGeom>
          <a:noFill/>
          <a:ln>
            <a:noFill/>
          </a:ln>
        </p:spPr>
        <p:txBody>
          <a:bodyPr lIns="108000">
            <a:noAutofit/>
          </a:bodyPr>
          <a:lstStyle/>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Bien entendu, rien n’a marché le jour de la présentation</a:t>
            </a:r>
            <a:endParaRPr lang="fr-FR" sz="2000" b="0" strike="noStrike" spc="-1">
              <a:solidFill>
                <a:srgbClr val="006D34"/>
              </a:solidFill>
              <a:latin typeface="Arial"/>
            </a:endParaRPr>
          </a:p>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Le client s’est rétracté</a:t>
            </a:r>
            <a:endParaRPr lang="fr-FR" sz="2000" b="0" strike="noStrike" spc="-1">
              <a:solidFill>
                <a:srgbClr val="006D34"/>
              </a:solidFill>
              <a:latin typeface="Arial"/>
            </a:endParaRPr>
          </a:p>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Le projet est tombé à l’eau</a:t>
            </a:r>
            <a:endParaRPr lang="fr-FR" sz="2000" b="0" strike="noStrike" spc="-1">
              <a:solidFill>
                <a:srgbClr val="006D34"/>
              </a:solidFill>
              <a:latin typeface="Arial"/>
            </a:endParaRPr>
          </a:p>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Arial"/>
              </a:rPr>
              <a:t>L’équipe de développement s’est faite sermoner.</a:t>
            </a:r>
            <a:endParaRPr lang="fr-FR" sz="2000" b="0" strike="noStrike" spc="-1">
              <a:solidFill>
                <a:srgbClr val="006D34"/>
              </a:solidFill>
              <a:latin typeface="Arial"/>
            </a:endParaRPr>
          </a:p>
          <a:p>
            <a:pPr>
              <a:lnSpc>
                <a:spcPct val="87000"/>
              </a:lnSpc>
              <a:spcBef>
                <a:spcPts val="751"/>
              </a:spcBef>
              <a:spcAft>
                <a:spcPts val="1199"/>
              </a:spcAft>
            </a:pPr>
            <a:endParaRPr lang="fr-FR" sz="2000" b="0" strike="noStrike" spc="-1">
              <a:solidFill>
                <a:srgbClr val="006D34"/>
              </a:solidFill>
              <a:latin typeface="Arial"/>
            </a:endParaRPr>
          </a:p>
          <a:p>
            <a:pPr>
              <a:lnSpc>
                <a:spcPct val="87000"/>
              </a:lnSpc>
              <a:spcBef>
                <a:spcPts val="751"/>
              </a:spcBef>
              <a:spcAft>
                <a:spcPts val="1199"/>
              </a:spcAft>
              <a:buClr>
                <a:srgbClr val="006D34"/>
              </a:buClr>
              <a:buFont typeface="Calibri"/>
              <a:buChar char="​"/>
            </a:pPr>
            <a:r>
              <a:rPr lang="fr-FR" sz="2000" b="1" strike="noStrike" spc="-1">
                <a:solidFill>
                  <a:srgbClr val="006D34"/>
                </a:solidFill>
                <a:latin typeface="Wingdings"/>
              </a:rPr>
              <a:t></a:t>
            </a:r>
            <a:r>
              <a:rPr lang="fr-FR" sz="2000" b="1" strike="noStrike" spc="-1">
                <a:solidFill>
                  <a:srgbClr val="006D34"/>
                </a:solidFill>
                <a:latin typeface="Arial"/>
              </a:rPr>
              <a:t> Echange par mails ou clés USB sont donc à proscrire !</a:t>
            </a:r>
            <a:endParaRPr lang="fr-FR" sz="2000" b="0" strike="noStrike" spc="-1">
              <a:solidFill>
                <a:srgbClr val="006D34"/>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AB99B"/>
      </a:dk2>
      <a:lt2>
        <a:srgbClr val="00BEF0"/>
      </a:lt2>
      <a:accent1>
        <a:srgbClr val="709216"/>
      </a:accent1>
      <a:accent2>
        <a:srgbClr val="009146"/>
      </a:accent2>
      <a:accent3>
        <a:srgbClr val="FA9B1E"/>
      </a:accent3>
      <a:accent4>
        <a:srgbClr val="C83728"/>
      </a:accent4>
      <a:accent5>
        <a:srgbClr val="D71478"/>
      </a:accent5>
      <a:accent6>
        <a:srgbClr val="5A287D"/>
      </a:accent6>
      <a:hlink>
        <a:srgbClr val="000000"/>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AB99B"/>
      </a:dk2>
      <a:lt2>
        <a:srgbClr val="00BEF0"/>
      </a:lt2>
      <a:accent1>
        <a:srgbClr val="709216"/>
      </a:accent1>
      <a:accent2>
        <a:srgbClr val="009146"/>
      </a:accent2>
      <a:accent3>
        <a:srgbClr val="FA9B1E"/>
      </a:accent3>
      <a:accent4>
        <a:srgbClr val="C83728"/>
      </a:accent4>
      <a:accent5>
        <a:srgbClr val="D71478"/>
      </a:accent5>
      <a:accent6>
        <a:srgbClr val="5A287D"/>
      </a:accent6>
      <a:hlink>
        <a:srgbClr val="000000"/>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AB99B"/>
      </a:dk2>
      <a:lt2>
        <a:srgbClr val="00BEF0"/>
      </a:lt2>
      <a:accent1>
        <a:srgbClr val="709216"/>
      </a:accent1>
      <a:accent2>
        <a:srgbClr val="009146"/>
      </a:accent2>
      <a:accent3>
        <a:srgbClr val="FA9B1E"/>
      </a:accent3>
      <a:accent4>
        <a:srgbClr val="C83728"/>
      </a:accent4>
      <a:accent5>
        <a:srgbClr val="D71478"/>
      </a:accent5>
      <a:accent6>
        <a:srgbClr val="5A287D"/>
      </a:accent6>
      <a:hlink>
        <a:srgbClr val="000000"/>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AB99B"/>
      </a:dk2>
      <a:lt2>
        <a:srgbClr val="00BEF0"/>
      </a:lt2>
      <a:accent1>
        <a:srgbClr val="709216"/>
      </a:accent1>
      <a:accent2>
        <a:srgbClr val="009146"/>
      </a:accent2>
      <a:accent3>
        <a:srgbClr val="FA9B1E"/>
      </a:accent3>
      <a:accent4>
        <a:srgbClr val="C83728"/>
      </a:accent4>
      <a:accent5>
        <a:srgbClr val="D71478"/>
      </a:accent5>
      <a:accent6>
        <a:srgbClr val="5A287D"/>
      </a:accent6>
      <a:hlink>
        <a:srgbClr val="000000"/>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IGN MATRICE PPT</Template>
  <TotalTime>13937</TotalTime>
  <Words>2270</Words>
  <Application>Microsoft Office PowerPoint</Application>
  <PresentationFormat>Affichage à l'écran (4:3)</PresentationFormat>
  <Paragraphs>273</Paragraphs>
  <Slides>27</Slides>
  <Notes>2</Notes>
  <HiddenSlides>0</HiddenSlides>
  <MMClips>0</MMClips>
  <ScaleCrop>false</ScaleCrop>
  <HeadingPairs>
    <vt:vector size="4" baseType="variant">
      <vt:variant>
        <vt:lpstr>Thème</vt:lpstr>
      </vt:variant>
      <vt:variant>
        <vt:i4>3</vt:i4>
      </vt:variant>
      <vt:variant>
        <vt:lpstr>Titres des diapositives</vt:lpstr>
      </vt:variant>
      <vt:variant>
        <vt:i4>27</vt:i4>
      </vt:variant>
    </vt:vector>
  </HeadingPairs>
  <TitlesOfParts>
    <vt:vector size="30" baseType="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pleniere_datac_majec_2019-12-02</dc:title>
  <dc:subject/>
  <dc:creator>Karine Courtes</dc:creator>
  <dc:description/>
  <cp:lastModifiedBy>Victor Coindet</cp:lastModifiedBy>
  <cp:revision>376</cp:revision>
  <cp:lastPrinted>2017-11-21T10:01:27Z</cp:lastPrinted>
  <dcterms:created xsi:type="dcterms:W3CDTF">2017-05-15T08:54:43Z</dcterms:created>
  <dcterms:modified xsi:type="dcterms:W3CDTF">2021-03-23T10:32:10Z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IGN</vt:lpwstr>
  </property>
  <property fmtid="{D5CDD505-2E9C-101B-9397-08002B2CF9AE}" pid="4" name="ContentTypeId">
    <vt:lpwstr>0x01010B0081A137466272CF4BAC585A26022CFF140C009A8DBCE5785FE946BBD30A8A9CEF9944</vt:lpwstr>
  </property>
  <property fmtid="{D5CDD505-2E9C-101B-9397-08002B2CF9AE}" pid="5" name="Domaine">
    <vt:lpwstr/>
  </property>
  <property fmtid="{D5CDD505-2E9C-101B-9397-08002B2CF9AE}" pid="6" name="Emetteur">
    <vt:lpwstr/>
  </property>
  <property fmtid="{D5CDD505-2E9C-101B-9397-08002B2CF9AE}" pid="7" name="HiddenSlides">
    <vt:i4>0</vt:i4>
  </property>
  <property fmtid="{D5CDD505-2E9C-101B-9397-08002B2CF9AE}" pid="8" name="HyperlinksChanged">
    <vt:bool>false</vt:bool>
  </property>
  <property fmtid="{D5CDD505-2E9C-101B-9397-08002B2CF9AE}" pid="9" name="LinksUpToDate">
    <vt:bool>false</vt:bool>
  </property>
  <property fmtid="{D5CDD505-2E9C-101B-9397-08002B2CF9AE}" pid="10" name="MMClips">
    <vt:i4>0</vt:i4>
  </property>
  <property fmtid="{D5CDD505-2E9C-101B-9397-08002B2CF9AE}" pid="11" name="Mots_cl?s_IGN">
    <vt:lpwstr/>
  </property>
  <property fmtid="{D5CDD505-2E9C-101B-9397-08002B2CF9AE}" pid="12" name="Notes">
    <vt:i4>2</vt:i4>
  </property>
  <property fmtid="{D5CDD505-2E9C-101B-9397-08002B2CF9AE}" pid="13" name="PresentationFormat">
    <vt:lpwstr>Affichage à l'écran (4:3)</vt:lpwstr>
  </property>
  <property fmtid="{D5CDD505-2E9C-101B-9397-08002B2CF9AE}" pid="14" name="Produit">
    <vt:lpwstr/>
  </property>
  <property fmtid="{D5CDD505-2E9C-101B-9397-08002B2CF9AE}" pid="15" name="ScaleCrop">
    <vt:bool>false</vt:bool>
  </property>
  <property fmtid="{D5CDD505-2E9C-101B-9397-08002B2CF9AE}" pid="16" name="ShareDoc">
    <vt:bool>false</vt:bool>
  </property>
  <property fmtid="{D5CDD505-2E9C-101B-9397-08002B2CF9AE}" pid="17" name="Slides">
    <vt:i4>27</vt:i4>
  </property>
  <property fmtid="{D5CDD505-2E9C-101B-9397-08002B2CF9AE}" pid="18" name="_dlc_DocIdItemGuid">
    <vt:lpwstr>366f89be-295c-44da-a226-2588be3a45cb</vt:lpwstr>
  </property>
</Properties>
</file>