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7FEC0-881D-4AA7-A64E-48222B8696E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0FD16-E88F-44E2-8465-1FF744E77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54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slide will take a long time, consider splitting into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0FD16-E88F-44E2-8465-1FF744E777E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1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Graphs should have their own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0FD16-E88F-44E2-8465-1FF744E777E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52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slide will take a long time, consider splitting into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0FD16-E88F-44E2-8465-1FF744E777E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94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B120-5D54-A971-BCC5-8AFFEC39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C41AF-AA87-5B05-2B98-B8524B48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6710-2B2C-D9DC-514D-3ADB5566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7C98-6AE2-65FE-3351-38CAAC8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F3D9-CC43-FDF3-A131-D2307CC9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5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CE8-22DE-E6F1-40B5-4B29FFA8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2053-6F33-680B-7F9F-7B537FDB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3D82-DF37-3626-E4AB-E49FF54F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CF43-910F-14F2-7E28-E55E02C5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A1C4-653F-A1C4-B1D3-84F02631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8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B0266-FBA4-1519-8727-ECD3F53AF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D4C2-3F69-7346-44C5-68254F1F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4CE0-A90F-A4A6-D149-76F7E3E6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81C7-2068-7642-9677-E97E875B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F8F5D-1339-EF6A-D19B-D69FB894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8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1B09-0552-E452-60F7-8B73C4FA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51DB-387B-2811-4488-B2587433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C41D-055F-EE66-D4CD-5741509A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6C24-56FA-4C94-5CC3-0A472BAB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96AF-98D0-2E8E-4260-2C6AEB6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CFDE-A3BF-BCEE-5472-559EC3A3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E5FD-8188-312F-7187-4DA141E5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BE4C-9224-A42D-7DEE-A8999A91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3BAA-988A-BD08-8D9B-819204D9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AAA3-ACF6-66E5-F8C4-92ACBEB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16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3F0D-E3A4-FF4F-F84B-376D3E7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B646-40BA-C920-9204-0E501EB0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33DDE-73AE-7DF9-EC3B-8DBB5848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9307-35E5-782D-C319-B5E9E4BB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94C51-90E2-F5E7-1CB4-80D0D63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FCC6-E26D-0103-8396-E283635C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29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40E7-EBB5-CD68-1FD1-327249B4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60EF-6332-DD3E-E3FF-5B909617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1F84F-499D-9F84-C827-2DE68C29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76DC5-58E9-F295-57DF-B69AE7E5C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CDDCD-9979-6544-4A4E-BD9A978D7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A8CB0-6102-5937-1A13-3259CA9D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007C1-491D-CB55-E064-522C5755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ADDC3-97E7-65C6-34D6-BF75A71C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86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931-1DDC-176B-6652-8F69A9E5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FE111-EE95-0528-546E-02F8EF2D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DB3E-0D28-978E-3237-088D7D1F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BCF5-C7B3-A3D2-19EE-8658CE16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9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88A4-6368-AB3A-B26F-0B9D14A3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573AB-1541-CD75-369D-4CF73AF6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A24E7-7F67-72E1-A7EB-2A7CB803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9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A80-075C-F872-2C50-9033FDAF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343F-C86F-CD19-AD58-C5AD35F8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24829-A2A0-827B-064E-78F322D51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6682-5367-3399-33F2-ECB1038E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B0AC9-DFEA-D96D-0018-82B76A47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C297-4469-623E-7956-BEAFAEC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8964-F174-38B5-D668-CD3DCA92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BCC22-8D84-3730-5464-6268FA094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E866-B658-03B7-4D4E-5D1BA8FB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8A0-064F-162D-1A8A-AA727690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4B05B-374C-5CA2-B6EE-0D563424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40D1-AC1B-51FE-C04B-AA008DAB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5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DD175-CC7F-1823-20D2-9DF84A6A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188D4-0827-320C-00ED-7F86FACA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E290-48E6-E1F7-82CF-758F8A03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66974-BE32-4E71-86BC-AB39C1D2D4A2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999E-24F6-7E00-B7C0-D6AA47A5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C6AA-6DFD-AFE4-CA48-CCB27F170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9EBF5-70CD-4168-AB33-44ABD068B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ws eating from trough">
            <a:extLst>
              <a:ext uri="{FF2B5EF4-FFF2-40B4-BE49-F238E27FC236}">
                <a16:creationId xmlns:a16="http://schemas.microsoft.com/office/drawing/2014/main" id="{60C06B6C-4656-5972-F17C-350669D15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29" b="113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0E46-50AD-236E-86DA-ED383FF2A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IMPLENTATION OF A DATA PIPELINE FOR UNITED STATES NATIONAL CATTLE AUCTION DATA</a:t>
            </a:r>
            <a:endParaRPr lang="en-CA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5495-954C-6A51-9F5F-AE7F04A5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Axel Eschholz</a:t>
            </a:r>
          </a:p>
        </p:txBody>
      </p:sp>
    </p:spTree>
    <p:extLst>
      <p:ext uri="{BB962C8B-B14F-4D97-AF65-F5344CB8AC3E}">
        <p14:creationId xmlns:p14="http://schemas.microsoft.com/office/powerpoint/2010/main" val="30324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A51E37-D838-41C8-A7D7-1E15BF264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28A56E-4878-4600-B943-6EE54E2E6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544733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10D4-DA95-9176-861F-521E2F14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0" y="1158949"/>
            <a:ext cx="5304234" cy="1118087"/>
          </a:xfrm>
        </p:spPr>
        <p:txBody>
          <a:bodyPr anchor="b">
            <a:normAutofit/>
          </a:bodyPr>
          <a:lstStyle/>
          <a:p>
            <a:pPr algn="ctr"/>
            <a:r>
              <a:rPr lang="en-CA" sz="3200">
                <a:solidFill>
                  <a:schemeClr val="bg1">
                    <a:alpha val="60000"/>
                  </a:schemeClr>
                </a:solidFill>
              </a:rPr>
              <a:t>Problem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4FECEC-4B09-7185-2205-B4C1DF3E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00" y="2563907"/>
            <a:ext cx="5304234" cy="297619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Stakeholder Proposal</a:t>
            </a:r>
          </a:p>
          <a:p>
            <a:r>
              <a:rPr lang="en-US" sz="2000">
                <a:solidFill>
                  <a:schemeClr val="bg1"/>
                </a:solidFill>
              </a:rPr>
              <a:t>Source Investigation</a:t>
            </a:r>
          </a:p>
          <a:p>
            <a:r>
              <a:rPr lang="en-US" sz="2000">
                <a:solidFill>
                  <a:schemeClr val="bg1"/>
                </a:solidFill>
              </a:rPr>
              <a:t>Scope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D256A-B70F-1D16-EEB9-91866C40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99" y="1208870"/>
            <a:ext cx="4114801" cy="2139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4B2DC-72AB-A92F-AB54-E88B075D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678" y="3509432"/>
            <a:ext cx="3096242" cy="26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1A51E37-D838-41C8-A7D7-1E15BF264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28A56E-4878-4600-B943-6EE54E2E6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544733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10D4-DA95-9176-861F-521E2F14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0" y="1158949"/>
            <a:ext cx="5304234" cy="1118087"/>
          </a:xfrm>
        </p:spPr>
        <p:txBody>
          <a:bodyPr anchor="b">
            <a:normAutofit/>
          </a:bodyPr>
          <a:lstStyle/>
          <a:p>
            <a:pPr algn="ctr"/>
            <a:r>
              <a:rPr lang="en-CA" sz="3200">
                <a:solidFill>
                  <a:schemeClr val="bg1">
                    <a:alpha val="60000"/>
                  </a:schemeClr>
                </a:solidFill>
              </a:rPr>
              <a:t>Investigation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4FECEC-4B09-7185-2205-B4C1DF3E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00" y="2563907"/>
            <a:ext cx="5304234" cy="297619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API rabbit hole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schema (MDR report)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Retrieval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4D75E-783A-F5C3-DABE-D7458B3D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805" y="4318913"/>
            <a:ext cx="2556257" cy="185328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3AEE05D-E98C-8CF1-1E9C-9DF248C47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46" y="472889"/>
            <a:ext cx="3463961" cy="36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1A51E37-D838-41C8-A7D7-1E15BF264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28A56E-4878-4600-B943-6EE54E2E6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544733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10D4-DA95-9176-861F-521E2F14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0" y="1158949"/>
            <a:ext cx="5304234" cy="1118087"/>
          </a:xfrm>
        </p:spPr>
        <p:txBody>
          <a:bodyPr anchor="b">
            <a:normAutofit/>
          </a:bodyPr>
          <a:lstStyle/>
          <a:p>
            <a:pPr algn="ctr"/>
            <a:r>
              <a:rPr lang="en-CA" sz="3200">
                <a:solidFill>
                  <a:schemeClr val="bg1">
                    <a:alpha val="60000"/>
                  </a:schemeClr>
                </a:solidFill>
              </a:rPr>
              <a:t>Design</a:t>
            </a:r>
            <a:endParaRPr lang="en-CA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4FECEC-4B09-7185-2205-B4C1DF3E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00" y="2563907"/>
            <a:ext cx="5304234" cy="297619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ETLT Model</a:t>
            </a:r>
          </a:p>
          <a:p>
            <a:r>
              <a:rPr lang="en-US" sz="2000">
                <a:solidFill>
                  <a:schemeClr val="bg1"/>
                </a:solidFill>
              </a:rPr>
              <a:t>Storage Design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1A51E37-D838-41C8-A7D7-1E15BF264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28A56E-4878-4600-B943-6EE54E2E6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544733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10D4-DA95-9176-861F-521E2F14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0" y="1158949"/>
            <a:ext cx="5304234" cy="1118087"/>
          </a:xfrm>
        </p:spPr>
        <p:txBody>
          <a:bodyPr anchor="b">
            <a:normAutofit/>
          </a:bodyPr>
          <a:lstStyle/>
          <a:p>
            <a:pPr algn="ctr"/>
            <a:r>
              <a:rPr lang="en-CA" sz="3200" dirty="0">
                <a:solidFill>
                  <a:schemeClr val="bg1">
                    <a:alpha val="60000"/>
                  </a:schemeClr>
                </a:solidFill>
              </a:rPr>
              <a:t>Implementation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4FECEC-4B09-7185-2205-B4C1DF3E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00" y="2563907"/>
            <a:ext cx="5304234" cy="29761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Pipeline actions: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Extract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Review</a:t>
            </a:r>
          </a:p>
          <a:p>
            <a:r>
              <a:rPr lang="en-US" sz="20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29916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1A51E37-D838-41C8-A7D7-1E15BF264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28A56E-4878-4600-B943-6EE54E2E6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544733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10D4-DA95-9176-861F-521E2F14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0" y="1158949"/>
            <a:ext cx="5304234" cy="1118087"/>
          </a:xfrm>
        </p:spPr>
        <p:txBody>
          <a:bodyPr anchor="b">
            <a:normAutofit/>
          </a:bodyPr>
          <a:lstStyle/>
          <a:p>
            <a:pPr algn="ctr"/>
            <a:r>
              <a:rPr lang="en-CA" sz="3200" dirty="0">
                <a:solidFill>
                  <a:schemeClr val="bg1">
                    <a:alpha val="60000"/>
                  </a:schemeClr>
                </a:solidFill>
              </a:rPr>
              <a:t>Evaluation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4FECEC-4B09-7185-2205-B4C1DF3E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00" y="2563907"/>
            <a:ext cx="5304234" cy="297619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Results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Visualization using tableau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C7D97-6B3D-D82F-F6C1-138F3285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99" y="838538"/>
            <a:ext cx="4114801" cy="2510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634D6-8BC6-6E2E-5780-ADC9BA7F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7784569" y="3509432"/>
            <a:ext cx="3328460" cy="26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1A51E37-D838-41C8-A7D7-1E15BF264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28A56E-4878-4600-B943-6EE54E2E6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544733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10D4-DA95-9176-861F-521E2F14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0" y="1158949"/>
            <a:ext cx="5304234" cy="1118087"/>
          </a:xfrm>
        </p:spPr>
        <p:txBody>
          <a:bodyPr anchor="b">
            <a:normAutofit/>
          </a:bodyPr>
          <a:lstStyle/>
          <a:p>
            <a:pPr algn="ctr"/>
            <a:r>
              <a:rPr lang="en-CA" sz="3200" dirty="0">
                <a:solidFill>
                  <a:schemeClr val="bg1">
                    <a:alpha val="60000"/>
                  </a:schemeClr>
                </a:solidFill>
              </a:rPr>
              <a:t>Reflection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4FECEC-4B09-7185-2205-B4C1DF3E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00" y="2563907"/>
            <a:ext cx="5304234" cy="29761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External stakeholders make things tricky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Data analysis is 99% planning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Expert knowledge is super necessary</a:t>
            </a:r>
          </a:p>
        </p:txBody>
      </p:sp>
    </p:spTree>
    <p:extLst>
      <p:ext uri="{BB962C8B-B14F-4D97-AF65-F5344CB8AC3E}">
        <p14:creationId xmlns:p14="http://schemas.microsoft.com/office/powerpoint/2010/main" val="5790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103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ON THE IMPLENTATION OF A DATA PIPELINE FOR UNITED STATES NATIONAL CATTLE AUCTION DATA</vt:lpstr>
      <vt:lpstr>Problem</vt:lpstr>
      <vt:lpstr>Investigation</vt:lpstr>
      <vt:lpstr>Design</vt:lpstr>
      <vt:lpstr>Implementation</vt:lpstr>
      <vt:lpstr>Evaluation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IMPLENTATION OF A DATA PIPELINE FOR UNITED STATES NATIONAL CATTLE AUCTION DATA</dc:title>
  <dc:creator>Axel Eschholz (161044e)</dc:creator>
  <cp:lastModifiedBy>Axel Eschholz (161044e)</cp:lastModifiedBy>
  <cp:revision>2</cp:revision>
  <dcterms:created xsi:type="dcterms:W3CDTF">2024-04-04T04:13:44Z</dcterms:created>
  <dcterms:modified xsi:type="dcterms:W3CDTF">2024-04-04T04:38:25Z</dcterms:modified>
</cp:coreProperties>
</file>