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72" r:id="rId5"/>
    <p:sldId id="267" r:id="rId6"/>
    <p:sldId id="266" r:id="rId7"/>
    <p:sldId id="257" r:id="rId8"/>
    <p:sldId id="258" r:id="rId9"/>
    <p:sldId id="268" r:id="rId10"/>
    <p:sldId id="264" r:id="rId11"/>
    <p:sldId id="269" r:id="rId12"/>
    <p:sldId id="270" r:id="rId13"/>
    <p:sldId id="265" r:id="rId14"/>
    <p:sldId id="262" r:id="rId15"/>
    <p:sldId id="26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1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4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D9D2-75E6-4E4E-BC2A-980F56392765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9353-1B28-4DAC-8DB3-47010666F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4: </a:t>
            </a:r>
            <a:r>
              <a:rPr lang="en-US" dirty="0" err="1" smtClean="0"/>
              <a:t>Henon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1.4−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1.4−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4: </a:t>
            </a:r>
            <a:r>
              <a:rPr lang="en-US" dirty="0" err="1" smtClean="0"/>
              <a:t>Henon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05"/>
            <a:ext cx="12192000" cy="66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RIM PUT 3X4 PLOT OF FAES HERE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1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causality??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/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9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NPMR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Explain </a:t>
            </a:r>
            <a:r>
              <a:rPr lang="en-US" dirty="0" err="1" smtClean="0">
                <a:solidFill>
                  <a:srgbClr val="FF0000"/>
                </a:solidFill>
              </a:rPr>
              <a:t>cnpmr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6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Explain </a:t>
            </a:r>
            <a:r>
              <a:rPr lang="en-US" dirty="0" err="1" smtClean="0">
                <a:solidFill>
                  <a:srgbClr val="FF0000"/>
                </a:solidFill>
              </a:rPr>
              <a:t>faes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handwavy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Give better 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</a:t>
            </a:r>
          </a:p>
          <a:p>
            <a:r>
              <a:rPr lang="en-US" dirty="0" err="1" smtClean="0"/>
              <a:t>Eeg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5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Unidirectional Nonlinear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+0.65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RIM FILL IN FAES ARROWS FOR SIGNIFICANT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CAUSALITIES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952106" y="4326902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6" y="4326902"/>
                <a:ext cx="848413" cy="8295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773051" y="4326902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51" y="4326902"/>
                <a:ext cx="829559" cy="8295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822581" y="3699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4275055" y="4326902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55" y="4326902"/>
                <a:ext cx="848413" cy="8295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096000" y="4326902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26902"/>
                <a:ext cx="829559" cy="8295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145530" y="3699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NPMR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7754265" y="4314202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265" y="4314202"/>
                <a:ext cx="848413" cy="8295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9575210" y="4314202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210" y="4314202"/>
                <a:ext cx="829559" cy="8295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8624740" y="36863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Faes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1800519" y="4260569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145530" y="4260569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Multivariate </a:t>
            </a:r>
            <a:r>
              <a:rPr lang="en-US" dirty="0" smtClean="0"/>
              <a:t>Linear </a:t>
            </a:r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−1)−0.9025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RIM FILL IN FAES ARROWS FOR SIGNIFICANT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CAUSALITIES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:endParaRPr lang="en-US" b="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952106" y="4326902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6" y="4326902"/>
                <a:ext cx="848413" cy="8295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773051" y="4326902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51" y="4326902"/>
                <a:ext cx="829559" cy="8295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822581" y="3699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1398374" y="5762183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74" y="5762183"/>
                <a:ext cx="848413" cy="8295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/>
              <p:cNvSpPr/>
              <p:nvPr/>
            </p:nvSpPr>
            <p:spPr>
              <a:xfrm>
                <a:off x="4464655" y="4326902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55" y="4326902"/>
                <a:ext cx="848413" cy="8295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6285600" y="4326902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0" y="4326902"/>
                <a:ext cx="829559" cy="8295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335130" y="3699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NPMR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5080110" y="5762182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10" y="5762182"/>
                <a:ext cx="848413" cy="8295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7913434" y="4326902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434" y="4326902"/>
                <a:ext cx="848413" cy="8295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9734379" y="4326902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79" y="4326902"/>
                <a:ext cx="829559" cy="82955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8783909" y="3699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503940" y="5740136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940" y="5740136"/>
                <a:ext cx="848413" cy="82955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1793150" y="4318807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099460">
            <a:off x="2041858" y="5261530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335130" y="4279486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099460">
            <a:off x="5583838" y="5222209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3: </a:t>
            </a:r>
            <a:r>
              <a:rPr lang="en-US" dirty="0" smtClean="0"/>
              <a:t>Multivariate </a:t>
            </a:r>
            <a:r>
              <a:rPr lang="en-US" dirty="0" smtClean="0"/>
              <a:t>Nonlinear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RIM FILL IN FAES ARROWS FOR SIGNIFICANT CAUSALITIES</a:t>
            </a:r>
            <a:endParaRPr lang="en-US" b="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/>
              <p:cNvSpPr/>
              <p:nvPr/>
            </p:nvSpPr>
            <p:spPr>
              <a:xfrm>
                <a:off x="778797" y="2875174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7" y="2875174"/>
                <a:ext cx="848413" cy="8295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/>
              <p:cNvSpPr/>
              <p:nvPr/>
            </p:nvSpPr>
            <p:spPr>
              <a:xfrm>
                <a:off x="2599742" y="2875174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42" y="2875174"/>
                <a:ext cx="829559" cy="8295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649272" y="22473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1280329" y="4474439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29" y="4474439"/>
                <a:ext cx="848413" cy="8295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/>
              <p:cNvSpPr/>
              <p:nvPr/>
            </p:nvSpPr>
            <p:spPr>
              <a:xfrm>
                <a:off x="4291346" y="2875174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346" y="2875174"/>
                <a:ext cx="848413" cy="8295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/>
              <p:cNvSpPr/>
              <p:nvPr/>
            </p:nvSpPr>
            <p:spPr>
              <a:xfrm>
                <a:off x="6112291" y="2875174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91" y="2875174"/>
                <a:ext cx="829559" cy="8295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161821" y="22473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NPMR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/>
              <p:cNvSpPr/>
              <p:nvPr/>
            </p:nvSpPr>
            <p:spPr>
              <a:xfrm>
                <a:off x="4963165" y="4474439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165" y="4474439"/>
                <a:ext cx="848413" cy="8295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/>
              <p:cNvSpPr/>
              <p:nvPr/>
            </p:nvSpPr>
            <p:spPr>
              <a:xfrm>
                <a:off x="7740125" y="2875174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125" y="2875174"/>
                <a:ext cx="848413" cy="8295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/>
              <p:cNvSpPr/>
              <p:nvPr/>
            </p:nvSpPr>
            <p:spPr>
              <a:xfrm>
                <a:off x="9561070" y="2875174"/>
                <a:ext cx="829559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70" y="2875174"/>
                <a:ext cx="829559" cy="8295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8610600" y="22473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/>
              <p:cNvSpPr/>
              <p:nvPr/>
            </p:nvSpPr>
            <p:spPr>
              <a:xfrm>
                <a:off x="8330631" y="4553828"/>
                <a:ext cx="848413" cy="82955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31" y="4553828"/>
                <a:ext cx="848413" cy="82955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1619841" y="2867079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099460">
            <a:off x="1868549" y="3809802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161821" y="2827758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099460">
            <a:off x="5410529" y="3770481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555694">
            <a:off x="713163" y="3870991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3555694">
            <a:off x="4292265" y="3941310"/>
            <a:ext cx="972532" cy="468412"/>
          </a:xfrm>
          <a:prstGeom prst="rightArrow">
            <a:avLst>
              <a:gd name="adj1" fmla="val 10388"/>
              <a:gd name="adj2" fmla="val 3443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85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Introduction to Causality</vt:lpstr>
      <vt:lpstr>CNPMR</vt:lpstr>
      <vt:lpstr>Faes</vt:lpstr>
      <vt:lpstr>Sensitivity</vt:lpstr>
      <vt:lpstr>Experiments</vt:lpstr>
      <vt:lpstr>Experiment 1: Unidirectional Nonlinear Model</vt:lpstr>
      <vt:lpstr>Experiment 2: Multivariate Linear Model</vt:lpstr>
      <vt:lpstr>Experiment 3: Multivariate Nonlinear Model</vt:lpstr>
      <vt:lpstr>Experiment 4: Henon Maps</vt:lpstr>
      <vt:lpstr>Experiment 4: Henon Maps</vt:lpstr>
      <vt:lpstr>RIM PUT 3X4 PLOT OF FAES HERE</vt:lpstr>
      <vt:lpstr>RL system</vt:lpstr>
      <vt:lpstr>Windowing??</vt:lpstr>
      <vt:lpstr>EEG Data</vt:lpstr>
      <vt:lpstr>Frequency causality??</vt:lpstr>
      <vt:lpstr>Summary / conclusion</vt:lpstr>
      <vt:lpstr>Next period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Goblet</dc:creator>
  <cp:lastModifiedBy>Axel Goblet</cp:lastModifiedBy>
  <cp:revision>13</cp:revision>
  <dcterms:created xsi:type="dcterms:W3CDTF">2017-05-21T15:56:42Z</dcterms:created>
  <dcterms:modified xsi:type="dcterms:W3CDTF">2017-05-23T15:46:09Z</dcterms:modified>
</cp:coreProperties>
</file>