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C96FC4-B713-45C5-9B80-329D2E02FDED}" type="datetimeFigureOut">
              <a:rPr lang="es-AR" smtClean="0"/>
              <a:t>24/11/2014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FBB3C4-1657-42A3-8EC6-B3280D58A7FF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Editor de texto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2° Presentación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04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Imprimir</a:t>
            </a:r>
            <a:endParaRPr lang="es-A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4663"/>
            <a:ext cx="4961671" cy="654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Implementación de la barra de estado</a:t>
            </a:r>
          </a:p>
          <a:p>
            <a:r>
              <a:rPr lang="es-AR" dirty="0" smtClean="0"/>
              <a:t>Capacidad para una sola pagina de texto (78x20)</a:t>
            </a:r>
          </a:p>
          <a:p>
            <a:r>
              <a:rPr lang="es-AR" dirty="0" smtClean="0"/>
              <a:t>Única función de mouse</a:t>
            </a:r>
          </a:p>
          <a:p>
            <a:r>
              <a:rPr lang="es-AR" dirty="0" smtClean="0"/>
              <a:t>Menú desplegable (sin funcionalidad)</a:t>
            </a:r>
          </a:p>
          <a:p>
            <a:r>
              <a:rPr lang="es-AR" dirty="0" smtClean="0"/>
              <a:t>Teclado:</a:t>
            </a:r>
          </a:p>
          <a:p>
            <a:pPr lvl="1"/>
            <a:r>
              <a:rPr lang="es-AR" dirty="0" err="1" smtClean="0"/>
              <a:t>enter</a:t>
            </a:r>
            <a:r>
              <a:rPr lang="es-AR" dirty="0" smtClean="0"/>
              <a:t>, </a:t>
            </a:r>
            <a:r>
              <a:rPr lang="es-AR" dirty="0" err="1" smtClean="0"/>
              <a:t>backspace</a:t>
            </a:r>
            <a:r>
              <a:rPr lang="es-AR" dirty="0" smtClean="0"/>
              <a:t>, </a:t>
            </a:r>
            <a:r>
              <a:rPr lang="es-AR" dirty="0" err="1" smtClean="0"/>
              <a:t>bloq</a:t>
            </a:r>
            <a:r>
              <a:rPr lang="es-AR" dirty="0" smtClean="0"/>
              <a:t>. mayus, </a:t>
            </a:r>
            <a:r>
              <a:rPr lang="es-AR" dirty="0" err="1" smtClean="0"/>
              <a:t>num</a:t>
            </a:r>
            <a:r>
              <a:rPr lang="es-AR" dirty="0" smtClean="0"/>
              <a:t>. </a:t>
            </a:r>
            <a:r>
              <a:rPr lang="es-AR" dirty="0" err="1" smtClean="0"/>
              <a:t>lock</a:t>
            </a:r>
            <a:r>
              <a:rPr lang="es-AR" dirty="0" smtClean="0"/>
              <a:t>, </a:t>
            </a:r>
            <a:r>
              <a:rPr lang="es-AR" dirty="0" err="1" smtClean="0"/>
              <a:t>insert</a:t>
            </a:r>
            <a:r>
              <a:rPr lang="es-AR" dirty="0" smtClean="0"/>
              <a:t>, suprimir, etc.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Funcionalidades de la entrega anterior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42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15253"/>
              </p:ext>
            </p:extLst>
          </p:nvPr>
        </p:nvGraphicFramePr>
        <p:xfrm>
          <a:off x="871538" y="2674938"/>
          <a:ext cx="7408864" cy="40610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4432"/>
                <a:gridCol w="3704432"/>
              </a:tblGrid>
              <a:tr h="964704">
                <a:tc>
                  <a:txBody>
                    <a:bodyPr/>
                    <a:lstStyle/>
                    <a:p>
                      <a:pPr algn="ctr"/>
                      <a:r>
                        <a:rPr lang="es-AR" b="0" dirty="0" smtClean="0"/>
                        <a:t>Edición</a:t>
                      </a:r>
                    </a:p>
                    <a:p>
                      <a:pPr algn="ctr"/>
                      <a:endParaRPr lang="es-AR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 smtClean="0"/>
                        <a:t>Copiar,</a:t>
                      </a:r>
                      <a:r>
                        <a:rPr lang="es-AR" b="0" baseline="0" dirty="0" smtClean="0"/>
                        <a:t> Pegar, Cortar, Seleccionar, Limpiar Selección</a:t>
                      </a:r>
                      <a:endParaRPr lang="es-AR" b="0" dirty="0"/>
                    </a:p>
                  </a:txBody>
                  <a:tcPr marL="82321" marR="82321" anchor="ctr"/>
                </a:tc>
              </a:tr>
              <a:tr h="622793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Scroll</a:t>
                      </a:r>
                      <a:endParaRPr lang="es-AR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Arriba,</a:t>
                      </a:r>
                      <a:r>
                        <a:rPr lang="es-AR" baseline="0" dirty="0" smtClean="0"/>
                        <a:t> Abajo</a:t>
                      </a:r>
                      <a:endParaRPr lang="es-AR" dirty="0"/>
                    </a:p>
                  </a:txBody>
                  <a:tcPr marL="82321" marR="82321" anchor="ctr"/>
                </a:tc>
              </a:tr>
              <a:tr h="1033391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Archivo</a:t>
                      </a:r>
                      <a:endParaRPr lang="es-AR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Abrir, Guardar, Nuevo, Error</a:t>
                      </a:r>
                      <a:r>
                        <a:rPr lang="es-AR" baseline="0" dirty="0" smtClean="0"/>
                        <a:t> de apertura y guardado</a:t>
                      </a:r>
                      <a:endParaRPr lang="es-AR" dirty="0"/>
                    </a:p>
                  </a:txBody>
                  <a:tcPr marL="82321" marR="82321" anchor="ctr"/>
                </a:tc>
              </a:tr>
              <a:tr h="14401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Impresora</a:t>
                      </a:r>
                      <a:endParaRPr lang="es-AR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Imprimir,  Error de impresión, Leer estado</a:t>
                      </a:r>
                      <a:endParaRPr lang="es-AR" dirty="0"/>
                    </a:p>
                  </a:txBody>
                  <a:tcPr marL="82321" marR="82321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Nuevas funcionalidades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08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Menú Edición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5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1944216" cy="11430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Copiar</a:t>
            </a:r>
            <a:endParaRPr lang="es-AR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755952"/>
              </p:ext>
            </p:extLst>
          </p:nvPr>
        </p:nvGraphicFramePr>
        <p:xfrm>
          <a:off x="2123728" y="332656"/>
          <a:ext cx="5456862" cy="652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4715073" imgH="6267405" progId="Visio.Drawing.15">
                  <p:embed/>
                </p:oleObj>
              </mc:Choice>
              <mc:Fallback>
                <p:oleObj r:id="rId3" imgW="4715073" imgH="6267405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2656"/>
                        <a:ext cx="5456862" cy="6525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3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260648"/>
            <a:ext cx="4320480" cy="644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s-AR" dirty="0" smtClean="0"/>
              <a:t>Selección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58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256827"/>
            <a:ext cx="4248472" cy="660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82552" cy="1143000"/>
          </a:xfrm>
        </p:spPr>
        <p:txBody>
          <a:bodyPr/>
          <a:lstStyle/>
          <a:p>
            <a:r>
              <a:rPr lang="es-AR" dirty="0" smtClean="0"/>
              <a:t>Scroll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83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8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8576"/>
            <a:ext cx="4248472" cy="652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Guardar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49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103</Words>
  <Application>Microsoft Office PowerPoint</Application>
  <PresentationFormat>Presentación en pantalla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Forma de onda</vt:lpstr>
      <vt:lpstr>Visio.Drawing.15</vt:lpstr>
      <vt:lpstr>Editor de texto</vt:lpstr>
      <vt:lpstr>Funcionalidades de la entrega anterior</vt:lpstr>
      <vt:lpstr>Nuevas funcionalidades</vt:lpstr>
      <vt:lpstr>Menú Edición</vt:lpstr>
      <vt:lpstr>Copiar</vt:lpstr>
      <vt:lpstr>Selección</vt:lpstr>
      <vt:lpstr>Scroll</vt:lpstr>
      <vt:lpstr>Archivos</vt:lpstr>
      <vt:lpstr>Guardar</vt:lpstr>
      <vt:lpstr>Imprimir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de texto</dc:title>
  <dc:creator>Jorge Freyre</dc:creator>
  <cp:lastModifiedBy>Jorge Freyre</cp:lastModifiedBy>
  <cp:revision>6</cp:revision>
  <dcterms:created xsi:type="dcterms:W3CDTF">2014-11-24T20:17:35Z</dcterms:created>
  <dcterms:modified xsi:type="dcterms:W3CDTF">2014-11-24T21:11:26Z</dcterms:modified>
</cp:coreProperties>
</file>