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966c29ab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966c29a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= ceil(2*(fm/1000));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tiempo_ventana=tamvent/fm;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%T=(idx+inicio)*tiempo_ventana/tamvent;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%p=1/T;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 = (fm/(idx+inicio));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966c29ab_6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966c29ab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966c29ab_6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966c29ab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debemos saber si la ventana pertenece a un fonema sordo o sonoro.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= ceil(2*(fm/1000));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Matriz: octava (o), nota (n), frecuencia f(o,n)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Fórmula: pertenece al índice acústico internacional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Porcentaje acierto: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promedio de pitchs centrales por ventana fc y fo (canto y objetivo)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guardar indice de frecuencia cuya diferencia con fc y fo sea la menor ic=min(abs(fon-fc))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calcular el error Est=io-ic si es cero acierto, sino &lt;0 </a:t>
            </a:r>
            <a:r>
              <a:rPr lang="es"/>
              <a:t>más</a:t>
            </a:r>
            <a:r>
              <a:rPr lang="es"/>
              <a:t> agudo, &gt;0 </a:t>
            </a:r>
            <a:r>
              <a:rPr lang="es"/>
              <a:t>más</a:t>
            </a:r>
            <a:r>
              <a:rPr lang="es"/>
              <a:t> grave. abs(Est) cantidad semitonos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calcular cantidad de ceros (aciertos) sobre cantidad total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puntitos son las mejoras para reducir la susceptibilidad al ruido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flechas son las mejoras para agregar en general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entonación de la voz se refiere a la precisión del sonido, el equilibrio natural entre la respiración, el apoyo y la voz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escala cromática en música es una escala o modo musical constituido por una sucesión de doce sonidos, alturas o notas diferentes dentro de una octava. Cada nota está separada de sus vecinas superior e inferior por el intervalo de medio tono.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Temporal: Autocorrelación, espacio de fase.  Frecuencial: métodos basados en fourier, métodos basados en cepstrum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optó por autocorrelación ya que arrojó mejores resultados y es más robusto frente a la presencia de ruido.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94385303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9438530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Situarse en un ambiente los más libre de ruido posible.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Colocarse los auriculares.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</a:t>
            </a:r>
            <a:r>
              <a:rPr lang="es"/>
              <a:t>niciar reproducción de la muestra objetivo.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</a:t>
            </a:r>
            <a:r>
              <a:rPr lang="es"/>
              <a:t>omenzar a cantar tras escuchar la señal de alerta inicial.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Detener la grabación tras escuchar la señal de alerta final.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4385303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438530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</a:t>
            </a:r>
            <a:r>
              <a:rPr lang="es"/>
              <a:t>educción de ruido en el cual se obtienen muestras de éste a partir de sectores de la grabación donde no haya canto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Compresión basada en picos para que las muestras queden más homogéneas, es decir, sin variaciones demasiado grandes entre sonidos más y menos intensos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Amplificación a 0 dB basada en pico máximo para maximizar la energía de la señal sin que haya recorte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94385303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943853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explican sobre la misma diapo energía y cruces por cero y brevemente que hace la autocorrelación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Energía: norma 2 al cuadrado. Energía alta Cx0 bajo -&gt; fonema sonoro. Cx0 alto y energía baja -&gt; fonema sordo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Autocorrelación con clipping donde se elimina la información central que está por debajo del 20%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Encontrar el pico: se calcula la distancia desde el primer valle hasta el primer pico para obtener el período 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calcula el pitch haciendo 1/T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966c29ab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966c29a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que tenemos la señal ventaneada, debemos saber si la ventana pertenece a un fonema sordo o sonoro.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es sordo lo descartamos, sino seguimos con los pasos siguientes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66c29ab_6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66c29ab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que la señal ventaneada es un fonema sonoro, entonces le aplicamos clippping con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 termina el preprocesado de la señal antes de calcular la autocorrelación.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966c29ab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966c29ab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966c29ab_6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966c29ab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Aplicamos autocorrelación para profundizar los picos de la señal.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373475"/>
            <a:ext cx="8222100" cy="13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DETECTOR DE PITCH PARA ENTONACIÓN DE CANTO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52871"/>
            <a:ext cx="82221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Trabajo Final de Procesamiento Digital de Señales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Coronel Germán, Oberti Gaspar y Ramírez Darién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Tutor: Rufiner Leonardo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174" y="843700"/>
            <a:ext cx="1091650" cy="5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50" y="1738450"/>
            <a:ext cx="6218101" cy="32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Energía y cruces por cero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Clipping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Método de autocorrelación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Pico máximo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Calcular Pitch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105100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521413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937738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3354063"/>
            <a:ext cx="233975" cy="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Energía y cruces por cero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Clipping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Método de autocorrelación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Pico máximo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Calcular Pitch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105100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521413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937738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3354063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3770388"/>
            <a:ext cx="233975" cy="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resultados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71900" y="1919075"/>
            <a:ext cx="47154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Matriz de frecuencias musicales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Cálculo</a:t>
            </a:r>
            <a:r>
              <a:rPr lang="es" sz="2400">
                <a:solidFill>
                  <a:srgbClr val="000000"/>
                </a:solidFill>
              </a:rPr>
              <a:t> de error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Porcentaje de acierto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100" y="4249662"/>
            <a:ext cx="3651900" cy="58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300" y="1821516"/>
            <a:ext cx="1396471" cy="233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411" y="2867400"/>
            <a:ext cx="2196364" cy="5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26075" y="357800"/>
            <a:ext cx="30264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Resultados</a:t>
            </a:r>
            <a:endParaRPr sz="32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26075" y="1338725"/>
            <a:ext cx="2033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Octava 3: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DO: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RE: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MI: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FA: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SOL: 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LA: 3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SI: 4</a:t>
            </a:r>
            <a:endParaRPr sz="24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175" y="1434500"/>
            <a:ext cx="5667675" cy="29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4475313" y="357800"/>
            <a:ext cx="34494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00"/>
                </a:solidFill>
              </a:rPr>
              <a:t>57%</a:t>
            </a:r>
            <a:endParaRPr b="1"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4839350" y="1071461"/>
            <a:ext cx="40452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s">
                <a:solidFill>
                  <a:srgbClr val="FFFFFF"/>
                </a:solidFill>
              </a:rPr>
              <a:t>Susceptible al ruido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s">
                <a:solidFill>
                  <a:srgbClr val="FFFFFF"/>
                </a:solidFill>
              </a:rPr>
              <a:t>Alternativas de detección de pitch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s">
                <a:solidFill>
                  <a:srgbClr val="FFFFFF"/>
                </a:solidFill>
              </a:rPr>
              <a:t>Micrófonos profesionales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➔"/>
            </a:pPr>
            <a:r>
              <a:rPr lang="es">
                <a:solidFill>
                  <a:srgbClr val="FFFFFF"/>
                </a:solidFill>
              </a:rPr>
              <a:t>Alternativas de obtención de puntajes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➔"/>
            </a:pPr>
            <a:r>
              <a:rPr lang="es">
                <a:solidFill>
                  <a:srgbClr val="FFFFFF"/>
                </a:solidFill>
              </a:rPr>
              <a:t>Análisis en tiempo real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00000"/>
                </a:solidFill>
              </a:rPr>
              <a:t>GRACIAS</a:t>
            </a:r>
            <a:endParaRPr sz="6000">
              <a:solidFill>
                <a:srgbClr val="000000"/>
              </a:solidFill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Entonación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Escala cromática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Estimación del </a:t>
            </a:r>
            <a:r>
              <a:rPr i="1" lang="es" sz="2400">
                <a:solidFill>
                  <a:srgbClr val="000000"/>
                </a:solidFill>
              </a:rPr>
              <a:t>pitch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Dominio temporal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Dominio frecuencial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Obtención de las muestras de audio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Sintetizador Yamaha PSR 450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Alerta inicial y final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Micrófono de condensador </a:t>
            </a:r>
            <a:r>
              <a:rPr i="1" lang="es" sz="2400">
                <a:solidFill>
                  <a:srgbClr val="000000"/>
                </a:solidFill>
              </a:rPr>
              <a:t>Moto G3 </a:t>
            </a:r>
            <a:r>
              <a:rPr lang="es" sz="2400">
                <a:solidFill>
                  <a:srgbClr val="000000"/>
                </a:solidFill>
              </a:rPr>
              <a:t>+ antipop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Frecuencia de muestreo 16000 Hz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Preprocesado</a:t>
            </a:r>
            <a:r>
              <a:rPr lang="es" sz="2400">
                <a:solidFill>
                  <a:srgbClr val="000000"/>
                </a:solidFill>
              </a:rPr>
              <a:t> de las muestras de audio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Reducción de ruido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Compresión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Amplificación a 0 dB</a:t>
            </a:r>
            <a:endParaRPr sz="2400">
              <a:solidFill>
                <a:srgbClr val="000000"/>
              </a:solidFill>
            </a:endParaRPr>
          </a:p>
          <a:p>
            <a:pPr indent="-3810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s" sz="2400">
                <a:solidFill>
                  <a:srgbClr val="000000"/>
                </a:solidFill>
              </a:rPr>
              <a:t>Ventaneo (hanning, 30 ms)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700" y="1773450"/>
            <a:ext cx="2258100" cy="29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475" y="1857225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475" y="2314425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475" y="2695425"/>
            <a:ext cx="233975" cy="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Energía y cruces por cero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Clipping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Método de autocorrelación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Pico máximo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Calcular Pitch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105100"/>
            <a:ext cx="233975" cy="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Energía y cruces por cero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Clipping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Método de autocorrelación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Pico máximo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Calcular Pitch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105100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454763"/>
            <a:ext cx="233975" cy="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6922" l="9997" r="-5298" t="10275"/>
          <a:stretch/>
        </p:blipFill>
        <p:spPr>
          <a:xfrm>
            <a:off x="1332401" y="1799300"/>
            <a:ext cx="6501101" cy="33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Energía y cruces por cero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Clipping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Método de autocorrelación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Pico máximo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Calcular Pitch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105100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521413"/>
            <a:ext cx="233975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25" y="2937738"/>
            <a:ext cx="233975" cy="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