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E18DED2-9379-428E-815B-8F8EFA887173}" type="datetimeFigureOut">
              <a:rPr lang="es-AR" smtClean="0"/>
              <a:t>29/04/2014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DEBD3C-2D52-48C7-8849-F8722CAE23A7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76672"/>
            <a:ext cx="8534400" cy="7589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/>
              <a:t>Esperanza de una suma o de una diferencia de variables aleatorias</a:t>
            </a:r>
            <a:endParaRPr lang="es-AR" dirty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5060" name="Object 1"/>
          <p:cNvGraphicFramePr>
            <a:graphicFrameLocks noChangeAspect="1"/>
          </p:cNvGraphicFramePr>
          <p:nvPr/>
        </p:nvGraphicFramePr>
        <p:xfrm>
          <a:off x="1643063" y="3500438"/>
          <a:ext cx="65897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cuación" r:id="rId3" imgW="1422400" imgH="203200" progId="Equation.3">
                  <p:embed/>
                </p:oleObj>
              </mc:Choice>
              <mc:Fallback>
                <p:oleObj name="Ecuación" r:id="rId3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500438"/>
                        <a:ext cx="658971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6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857375" y="285750"/>
          <a:ext cx="4929188" cy="630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cuación" r:id="rId3" imgW="2387600" imgH="3060700" progId="Equation.3">
                  <p:embed/>
                </p:oleObj>
              </mc:Choice>
              <mc:Fallback>
                <p:oleObj name="Ecuación" r:id="rId3" imgW="2387600" imgH="306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"/>
                        <a:ext cx="4929188" cy="630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33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323039"/>
            <a:ext cx="8534400" cy="7589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/>
              <a:t>Esperanza del producto de variables aleatorias</a:t>
            </a:r>
            <a:endParaRPr lang="es-AR" dirty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7108" name="Object 1"/>
          <p:cNvGraphicFramePr>
            <a:graphicFrameLocks noChangeAspect="1"/>
          </p:cNvGraphicFramePr>
          <p:nvPr/>
        </p:nvGraphicFramePr>
        <p:xfrm>
          <a:off x="5572125" y="1714500"/>
          <a:ext cx="17859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cuación" r:id="rId3" imgW="545626" imgH="177646" progId="Equation.3">
                  <p:embed/>
                </p:oleObj>
              </mc:Choice>
              <mc:Fallback>
                <p:oleObj name="Ecuación" r:id="rId3" imgW="54562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1714500"/>
                        <a:ext cx="17859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2214563" y="2500313"/>
          <a:ext cx="57864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cuación" r:id="rId5" imgW="2311400" imgH="203200" progId="Equation.3">
                  <p:embed/>
                </p:oleObj>
              </mc:Choice>
              <mc:Fallback>
                <p:oleObj name="Ecuación" r:id="rId5" imgW="2311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500313"/>
                        <a:ext cx="57864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7114" name="Object 7"/>
          <p:cNvGraphicFramePr>
            <a:graphicFrameLocks noChangeAspect="1"/>
          </p:cNvGraphicFramePr>
          <p:nvPr/>
        </p:nvGraphicFramePr>
        <p:xfrm>
          <a:off x="3786188" y="3071813"/>
          <a:ext cx="28813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cuación" r:id="rId7" imgW="1155700" imgH="203200" progId="Equation.3">
                  <p:embed/>
                </p:oleObj>
              </mc:Choice>
              <mc:Fallback>
                <p:oleObj name="Ecuación" r:id="rId7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071813"/>
                        <a:ext cx="28813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9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7117" name="Object 10"/>
          <p:cNvGraphicFramePr>
            <a:graphicFrameLocks noChangeAspect="1"/>
          </p:cNvGraphicFramePr>
          <p:nvPr/>
        </p:nvGraphicFramePr>
        <p:xfrm>
          <a:off x="2571750" y="3786188"/>
          <a:ext cx="4572000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cuación" r:id="rId9" imgW="2667000" imgH="1117600" progId="Equation.3">
                  <p:embed/>
                </p:oleObj>
              </mc:Choice>
              <mc:Fallback>
                <p:oleObj name="Ecuación" r:id="rId9" imgW="2667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4572000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Rectangle 12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7120" name="Object 13"/>
          <p:cNvGraphicFramePr>
            <a:graphicFrameLocks noChangeAspect="1"/>
          </p:cNvGraphicFramePr>
          <p:nvPr/>
        </p:nvGraphicFramePr>
        <p:xfrm>
          <a:off x="1928813" y="5857875"/>
          <a:ext cx="514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cuación" r:id="rId11" imgW="1803400" imgH="203200" progId="Equation.3">
                  <p:embed/>
                </p:oleObj>
              </mc:Choice>
              <mc:Fallback>
                <p:oleObj name="Ecuación" r:id="rId11" imgW="180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857875"/>
                        <a:ext cx="514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Rectangle 15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30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332656"/>
            <a:ext cx="8534400" cy="7589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/>
              <a:t>Varianza de una suma y de una diferencia de variables aleatorias</a:t>
            </a:r>
            <a:endParaRPr lang="es-AR" dirty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8132" name="Object 1"/>
          <p:cNvGraphicFramePr>
            <a:graphicFrameLocks noChangeAspect="1"/>
          </p:cNvGraphicFramePr>
          <p:nvPr/>
        </p:nvGraphicFramePr>
        <p:xfrm>
          <a:off x="142875" y="3857625"/>
          <a:ext cx="88582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cuación" r:id="rId3" imgW="2527300" imgH="203200" progId="Equation.3">
                  <p:embed/>
                </p:oleObj>
              </mc:Choice>
              <mc:Fallback>
                <p:oleObj name="Ecuación" r:id="rId3" imgW="2527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857625"/>
                        <a:ext cx="88582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8137" name="Object 7"/>
          <p:cNvGraphicFramePr>
            <a:graphicFrameLocks noChangeAspect="1"/>
          </p:cNvGraphicFramePr>
          <p:nvPr/>
        </p:nvGraphicFramePr>
        <p:xfrm>
          <a:off x="214313" y="5214938"/>
          <a:ext cx="87153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cuación" r:id="rId5" imgW="2476500" imgH="203200" progId="Equation.3">
                  <p:embed/>
                </p:oleObj>
              </mc:Choice>
              <mc:Fallback>
                <p:oleObj name="Ecuación" r:id="rId5" imgW="2476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214938"/>
                        <a:ext cx="87153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81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8142" name="Object 8"/>
          <p:cNvGraphicFramePr>
            <a:graphicFrameLocks noChangeAspect="1"/>
          </p:cNvGraphicFramePr>
          <p:nvPr/>
        </p:nvGraphicFramePr>
        <p:xfrm>
          <a:off x="217488" y="2286000"/>
          <a:ext cx="89265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cuación" r:id="rId7" imgW="2705100" imgH="241300" progId="Equation.3">
                  <p:embed/>
                </p:oleObj>
              </mc:Choice>
              <mc:Fallback>
                <p:oleObj name="Ecuación" r:id="rId7" imgW="2705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286000"/>
                        <a:ext cx="892651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08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</TotalTime>
  <Words>28</Words>
  <Application>Microsoft Office PowerPoint</Application>
  <PresentationFormat>Presentación en pantalla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Civil</vt:lpstr>
      <vt:lpstr>Ecuación</vt:lpstr>
      <vt:lpstr>Esperanza de una suma o de una diferencia de variables aleatorias</vt:lpstr>
      <vt:lpstr>Presentación de PowerPoint</vt:lpstr>
      <vt:lpstr>Esperanza del producto de variables aleatorias</vt:lpstr>
      <vt:lpstr>Varianza de una suma y de una diferencia de variables aleatorias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Esperanza de una suma o de una diferencia de variables aleatorias</dc:title>
  <dc:creator>usuario</dc:creator>
  <cp:lastModifiedBy>usuario</cp:lastModifiedBy>
  <cp:revision>2</cp:revision>
  <dcterms:created xsi:type="dcterms:W3CDTF">2014-04-29T18:49:00Z</dcterms:created>
  <dcterms:modified xsi:type="dcterms:W3CDTF">2014-04-29T18:50:46Z</dcterms:modified>
</cp:coreProperties>
</file>