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sou Gang" userId="7e80ab8321bf8513" providerId="LiveId" clId="{31DA655B-BFB7-4CB1-903F-368E25CCB55C}"/>
    <pc:docChg chg="custSel addSld modSld">
      <pc:chgData name="Issou Gang" userId="7e80ab8321bf8513" providerId="LiveId" clId="{31DA655B-BFB7-4CB1-903F-368E25CCB55C}" dt="2024-02-07T07:41:29.077" v="3" actId="22"/>
      <pc:docMkLst>
        <pc:docMk/>
      </pc:docMkLst>
      <pc:sldChg chg="addSp delSp new mod">
        <pc:chgData name="Issou Gang" userId="7e80ab8321bf8513" providerId="LiveId" clId="{31DA655B-BFB7-4CB1-903F-368E25CCB55C}" dt="2024-02-07T07:41:29.077" v="3" actId="22"/>
        <pc:sldMkLst>
          <pc:docMk/>
          <pc:sldMk cId="2479465654" sldId="263"/>
        </pc:sldMkLst>
        <pc:spChg chg="del">
          <ac:chgData name="Issou Gang" userId="7e80ab8321bf8513" providerId="LiveId" clId="{31DA655B-BFB7-4CB1-903F-368E25CCB55C}" dt="2024-02-07T07:41:27.973" v="2" actId="478"/>
          <ac:spMkLst>
            <pc:docMk/>
            <pc:sldMk cId="2479465654" sldId="263"/>
            <ac:spMk id="2" creationId="{ACFA9CBB-6B6A-B311-FCD8-3C5656E742C5}"/>
          </ac:spMkLst>
        </pc:spChg>
        <pc:spChg chg="del">
          <ac:chgData name="Issou Gang" userId="7e80ab8321bf8513" providerId="LiveId" clId="{31DA655B-BFB7-4CB1-903F-368E25CCB55C}" dt="2024-02-07T07:41:26.012" v="1" actId="478"/>
          <ac:spMkLst>
            <pc:docMk/>
            <pc:sldMk cId="2479465654" sldId="263"/>
            <ac:spMk id="3" creationId="{B33F6D9E-DC23-380C-47DD-8D517DB74046}"/>
          </ac:spMkLst>
        </pc:spChg>
        <pc:picChg chg="add">
          <ac:chgData name="Issou Gang" userId="7e80ab8321bf8513" providerId="LiveId" clId="{31DA655B-BFB7-4CB1-903F-368E25CCB55C}" dt="2024-02-07T07:41:29.077" v="3" actId="22"/>
          <ac:picMkLst>
            <pc:docMk/>
            <pc:sldMk cId="2479465654" sldId="263"/>
            <ac:picMk id="5" creationId="{58D4FF0E-B70D-A38F-DAF5-8BCAFA0549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55BC6-7766-B4E4-DE81-50AA617A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FA9083-B286-9AF1-1837-82E1B8473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F827B-687E-A1C9-6889-E17D2C6F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213-1683-4A4A-99C8-10C9CAAA1231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EED54-CF69-B09A-53C8-F7477FF9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18FF2-DBD5-AF6E-2E6F-9F0F92FA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E747-E97A-47D3-9659-08A424828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6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A7C84-50F4-9207-792D-030F2F6B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A235BB-18EC-417B-C19C-4D806DCA4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A9FF9E-5B6C-9FFE-7373-357ACD09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213-1683-4A4A-99C8-10C9CAAA1231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8F9AC-AC25-253A-ECAD-2A774179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5F265-D8D7-ECE1-A008-96BADAF3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E747-E97A-47D3-9659-08A424828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49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1EA0DD-D5FF-2A63-188B-670DD1E9D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8709A5-D567-23D5-62D3-F428D7738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6510D-911D-CA52-4D18-5AE5D940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213-1683-4A4A-99C8-10C9CAAA1231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775BE-63EE-A17C-3393-75C88FCA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2C7625-3635-BA6F-227B-655D4781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E747-E97A-47D3-9659-08A424828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9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686E1-07A4-34E9-8B15-0F526BCA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33DFD-4A81-C696-0D35-74C92C8F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9878C5-DCDE-672C-B97F-BBFB916A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213-1683-4A4A-99C8-10C9CAAA1231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29C4E-A361-54A5-D2EA-0F79B3C7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FB9FE9-3EE9-33F1-6CF4-2568D4EB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E747-E97A-47D3-9659-08A424828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0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4B138-AD4B-6D4F-FE99-ACC4CD31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FB1E23-4F69-756D-08E2-93D7B7F1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C288B0-4F1F-1969-4AD7-D9CA6E18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213-1683-4A4A-99C8-10C9CAAA1231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0C3DD-072A-1A99-D76F-156E08E4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B7D5E7-9720-D3B8-B7BF-0E345E0A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E747-E97A-47D3-9659-08A424828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09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0D451-1D44-E498-A972-2C998ACC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A125D-32F4-7942-6D21-99D21BC1A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456A37-EB89-F18E-D414-16EC92BD5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BF52D6-5954-AC66-2DA5-4EB9BB14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213-1683-4A4A-99C8-10C9CAAA1231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30F483-E5A3-9765-59E5-351C931B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759D13-2439-4B98-A29E-EC1005D1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E747-E97A-47D3-9659-08A424828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58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BE986-E4F4-3ADF-09B6-030863BF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555EA2-355B-0EFE-2E56-A6E8054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D22E63-B1B4-DF3C-5A7A-098B3BF9C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F09D42-0AA4-DB79-69F1-A406A70C2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1C976A-43D1-C69E-11AC-088BED3E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BC6001-E375-67D3-27F8-5E8BA280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213-1683-4A4A-99C8-10C9CAAA1231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B835E8-6C08-B95D-9A9D-65257997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CAB028-FA85-260C-C4AC-6ED559F8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E747-E97A-47D3-9659-08A424828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C050A-9B62-6422-8570-6F0D3D2C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CF762C-FF97-AFE2-A64F-838E7509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213-1683-4A4A-99C8-10C9CAAA1231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8AFA47-1A5D-A52A-E1E6-4F21D45A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9A433B-98E4-1BDC-E196-90D9146B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E747-E97A-47D3-9659-08A424828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59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001375-833C-6995-747C-7905D219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213-1683-4A4A-99C8-10C9CAAA1231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0B6560-58D7-0718-5E4E-90704750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2CC298-413A-57C6-D8EF-640A60A7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E747-E97A-47D3-9659-08A424828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06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3C30A-263A-7C08-FB56-9BE09922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CC0C3-A68D-E90E-E97E-2168D3C0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1AEC22-EAC2-42AD-2622-8EE61449E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7145E7-A057-E2B5-323D-072AA999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213-1683-4A4A-99C8-10C9CAAA1231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352031-DEF5-1C02-1C1B-A34C2C97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FE5D45-3C15-89B6-3067-D3CDB86B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E747-E97A-47D3-9659-08A424828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64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DD069-9349-AFA1-5F9E-AC2B2055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8E4D3F-90A1-2E44-B351-0B92154E7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4C2F21-0E56-1673-DA20-C58F7302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D65A32-7C71-2088-FDCC-66D580B5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213-1683-4A4A-99C8-10C9CAAA1231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E875FD-7895-ABF0-DECB-0B6AC950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18E35C-007B-59B5-AFC0-CEFF2310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E747-E97A-47D3-9659-08A424828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4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14A052-A5FF-B712-0653-24769D99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F961A4-5934-E6E0-DF13-6CF76E06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0A6F7-C454-FA3E-E2ED-EFDD66F61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2213-1683-4A4A-99C8-10C9CAAA1231}" type="datetimeFigureOut">
              <a:rPr lang="fr-FR" smtClean="0"/>
              <a:t>07/02/2024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A9E1CE-A2E8-18C7-0006-4C1B459E0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70703-E728-9058-AB48-7BF66EE1E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E747-E97A-47D3-9659-08A4248282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22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18A8461C-4279-CB55-2B50-639C8C291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" y="352425"/>
            <a:ext cx="12184454" cy="6153150"/>
          </a:xfrm>
        </p:spPr>
      </p:pic>
    </p:spTree>
    <p:extLst>
      <p:ext uri="{BB962C8B-B14F-4D97-AF65-F5344CB8AC3E}">
        <p14:creationId xmlns:p14="http://schemas.microsoft.com/office/powerpoint/2010/main" val="133012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36EAB37-F120-4F55-6F6E-9FBA46366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4"/>
            <a:ext cx="12171892" cy="6200776"/>
          </a:xfrm>
        </p:spPr>
      </p:pic>
    </p:spTree>
    <p:extLst>
      <p:ext uri="{BB962C8B-B14F-4D97-AF65-F5344CB8AC3E}">
        <p14:creationId xmlns:p14="http://schemas.microsoft.com/office/powerpoint/2010/main" val="26918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4EA23472-6099-951F-E780-2ADD96B30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48" y="1003175"/>
            <a:ext cx="7836303" cy="485164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F3D462C-ECA9-0209-38FD-EE81CA6DA1B0}"/>
              </a:ext>
            </a:extLst>
          </p:cNvPr>
          <p:cNvSpPr txBox="1"/>
          <p:nvPr/>
        </p:nvSpPr>
        <p:spPr>
          <a:xfrm>
            <a:off x="4347883" y="340660"/>
            <a:ext cx="322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/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179966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Appareils électroniques, capture d’écran, Système d’exploitation&#10;&#10;Description générée automatiquement">
            <a:extLst>
              <a:ext uri="{FF2B5EF4-FFF2-40B4-BE49-F238E27FC236}">
                <a16:creationId xmlns:a16="http://schemas.microsoft.com/office/drawing/2014/main" id="{7985A3BB-1C50-E23B-A5C3-21C25C6EE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53" y="0"/>
            <a:ext cx="4478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1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97858E7-F9CE-DBFC-7F09-639D17DA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25"/>
            <a:ext cx="12192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5BCBA24-E9DD-E523-8B8F-C5D0E00399D9}"/>
              </a:ext>
            </a:extLst>
          </p:cNvPr>
          <p:cNvSpPr txBox="1"/>
          <p:nvPr/>
        </p:nvSpPr>
        <p:spPr>
          <a:xfrm>
            <a:off x="1084730" y="1622612"/>
            <a:ext cx="11456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((r==4 or r==5) and (f==4 or f==5) and (m==4 or m==5)) -&gt; segment = "Champion"</a:t>
            </a:r>
          </a:p>
          <a:p>
            <a:r>
              <a:rPr lang="fr-FR" sz="2000" dirty="0"/>
              <a:t>((r==4 or r==5) and (f==1) and (m==1)) -&gt; segment = "Nouveau client"</a:t>
            </a:r>
          </a:p>
          <a:p>
            <a:r>
              <a:rPr lang="fr-FR" sz="2000" dirty="0"/>
              <a:t>((r!=1) and (f&gt;=3) and (m&gt;=3)) -&gt; segment = "Client loyal"</a:t>
            </a:r>
          </a:p>
          <a:p>
            <a:r>
              <a:rPr lang="fr-FR" sz="2000" dirty="0"/>
              <a:t>((r&gt;=3) and (f&lt;=3) and (m&lt;=3)) -&gt; segment = "Client potentiellement loyal"</a:t>
            </a:r>
          </a:p>
          <a:p>
            <a:r>
              <a:rPr lang="fr-FR" sz="2000" dirty="0"/>
              <a:t>((r==3 or r==4) and (f==1) and (m==1)) -&gt; segment = "Client prometteur"</a:t>
            </a:r>
          </a:p>
          <a:p>
            <a:r>
              <a:rPr lang="fr-FR" sz="2000" dirty="0"/>
              <a:t>((r==3 or r==4) and (f==3 or f ==4) and (m==3 or m==4)) -&gt; segment = "Client a </a:t>
            </a:r>
            <a:r>
              <a:rPr lang="fr-FR" sz="2000" dirty="0" err="1"/>
              <a:t>preter</a:t>
            </a:r>
            <a:r>
              <a:rPr lang="fr-FR" sz="2000" dirty="0"/>
              <a:t> attention"</a:t>
            </a:r>
          </a:p>
          <a:p>
            <a:r>
              <a:rPr lang="fr-FR" sz="2000" dirty="0"/>
              <a:t>((r==2 or r==3) and (f==1 or f==2) and (m==1 or m==2)) -&gt; segment = "Client sur le point de dormir"</a:t>
            </a:r>
          </a:p>
          <a:p>
            <a:r>
              <a:rPr lang="fr-FR" sz="2000" dirty="0"/>
              <a:t>((r&lt;=2) and (f&gt;=2 and f &lt;=5) and (m&gt;=2 and m&lt;=5)) -&gt; segment = "Client a risque"</a:t>
            </a:r>
          </a:p>
          <a:p>
            <a:r>
              <a:rPr lang="fr-FR" sz="2000" dirty="0"/>
              <a:t>((r&lt;=2) and (f&lt;=2) and (m&lt;=2)) -&gt; segment = "Client perdu"</a:t>
            </a:r>
          </a:p>
          <a:p>
            <a:r>
              <a:rPr lang="fr-FR" sz="2000" dirty="0"/>
              <a:t>((r==1) and (f&gt;=4) and (m&gt;=4)) -&gt; segment = "Client a ne pas perdre"</a:t>
            </a:r>
          </a:p>
          <a:p>
            <a:r>
              <a:rPr lang="fr-FR" sz="2000" dirty="0"/>
              <a:t>((r==2 or r==3) and (f==2 or f==3) and (m==2 or m==3)) -&gt; segment = "Client en hibernation« </a:t>
            </a:r>
          </a:p>
          <a:p>
            <a:r>
              <a:rPr lang="fr-FR" sz="2000" dirty="0"/>
              <a:t>-&gt; segment="Autres"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0EA51A-F21F-ECE8-FBC9-2E2696969B3E}"/>
              </a:ext>
            </a:extLst>
          </p:cNvPr>
          <p:cNvSpPr txBox="1"/>
          <p:nvPr/>
        </p:nvSpPr>
        <p:spPr>
          <a:xfrm>
            <a:off x="3639670" y="430305"/>
            <a:ext cx="4912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Exemple de critères</a:t>
            </a:r>
          </a:p>
        </p:txBody>
      </p:sp>
    </p:spTree>
    <p:extLst>
      <p:ext uri="{BB962C8B-B14F-4D97-AF65-F5344CB8AC3E}">
        <p14:creationId xmlns:p14="http://schemas.microsoft.com/office/powerpoint/2010/main" val="214677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8D4FF0E-B70D-A38F-DAF5-8BCAFA05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22" y="369305"/>
            <a:ext cx="8245555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56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348</Words>
  <Application>Microsoft Office PowerPoint</Application>
  <PresentationFormat>Grand écran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Guerin</dc:creator>
  <cp:lastModifiedBy>Issou Gang</cp:lastModifiedBy>
  <cp:revision>1</cp:revision>
  <dcterms:created xsi:type="dcterms:W3CDTF">2024-01-23T17:30:49Z</dcterms:created>
  <dcterms:modified xsi:type="dcterms:W3CDTF">2024-02-07T07:41:33Z</dcterms:modified>
</cp:coreProperties>
</file>