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106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51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915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4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412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13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5435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40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95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28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737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1B7E-7735-4CEB-990E-D13987DD2A70}" type="datetimeFigureOut">
              <a:rPr lang="es-VE" smtClean="0"/>
              <a:t>02/12/2014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2C3C-673B-4E85-BA2F-CBAAAE6A676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18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7" y="620688"/>
            <a:ext cx="8630755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6372200" y="4005064"/>
            <a:ext cx="1296144" cy="93610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668344" y="378904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diga</a:t>
            </a:r>
            <a:endParaRPr lang="en-US" dirty="0" smtClean="0"/>
          </a:p>
          <a:p>
            <a:r>
              <a:rPr lang="en-US" dirty="0" err="1" smtClean="0"/>
              <a:t>Guardar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4257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2171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</dc:creator>
  <cp:lastModifiedBy>Edgar</cp:lastModifiedBy>
  <cp:revision>1</cp:revision>
  <dcterms:created xsi:type="dcterms:W3CDTF">2014-12-02T20:25:21Z</dcterms:created>
  <dcterms:modified xsi:type="dcterms:W3CDTF">2014-12-02T20:33:38Z</dcterms:modified>
</cp:coreProperties>
</file>