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0ED86-DD32-413D-B070-0733212B23A6}" type="datetimeFigureOut">
              <a:rPr lang="es-VE" smtClean="0"/>
              <a:t>30/01/2015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9110-D08E-4F17-8811-EB155736E38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9011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0ED86-DD32-413D-B070-0733212B23A6}" type="datetimeFigureOut">
              <a:rPr lang="es-VE" smtClean="0"/>
              <a:t>30/01/2015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9110-D08E-4F17-8811-EB155736E38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7657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0ED86-DD32-413D-B070-0733212B23A6}" type="datetimeFigureOut">
              <a:rPr lang="es-VE" smtClean="0"/>
              <a:t>30/01/2015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9110-D08E-4F17-8811-EB155736E38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6554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0ED86-DD32-413D-B070-0733212B23A6}" type="datetimeFigureOut">
              <a:rPr lang="es-VE" smtClean="0"/>
              <a:t>30/01/2015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9110-D08E-4F17-8811-EB155736E38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6760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0ED86-DD32-413D-B070-0733212B23A6}" type="datetimeFigureOut">
              <a:rPr lang="es-VE" smtClean="0"/>
              <a:t>30/01/2015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9110-D08E-4F17-8811-EB155736E38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9320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0ED86-DD32-413D-B070-0733212B23A6}" type="datetimeFigureOut">
              <a:rPr lang="es-VE" smtClean="0"/>
              <a:t>30/01/2015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9110-D08E-4F17-8811-EB155736E38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5100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0ED86-DD32-413D-B070-0733212B23A6}" type="datetimeFigureOut">
              <a:rPr lang="es-VE" smtClean="0"/>
              <a:t>30/01/2015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9110-D08E-4F17-8811-EB155736E38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6244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0ED86-DD32-413D-B070-0733212B23A6}" type="datetimeFigureOut">
              <a:rPr lang="es-VE" smtClean="0"/>
              <a:t>30/01/2015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9110-D08E-4F17-8811-EB155736E38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2233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0ED86-DD32-413D-B070-0733212B23A6}" type="datetimeFigureOut">
              <a:rPr lang="es-VE" smtClean="0"/>
              <a:t>30/01/2015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9110-D08E-4F17-8811-EB155736E38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5978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0ED86-DD32-413D-B070-0733212B23A6}" type="datetimeFigureOut">
              <a:rPr lang="es-VE" smtClean="0"/>
              <a:t>30/01/2015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9110-D08E-4F17-8811-EB155736E38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4485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0ED86-DD32-413D-B070-0733212B23A6}" type="datetimeFigureOut">
              <a:rPr lang="es-VE" smtClean="0"/>
              <a:t>30/01/2015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9110-D08E-4F17-8811-EB155736E38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9630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0ED86-DD32-413D-B070-0733212B23A6}" type="datetimeFigureOut">
              <a:rPr lang="es-VE" smtClean="0"/>
              <a:t>30/01/2015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B9110-D08E-4F17-8811-EB155736E38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9791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92"/>
          <a:stretch/>
        </p:blipFill>
        <p:spPr bwMode="auto">
          <a:xfrm>
            <a:off x="241050" y="4872598"/>
            <a:ext cx="5206687" cy="315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319972" y="178767"/>
            <a:ext cx="4606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b="1" dirty="0" smtClean="0"/>
              <a:t>ACTUALIZACION DE CONTENIDO EN WEBSITE TECHTROL v2</a:t>
            </a:r>
            <a:endParaRPr lang="es-VE" sz="1400" b="1" dirty="0"/>
          </a:p>
        </p:txBody>
      </p:sp>
      <p:sp>
        <p:nvSpPr>
          <p:cNvPr id="5" name="4 Flecha derecha"/>
          <p:cNvSpPr/>
          <p:nvPr/>
        </p:nvSpPr>
        <p:spPr>
          <a:xfrm>
            <a:off x="5534671" y="3847818"/>
            <a:ext cx="333473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" name="12 Flecha derecha"/>
          <p:cNvSpPr/>
          <p:nvPr/>
        </p:nvSpPr>
        <p:spPr>
          <a:xfrm>
            <a:off x="5519747" y="4872597"/>
            <a:ext cx="333473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6 CuadroTexto"/>
          <p:cNvSpPr txBox="1"/>
          <p:nvPr/>
        </p:nvSpPr>
        <p:spPr>
          <a:xfrm>
            <a:off x="251520" y="332656"/>
            <a:ext cx="80021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VE" b="1" dirty="0" smtClean="0">
                <a:solidFill>
                  <a:srgbClr val="002060"/>
                </a:solidFill>
              </a:rPr>
              <a:t>HOME</a:t>
            </a:r>
            <a:endParaRPr lang="es-VE" b="1" dirty="0">
              <a:solidFill>
                <a:srgbClr val="002060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5879579" y="3429000"/>
            <a:ext cx="32644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 smtClean="0"/>
              <a:t>Eliminar los iconos </a:t>
            </a:r>
            <a:r>
              <a:rPr lang="es-VE" sz="1200" b="1" dirty="0" smtClean="0"/>
              <a:t>twitter y Facebook</a:t>
            </a:r>
            <a:r>
              <a:rPr lang="es-VE" sz="1200" dirty="0" smtClean="0"/>
              <a:t>.</a:t>
            </a:r>
            <a:endParaRPr lang="es-VE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 smtClean="0"/>
              <a:t>Agregar en zona </a:t>
            </a:r>
            <a:r>
              <a:rPr lang="es-VE" sz="1200" dirty="0" smtClean="0"/>
              <a:t>superior derecha  “</a:t>
            </a:r>
            <a:r>
              <a:rPr lang="es-VE" sz="1200" b="1" dirty="0" smtClean="0"/>
              <a:t>Atención al Cliente: 0501-CAMARAS (2262727</a:t>
            </a:r>
            <a:r>
              <a:rPr lang="es-VE" sz="1200" b="1" dirty="0" smtClean="0"/>
              <a:t>)”.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/>
              <a:t>Agregar </a:t>
            </a:r>
            <a:r>
              <a:rPr lang="es-VE" sz="1200" dirty="0" smtClean="0"/>
              <a:t>en zona superior derecha y debajo de el numero telefónico.  </a:t>
            </a:r>
            <a:r>
              <a:rPr lang="es-VE" sz="1200" dirty="0"/>
              <a:t>“</a:t>
            </a:r>
            <a:r>
              <a:rPr lang="es-VE" sz="1200" b="1" dirty="0"/>
              <a:t>Iniciar sesión</a:t>
            </a:r>
            <a:r>
              <a:rPr lang="es-VE" sz="1200" b="1" dirty="0" smtClean="0"/>
              <a:t>”. </a:t>
            </a:r>
            <a:endParaRPr lang="es-VE" sz="1200" b="1" dirty="0"/>
          </a:p>
        </p:txBody>
      </p:sp>
      <p:sp>
        <p:nvSpPr>
          <p:cNvPr id="23" name="22 Rectángulo"/>
          <p:cNvSpPr/>
          <p:nvPr/>
        </p:nvSpPr>
        <p:spPr>
          <a:xfrm>
            <a:off x="6031980" y="4573577"/>
            <a:ext cx="31120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 smtClean="0"/>
              <a:t>Eliminar la opción </a:t>
            </a:r>
            <a:r>
              <a:rPr lang="es-VE" sz="1200" b="1" dirty="0" smtClean="0"/>
              <a:t>Mis Cuentas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 smtClean="0"/>
              <a:t>Agregar la opción </a:t>
            </a:r>
            <a:r>
              <a:rPr lang="es-VE" sz="1200" b="1" dirty="0" smtClean="0"/>
              <a:t>Testimonios.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 smtClean="0"/>
              <a:t>Agregar botón </a:t>
            </a:r>
            <a:r>
              <a:rPr lang="es-VE" sz="1200" b="1" dirty="0" smtClean="0"/>
              <a:t>“¡¡Pida su Visita YA!!” </a:t>
            </a:r>
            <a:r>
              <a:rPr lang="es-VE" sz="1200" dirty="0" smtClean="0"/>
              <a:t>en la barra de menú. Y que las letras puedan titilar para resaltar el texto.</a:t>
            </a:r>
            <a:endParaRPr lang="es-VE" sz="1200" b="1" dirty="0" smtClean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51" y="3789040"/>
            <a:ext cx="5206686" cy="44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51" y="5696382"/>
            <a:ext cx="5206686" cy="810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26 Flecha derecha"/>
          <p:cNvSpPr/>
          <p:nvPr/>
        </p:nvSpPr>
        <p:spPr>
          <a:xfrm>
            <a:off x="5519747" y="5840398"/>
            <a:ext cx="333473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8" name="27 Rectángulo"/>
          <p:cNvSpPr/>
          <p:nvPr/>
        </p:nvSpPr>
        <p:spPr>
          <a:xfrm>
            <a:off x="6058546" y="5661248"/>
            <a:ext cx="31939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 smtClean="0"/>
              <a:t>Sustituir la opción </a:t>
            </a:r>
            <a:r>
              <a:rPr lang="es-VE" sz="1200" b="1" dirty="0" smtClean="0"/>
              <a:t>Mis Cuentas</a:t>
            </a:r>
            <a:r>
              <a:rPr lang="es-VE" sz="1200" dirty="0" smtClean="0"/>
              <a:t> por </a:t>
            </a:r>
            <a:r>
              <a:rPr lang="es-VE" sz="1200" b="1" dirty="0" smtClean="0"/>
              <a:t>Testimonios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 smtClean="0"/>
              <a:t>Agregar iconos de enlaces de </a:t>
            </a:r>
            <a:r>
              <a:rPr lang="es-VE" sz="1200" b="1" dirty="0" smtClean="0"/>
              <a:t>Redes Sociales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 smtClean="0"/>
              <a:t>Agregar iconos de organizaciones donde </a:t>
            </a:r>
            <a:r>
              <a:rPr lang="es-VE" sz="1200" dirty="0" err="1"/>
              <a:t>T</a:t>
            </a:r>
            <a:r>
              <a:rPr lang="es-VE" sz="1200" dirty="0" err="1" smtClean="0"/>
              <a:t>echtrol</a:t>
            </a:r>
            <a:r>
              <a:rPr lang="es-VE" sz="1200" dirty="0" smtClean="0"/>
              <a:t> esta afiliado.</a:t>
            </a:r>
          </a:p>
          <a:p>
            <a:endParaRPr lang="es-VE" sz="1200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2" t="18763" r="31830" b="20443"/>
          <a:stretch/>
        </p:blipFill>
        <p:spPr bwMode="auto">
          <a:xfrm>
            <a:off x="1288100" y="1772816"/>
            <a:ext cx="2131772" cy="161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29 Flecha derecha"/>
          <p:cNvSpPr/>
          <p:nvPr/>
        </p:nvSpPr>
        <p:spPr>
          <a:xfrm>
            <a:off x="5534671" y="2492896"/>
            <a:ext cx="333473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1" name="30 Rectángulo"/>
          <p:cNvSpPr/>
          <p:nvPr/>
        </p:nvSpPr>
        <p:spPr>
          <a:xfrm>
            <a:off x="5879579" y="2348880"/>
            <a:ext cx="30471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 smtClean="0"/>
              <a:t>Eliminar  la visualización del video que aparece cuando inicia la pagina Web.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980728"/>
            <a:ext cx="5196216" cy="591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18 Flecha derecha"/>
          <p:cNvSpPr/>
          <p:nvPr/>
        </p:nvSpPr>
        <p:spPr>
          <a:xfrm>
            <a:off x="5534671" y="1124744"/>
            <a:ext cx="333473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0" name="19 Rectángulo"/>
          <p:cNvSpPr/>
          <p:nvPr/>
        </p:nvSpPr>
        <p:spPr>
          <a:xfrm>
            <a:off x="5904656" y="945594"/>
            <a:ext cx="3239344" cy="827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 smtClean="0"/>
              <a:t>Actualizar titulo de pagina web.  </a:t>
            </a:r>
            <a:endParaRPr lang="es-VE" sz="1200" dirty="0"/>
          </a:p>
          <a:p>
            <a:r>
              <a:rPr lang="es-VE" sz="1200" dirty="0" smtClean="0"/>
              <a:t>Actualizar “Inicio| </a:t>
            </a:r>
            <a:r>
              <a:rPr lang="es-VE" sz="1200" dirty="0" err="1" smtClean="0"/>
              <a:t>Techtrol</a:t>
            </a:r>
            <a:r>
              <a:rPr lang="es-VE" sz="1200" dirty="0" smtClean="0"/>
              <a:t> </a:t>
            </a:r>
            <a:r>
              <a:rPr lang="es-VE" sz="1200" dirty="0" err="1" smtClean="0"/>
              <a:t>Website</a:t>
            </a:r>
            <a:r>
              <a:rPr lang="es-VE" sz="1200" dirty="0" smtClean="0"/>
              <a:t>”  </a:t>
            </a:r>
            <a:r>
              <a:rPr lang="es-VE" sz="1200" dirty="0"/>
              <a:t>por  </a:t>
            </a:r>
            <a:r>
              <a:rPr lang="es-VE" sz="1200" b="1" dirty="0"/>
              <a:t>Inicio | </a:t>
            </a:r>
            <a:r>
              <a:rPr lang="es-VE" sz="1200" b="1" dirty="0" err="1"/>
              <a:t>Techtrol</a:t>
            </a:r>
            <a:r>
              <a:rPr lang="es-VE" sz="1200" b="1" dirty="0"/>
              <a:t>, Alquiler de </a:t>
            </a:r>
            <a:r>
              <a:rPr lang="es-VE" sz="1200" b="1" dirty="0" err="1" smtClean="0"/>
              <a:t>Camaras</a:t>
            </a:r>
            <a:r>
              <a:rPr lang="es-VE" sz="1200" b="1" dirty="0" smtClean="0"/>
              <a:t> </a:t>
            </a:r>
            <a:r>
              <a:rPr lang="es-VE" sz="1200" b="1" dirty="0"/>
              <a:t>de Seguridad, </a:t>
            </a:r>
            <a:r>
              <a:rPr lang="es-VE" sz="1200" b="1" dirty="0" err="1" smtClean="0"/>
              <a:t>Camaras</a:t>
            </a:r>
            <a:r>
              <a:rPr lang="es-VE" sz="1200" b="1" dirty="0" smtClean="0"/>
              <a:t> </a:t>
            </a:r>
            <a:r>
              <a:rPr lang="es-VE" sz="1200" b="1" dirty="0"/>
              <a:t>de Vigilancia</a:t>
            </a:r>
            <a:endParaRPr lang="es-VE" sz="1200" b="1" dirty="0" smtClean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21" b="27736"/>
          <a:stretch/>
        </p:blipFill>
        <p:spPr>
          <a:xfrm>
            <a:off x="1462788" y="6335275"/>
            <a:ext cx="483025" cy="144017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09" y="6335276"/>
            <a:ext cx="365963" cy="153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9" r="9648"/>
          <a:stretch/>
        </p:blipFill>
        <p:spPr bwMode="auto">
          <a:xfrm>
            <a:off x="611560" y="6335276"/>
            <a:ext cx="326141" cy="14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5" t="18042" r="25725" b="18185"/>
          <a:stretch/>
        </p:blipFill>
        <p:spPr bwMode="auto">
          <a:xfrm>
            <a:off x="4052281" y="5787644"/>
            <a:ext cx="87142" cy="86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0" t="12201" r="26832" b="29802"/>
          <a:stretch/>
        </p:blipFill>
        <p:spPr bwMode="auto">
          <a:xfrm>
            <a:off x="4052281" y="5890082"/>
            <a:ext cx="87142" cy="85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8" t="9236" r="9231" b="9146"/>
          <a:stretch/>
        </p:blipFill>
        <p:spPr bwMode="auto">
          <a:xfrm>
            <a:off x="4052281" y="5990932"/>
            <a:ext cx="87142" cy="86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0" t="359" r="6312" b="4692"/>
          <a:stretch/>
        </p:blipFill>
        <p:spPr bwMode="auto">
          <a:xfrm>
            <a:off x="4052281" y="6097395"/>
            <a:ext cx="87142" cy="85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810" y="6202249"/>
            <a:ext cx="87142" cy="87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" t="4305" r="3080" b="3118"/>
          <a:stretch/>
        </p:blipFill>
        <p:spPr bwMode="auto">
          <a:xfrm>
            <a:off x="4052281" y="6306901"/>
            <a:ext cx="87142" cy="8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2126005" y="4889961"/>
            <a:ext cx="501779" cy="195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3" name="32 Elipse"/>
          <p:cNvSpPr/>
          <p:nvPr/>
        </p:nvSpPr>
        <p:spPr>
          <a:xfrm>
            <a:off x="2123728" y="5585476"/>
            <a:ext cx="432048" cy="3904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4" name="33 Elipse"/>
          <p:cNvSpPr/>
          <p:nvPr/>
        </p:nvSpPr>
        <p:spPr>
          <a:xfrm>
            <a:off x="4716016" y="3945706"/>
            <a:ext cx="720080" cy="2033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5" name="34 Elipse"/>
          <p:cNvSpPr/>
          <p:nvPr/>
        </p:nvSpPr>
        <p:spPr>
          <a:xfrm>
            <a:off x="416566" y="878315"/>
            <a:ext cx="1419130" cy="3904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" name="11 Rectángulo"/>
          <p:cNvSpPr/>
          <p:nvPr/>
        </p:nvSpPr>
        <p:spPr>
          <a:xfrm>
            <a:off x="3386146" y="3717032"/>
            <a:ext cx="226597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800" b="1" dirty="0">
                <a:solidFill>
                  <a:schemeClr val="tx2">
                    <a:lumMod val="75000"/>
                  </a:schemeClr>
                </a:solidFill>
              </a:rPr>
              <a:t>Atención al Cliente: </a:t>
            </a:r>
            <a:r>
              <a:rPr lang="es-VE" sz="800" b="1" dirty="0">
                <a:solidFill>
                  <a:schemeClr val="bg1"/>
                </a:solidFill>
              </a:rPr>
              <a:t>0501-CAMARAS (</a:t>
            </a:r>
            <a:r>
              <a:rPr lang="es-VE" sz="800" b="1" dirty="0" smtClean="0">
                <a:solidFill>
                  <a:schemeClr val="bg1"/>
                </a:solidFill>
              </a:rPr>
              <a:t>2262727)</a:t>
            </a:r>
            <a:endParaRPr lang="es-VE" sz="800" b="1" dirty="0">
              <a:solidFill>
                <a:schemeClr val="bg1"/>
              </a:solidFill>
            </a:endParaRPr>
          </a:p>
        </p:txBody>
      </p:sp>
      <p:sp>
        <p:nvSpPr>
          <p:cNvPr id="37" name="36 Rectángulo"/>
          <p:cNvSpPr/>
          <p:nvPr/>
        </p:nvSpPr>
        <p:spPr>
          <a:xfrm>
            <a:off x="4716015" y="3789040"/>
            <a:ext cx="7920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VE" sz="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Iniciar sesión</a:t>
            </a:r>
            <a:endParaRPr lang="es-VE" sz="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995936" y="4872597"/>
            <a:ext cx="1368153" cy="315953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VE" sz="1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!!Pida su Visita YA!!</a:t>
            </a:r>
            <a:endParaRPr lang="es-VE" sz="1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251521" y="6353402"/>
            <a:ext cx="50405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Afiliado a:  </a:t>
            </a:r>
            <a:endParaRPr lang="es-VE" sz="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04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95536" y="219998"/>
            <a:ext cx="16562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VE" b="1" dirty="0" smtClean="0">
                <a:solidFill>
                  <a:srgbClr val="002060"/>
                </a:solidFill>
              </a:rPr>
              <a:t>Quienes Somos</a:t>
            </a:r>
            <a:endParaRPr lang="es-VE" b="1" dirty="0">
              <a:solidFill>
                <a:srgbClr val="00206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3948" y="219997"/>
            <a:ext cx="4606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b="1" dirty="0" smtClean="0"/>
              <a:t>ACTUALIZACION DE CONTENIDO EN WEBSITE TECHTROL v2</a:t>
            </a:r>
            <a:endParaRPr lang="es-VE" sz="1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28323"/>
            <a:ext cx="6408712" cy="599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527200" y="3802485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Galería de Videos</a:t>
            </a:r>
            <a:endParaRPr lang="es-VE" sz="12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590920" y="5456257"/>
            <a:ext cx="1484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Galería de Imágenes</a:t>
            </a:r>
            <a:endParaRPr lang="es-VE" sz="12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208" y="4079485"/>
            <a:ext cx="2232248" cy="121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8" t="9880" r="10738" b="72436"/>
          <a:stretch/>
        </p:blipFill>
        <p:spPr bwMode="auto">
          <a:xfrm>
            <a:off x="4572000" y="5737827"/>
            <a:ext cx="2438394" cy="35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4527200" y="3802485"/>
            <a:ext cx="2565080" cy="2506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" name="9 Rectángulo"/>
          <p:cNvSpPr/>
          <p:nvPr/>
        </p:nvSpPr>
        <p:spPr>
          <a:xfrm>
            <a:off x="7497761" y="4614227"/>
            <a:ext cx="16462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 smtClean="0"/>
              <a:t>Agregar Galería de Videos y Galería de Imágenes</a:t>
            </a:r>
            <a:endParaRPr lang="es-VE" sz="1200" b="1" dirty="0" smtClean="0"/>
          </a:p>
        </p:txBody>
      </p:sp>
      <p:sp>
        <p:nvSpPr>
          <p:cNvPr id="11" name="10 Flecha derecha"/>
          <p:cNvSpPr/>
          <p:nvPr/>
        </p:nvSpPr>
        <p:spPr>
          <a:xfrm>
            <a:off x="7164288" y="4909013"/>
            <a:ext cx="333473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3491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185</Words>
  <Application>Microsoft Office PowerPoint</Application>
  <PresentationFormat>Presentación en pantalla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>Tss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Edison</dc:creator>
  <cp:lastModifiedBy>Edison Medina</cp:lastModifiedBy>
  <cp:revision>47</cp:revision>
  <cp:lastPrinted>2015-01-29T21:02:12Z</cp:lastPrinted>
  <dcterms:created xsi:type="dcterms:W3CDTF">2014-12-16T15:18:25Z</dcterms:created>
  <dcterms:modified xsi:type="dcterms:W3CDTF">2015-01-30T15:16:22Z</dcterms:modified>
</cp:coreProperties>
</file>