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1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17/12/2014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011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17/12/2014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7657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17/12/2014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6554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17/12/2014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6760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17/12/2014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9320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17/12/2014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100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17/12/2014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6244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17/12/2014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223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17/12/2014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978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17/12/2014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4485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17/12/2014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9630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ED86-DD32-413D-B070-0733212B23A6}" type="datetimeFigureOut">
              <a:rPr lang="es-VE" smtClean="0"/>
              <a:t>17/12/2014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979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9064" r="51974" b="41754"/>
          <a:stretch/>
        </p:blipFill>
        <p:spPr bwMode="auto">
          <a:xfrm>
            <a:off x="659686" y="939829"/>
            <a:ext cx="3312368" cy="93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38129" r="52105" b="43158"/>
          <a:stretch/>
        </p:blipFill>
        <p:spPr bwMode="auto">
          <a:xfrm>
            <a:off x="688287" y="1968834"/>
            <a:ext cx="3312368" cy="90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" t="58012" r="68310" b="27719"/>
          <a:stretch/>
        </p:blipFill>
        <p:spPr bwMode="auto">
          <a:xfrm>
            <a:off x="1784594" y="2955562"/>
            <a:ext cx="2216061" cy="63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2" t="29000" r="37648" b="53150"/>
          <a:stretch/>
        </p:blipFill>
        <p:spPr bwMode="auto">
          <a:xfrm>
            <a:off x="3203848" y="3789040"/>
            <a:ext cx="2956854" cy="109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2" t="29000" r="5527" b="53150"/>
          <a:stretch/>
        </p:blipFill>
        <p:spPr bwMode="auto">
          <a:xfrm>
            <a:off x="6129028" y="3811307"/>
            <a:ext cx="3014972" cy="109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" t="29000" r="67816" b="53150"/>
          <a:stretch/>
        </p:blipFill>
        <p:spPr bwMode="auto">
          <a:xfrm>
            <a:off x="179512" y="3789040"/>
            <a:ext cx="2982054" cy="109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547060" y="219998"/>
            <a:ext cx="4345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b="1" dirty="0" smtClean="0"/>
              <a:t>ACTUALIZACION DE CONTENIDO EN WEBSITE TECHTROL</a:t>
            </a:r>
            <a:endParaRPr lang="es-VE" sz="1400" b="1" dirty="0"/>
          </a:p>
        </p:txBody>
      </p:sp>
      <p:sp>
        <p:nvSpPr>
          <p:cNvPr id="5" name="4 Flecha derecha"/>
          <p:cNvSpPr/>
          <p:nvPr/>
        </p:nvSpPr>
        <p:spPr>
          <a:xfrm>
            <a:off x="4366549" y="1253789"/>
            <a:ext cx="3334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11 Flecha derecha"/>
          <p:cNvSpPr/>
          <p:nvPr/>
        </p:nvSpPr>
        <p:spPr>
          <a:xfrm>
            <a:off x="4366549" y="3140968"/>
            <a:ext cx="3334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12 Flecha derecha"/>
          <p:cNvSpPr/>
          <p:nvPr/>
        </p:nvSpPr>
        <p:spPr>
          <a:xfrm>
            <a:off x="4405263" y="2278568"/>
            <a:ext cx="3334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Flecha abajo"/>
          <p:cNvSpPr/>
          <p:nvPr/>
        </p:nvSpPr>
        <p:spPr>
          <a:xfrm>
            <a:off x="1259632" y="4887793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CuadroTexto"/>
          <p:cNvSpPr txBox="1"/>
          <p:nvPr/>
        </p:nvSpPr>
        <p:spPr>
          <a:xfrm>
            <a:off x="560094" y="539388"/>
            <a:ext cx="80021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VE" b="1" dirty="0" smtClean="0">
                <a:solidFill>
                  <a:srgbClr val="002060"/>
                </a:solidFill>
              </a:rPr>
              <a:t>HOME</a:t>
            </a:r>
            <a:endParaRPr lang="es-VE" b="1" dirty="0">
              <a:solidFill>
                <a:srgbClr val="002060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4788024" y="836712"/>
            <a:ext cx="3995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200" dirty="0" smtClean="0"/>
              <a:t>Empresa especializada en el alquiler y servicio de cámaras de </a:t>
            </a:r>
            <a:r>
              <a:rPr lang="es-VE" sz="1200" dirty="0"/>
              <a:t>V</a:t>
            </a:r>
            <a:r>
              <a:rPr lang="es-VE" sz="1200" dirty="0" smtClean="0"/>
              <a:t>ideovigilancia y circuito cerrado.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VE" sz="1200" dirty="0" smtClean="0"/>
              <a:t>Mínima inversión inicial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VE" sz="1200" dirty="0" smtClean="0"/>
              <a:t>Estrictos estándares de calidad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VE" sz="1200" dirty="0" smtClean="0"/>
              <a:t>Soporte técnico</a:t>
            </a:r>
            <a:endParaRPr lang="es-VE" sz="1200" dirty="0"/>
          </a:p>
        </p:txBody>
      </p:sp>
      <p:sp>
        <p:nvSpPr>
          <p:cNvPr id="18" name="17 Rectángulo"/>
          <p:cNvSpPr/>
          <p:nvPr/>
        </p:nvSpPr>
        <p:spPr>
          <a:xfrm>
            <a:off x="4880806" y="2060848"/>
            <a:ext cx="38103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200" dirty="0" smtClean="0"/>
              <a:t>Somos una empresa de servicios enfocada a la satisfacción y comodidad de nuestros clientes.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VE" sz="1200" dirty="0" smtClean="0"/>
              <a:t>Cobertura a nivel nacional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VE" sz="1200" dirty="0" smtClean="0"/>
              <a:t>Servicio personalizado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VE" sz="1200" dirty="0" smtClean="0"/>
              <a:t>Técnicos calificados</a:t>
            </a:r>
            <a:endParaRPr lang="es-VE" sz="1200" dirty="0"/>
          </a:p>
        </p:txBody>
      </p:sp>
      <p:sp>
        <p:nvSpPr>
          <p:cNvPr id="19" name="18 Rectángulo"/>
          <p:cNvSpPr/>
          <p:nvPr/>
        </p:nvSpPr>
        <p:spPr>
          <a:xfrm>
            <a:off x="4860032" y="3224009"/>
            <a:ext cx="38425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dirty="0" smtClean="0"/>
              <a:t>Alquiler e instalación de sistemas de </a:t>
            </a:r>
            <a:r>
              <a:rPr lang="es-VE" sz="1200" b="1" dirty="0" smtClean="0"/>
              <a:t>cámaras de seguridad</a:t>
            </a:r>
            <a:endParaRPr lang="es-VE" sz="1200" b="1" dirty="0"/>
          </a:p>
        </p:txBody>
      </p:sp>
      <p:sp>
        <p:nvSpPr>
          <p:cNvPr id="20" name="19 Rectángulo"/>
          <p:cNvSpPr/>
          <p:nvPr/>
        </p:nvSpPr>
        <p:spPr>
          <a:xfrm>
            <a:off x="176565" y="5198182"/>
            <a:ext cx="2379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200" dirty="0" smtClean="0"/>
              <a:t>Alquilamos e instalamos </a:t>
            </a:r>
            <a:r>
              <a:rPr lang="es-VE" sz="1200" b="1" dirty="0" smtClean="0"/>
              <a:t>su sistema de cámaras de seguridad</a:t>
            </a:r>
            <a:r>
              <a:rPr lang="es-VE" sz="1200" dirty="0" smtClean="0"/>
              <a:t> para  su negocio u hogar con un diseño cuidadoso y acorde a las características del espacio.</a:t>
            </a:r>
            <a:endParaRPr lang="es-VE" sz="1200" dirty="0"/>
          </a:p>
        </p:txBody>
      </p:sp>
      <p:sp>
        <p:nvSpPr>
          <p:cNvPr id="22" name="21 Rectángulo"/>
          <p:cNvSpPr/>
          <p:nvPr/>
        </p:nvSpPr>
        <p:spPr>
          <a:xfrm>
            <a:off x="6129028" y="5385357"/>
            <a:ext cx="27634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200" dirty="0" smtClean="0"/>
              <a:t>Nuestro servicio le permitirá acceder a sus cámaras </a:t>
            </a:r>
            <a:r>
              <a:rPr lang="es-VE" sz="1200" b="1" dirty="0" smtClean="0"/>
              <a:t>de seguridad </a:t>
            </a:r>
            <a:r>
              <a:rPr lang="es-VE" sz="1200" dirty="0" smtClean="0"/>
              <a:t>desde el lugar donde están instaladas o a través de internet en su computadora, teléfono o </a:t>
            </a:r>
            <a:r>
              <a:rPr lang="es-VE" sz="1200" dirty="0" err="1" smtClean="0"/>
              <a:t>tablet</a:t>
            </a:r>
            <a:r>
              <a:rPr lang="es-VE" sz="1200" dirty="0" smtClean="0"/>
              <a:t>.</a:t>
            </a:r>
            <a:endParaRPr lang="es-VE" sz="1200" dirty="0"/>
          </a:p>
        </p:txBody>
      </p:sp>
    </p:spTree>
    <p:extLst>
      <p:ext uri="{BB962C8B-B14F-4D97-AF65-F5344CB8AC3E}">
        <p14:creationId xmlns:p14="http://schemas.microsoft.com/office/powerpoint/2010/main" val="12570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547060" y="219998"/>
            <a:ext cx="4345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b="1" dirty="0" smtClean="0"/>
              <a:t>ACTUALIZACION DE CONTENIDO EN WEBSITE TECHTROL</a:t>
            </a:r>
            <a:endParaRPr lang="es-VE" sz="1400" b="1" dirty="0"/>
          </a:p>
        </p:txBody>
      </p:sp>
      <p:sp>
        <p:nvSpPr>
          <p:cNvPr id="5" name="4 Flecha derecha"/>
          <p:cNvSpPr/>
          <p:nvPr/>
        </p:nvSpPr>
        <p:spPr>
          <a:xfrm>
            <a:off x="5390655" y="5301208"/>
            <a:ext cx="3334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11 Flecha derecha"/>
          <p:cNvSpPr/>
          <p:nvPr/>
        </p:nvSpPr>
        <p:spPr>
          <a:xfrm>
            <a:off x="5462663" y="3645024"/>
            <a:ext cx="3334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12 Flecha derecha"/>
          <p:cNvSpPr/>
          <p:nvPr/>
        </p:nvSpPr>
        <p:spPr>
          <a:xfrm>
            <a:off x="5390655" y="1484784"/>
            <a:ext cx="3334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CuadroTexto"/>
          <p:cNvSpPr txBox="1"/>
          <p:nvPr/>
        </p:nvSpPr>
        <p:spPr>
          <a:xfrm>
            <a:off x="200108" y="539388"/>
            <a:ext cx="182229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VE" b="1" dirty="0" smtClean="0">
                <a:solidFill>
                  <a:srgbClr val="002060"/>
                </a:solidFill>
              </a:rPr>
              <a:t>QUIENES SOMOS</a:t>
            </a:r>
            <a:endParaRPr lang="es-VE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20382" r="44884" b="52100"/>
          <a:stretch/>
        </p:blipFill>
        <p:spPr bwMode="auto">
          <a:xfrm>
            <a:off x="216658" y="1068398"/>
            <a:ext cx="4890070" cy="149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70763" r="44884" b="10175"/>
          <a:stretch/>
        </p:blipFill>
        <p:spPr bwMode="auto">
          <a:xfrm>
            <a:off x="175685" y="4913570"/>
            <a:ext cx="5219415" cy="110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 t="50000" r="46395" b="29723"/>
          <a:stretch/>
        </p:blipFill>
        <p:spPr bwMode="auto">
          <a:xfrm>
            <a:off x="179513" y="3284984"/>
            <a:ext cx="4927215" cy="114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18 Rectángulo"/>
          <p:cNvSpPr/>
          <p:nvPr/>
        </p:nvSpPr>
        <p:spPr>
          <a:xfrm>
            <a:off x="5940152" y="1077704"/>
            <a:ext cx="30420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1100" dirty="0" smtClean="0"/>
              <a:t>La Empresa Líder especializada en brindar SERVICIO en el área de seguridad electrónica y  </a:t>
            </a:r>
            <a:r>
              <a:rPr lang="es-VE" sz="1100" b="1" dirty="0" smtClean="0"/>
              <a:t>cámaras de seguridad</a:t>
            </a:r>
            <a:r>
              <a:rPr lang="es-VE" sz="1100" dirty="0" smtClean="0"/>
              <a:t>, rompiendo paradigmas comerciales y adaptándonos a las necesidades y exigencias del mercado actual.</a:t>
            </a:r>
          </a:p>
          <a:p>
            <a:pPr algn="just"/>
            <a:r>
              <a:rPr lang="es-VE" sz="1100" dirty="0" smtClean="0"/>
              <a:t>Apoyamos a nuestros clientes a incrementar significativamente los niveles de seguridad en sus instalaciones ofreciendo un Servicio CONFIABLE; ya que contamos con personal de soporte calificado y un fuerte respaldo a nivel de inventario, ofreciendo respuestas rápidas a sus necesidades</a:t>
            </a:r>
            <a:endParaRPr lang="es-VE" sz="1100" dirty="0"/>
          </a:p>
        </p:txBody>
      </p:sp>
      <p:sp>
        <p:nvSpPr>
          <p:cNvPr id="20" name="19 Rectángulo"/>
          <p:cNvSpPr/>
          <p:nvPr/>
        </p:nvSpPr>
        <p:spPr>
          <a:xfrm>
            <a:off x="5940152" y="3356992"/>
            <a:ext cx="289806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100" dirty="0"/>
              <a:t>Queremos ser la mejor y más grande empresa de seguridad, basada en brindar un servicio confiable y satisfactorio de Video </a:t>
            </a:r>
            <a:r>
              <a:rPr lang="es-VE" sz="1100" dirty="0" smtClean="0"/>
              <a:t>Vigilancia y </a:t>
            </a:r>
            <a:r>
              <a:rPr lang="es-VE" sz="1100" dirty="0" smtClean="0"/>
              <a:t>servicios de </a:t>
            </a:r>
            <a:r>
              <a:rPr lang="es-VE" sz="1100" b="1" dirty="0" smtClean="0"/>
              <a:t>Cámaras </a:t>
            </a:r>
            <a:r>
              <a:rPr lang="es-VE" sz="1100" b="1" dirty="0" smtClean="0"/>
              <a:t>de Seguridad, </a:t>
            </a:r>
            <a:r>
              <a:rPr lang="es-VE" sz="1100" dirty="0"/>
              <a:t>logrando reducir los riesgos y asegurando la protección de su negocio. Nuestro objetivo es mantener la relación a largo plazo con nuestros clientes, por lo que nuestro mayor interés es brindarle un excelente servicio durante su permanencia con nosotros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5922405" y="5157192"/>
            <a:ext cx="289806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100" dirty="0"/>
              <a:t>Estamos orientados a brindar un SERVICIO basado en el ALQUILER Y MANTENIMIENTO de un Sistema </a:t>
            </a:r>
            <a:r>
              <a:rPr lang="es-VE" sz="1100" b="1" dirty="0" smtClean="0"/>
              <a:t>de Cámaras de Seguridad, </a:t>
            </a:r>
            <a:r>
              <a:rPr lang="es-VE" sz="1100" dirty="0"/>
              <a:t>soportado por nuestro equipo de profesionales y herramientas adaptadas a sus necesidades, garantizando el funcionamiento del sistema en el tiempo.</a:t>
            </a:r>
          </a:p>
        </p:txBody>
      </p:sp>
    </p:spTree>
    <p:extLst>
      <p:ext uri="{BB962C8B-B14F-4D97-AF65-F5344CB8AC3E}">
        <p14:creationId xmlns:p14="http://schemas.microsoft.com/office/powerpoint/2010/main" val="7098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692696"/>
            <a:ext cx="78488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200" b="1" dirty="0" smtClean="0"/>
              <a:t>¿Necesito un presupuesto alto para instalar cámaras en mi negocio?</a:t>
            </a:r>
          </a:p>
          <a:p>
            <a:r>
              <a:rPr lang="es-VE" sz="1050" dirty="0" smtClean="0"/>
              <a:t>          No, el modelo de </a:t>
            </a:r>
            <a:r>
              <a:rPr lang="es-VE" sz="1050" dirty="0" err="1" smtClean="0"/>
              <a:t>Techtrol</a:t>
            </a:r>
            <a:r>
              <a:rPr lang="es-VE" sz="1050" dirty="0" smtClean="0"/>
              <a:t> permite al cliente realizar el diseño e instalación de su sistema cámaras de seguridad con el pago del 50% del costo de instalación de tubería y cableado, un mes de depósito y un mes de adelanto.</a:t>
            </a:r>
          </a:p>
          <a:p>
            <a:r>
              <a:rPr lang="es-VE" sz="1050" dirty="0" smtClean="0"/>
              <a:t>      </a:t>
            </a:r>
          </a:p>
          <a:p>
            <a:r>
              <a:rPr lang="es-VE" sz="1200" b="1" dirty="0" smtClean="0"/>
              <a:t>¿En caso de preguntas o inconvenientes como me pongo en contacto con ustedes?</a:t>
            </a:r>
          </a:p>
          <a:p>
            <a:r>
              <a:rPr lang="es-VE" sz="1050" dirty="0" smtClean="0"/>
              <a:t>          Puede ponerse en contacto con nosotros a través de la sección de contacto del sitio web o llamando directamente a cualquier de nuestros teléfonos.</a:t>
            </a:r>
          </a:p>
          <a:p>
            <a:r>
              <a:rPr lang="es-VE" sz="1050" dirty="0" smtClean="0"/>
              <a:t>              </a:t>
            </a:r>
          </a:p>
          <a:p>
            <a:r>
              <a:rPr lang="es-VE" sz="1200" b="1" dirty="0" smtClean="0"/>
              <a:t>¿Cómo puedo saber que tipo de instalación es acorde al espacio físico de mi negocio?</a:t>
            </a:r>
          </a:p>
          <a:p>
            <a:r>
              <a:rPr lang="es-VE" sz="1050" dirty="0" smtClean="0"/>
              <a:t>          </a:t>
            </a:r>
            <a:r>
              <a:rPr lang="es-VE" sz="1050" dirty="0" err="1" smtClean="0"/>
              <a:t>Techtrol</a:t>
            </a:r>
            <a:r>
              <a:rPr lang="es-VE" sz="1050" dirty="0" smtClean="0"/>
              <a:t> emplea un grupo de profesionales que harán una revisión del espacio físico de negocio y elaborarán una propuesta acorde a sus necesidades. Nuestro equipo de ventas realizará la primera visita al lugar para evaluar y dibujar un levantamiento previo. Posteriormente se realiza la propuesta inicial y si el cliente está de acuerdo, el Ingeniero líder de proyecto se dirige al sitio para realizar el levantamiento detallado ajustado a la necesidad del cliente.</a:t>
            </a:r>
          </a:p>
          <a:p>
            <a:r>
              <a:rPr lang="es-VE" sz="1050" dirty="0" smtClean="0"/>
              <a:t>             </a:t>
            </a:r>
          </a:p>
          <a:p>
            <a:r>
              <a:rPr lang="es-VE" sz="1050" b="1" dirty="0" smtClean="0"/>
              <a:t> </a:t>
            </a:r>
            <a:r>
              <a:rPr lang="es-VE" sz="1200" b="1" dirty="0" smtClean="0"/>
              <a:t>¿Qué ofrecen las demás empresas en el mercado?</a:t>
            </a:r>
          </a:p>
          <a:p>
            <a:r>
              <a:rPr lang="es-VE" sz="1050" dirty="0" smtClean="0"/>
              <a:t> Inversión inicial alta que afecta el flujo caja del cliente.</a:t>
            </a:r>
          </a:p>
          <a:p>
            <a:r>
              <a:rPr lang="es-VE" sz="1050" dirty="0" smtClean="0"/>
              <a:t>Un servicio Post Venta incierto, puesto se trata de empresas enfocadas en ganar a través de la venta de los equipos.</a:t>
            </a:r>
          </a:p>
          <a:p>
            <a:r>
              <a:rPr lang="es-VE" sz="1050" dirty="0" smtClean="0"/>
              <a:t>Ausencia de un servicio de mantenimiento de verdad.</a:t>
            </a:r>
          </a:p>
          <a:p>
            <a:r>
              <a:rPr lang="es-VE" sz="1050" dirty="0" smtClean="0"/>
              <a:t>Operatividad sin soporte, pues muchas de estas empresas no tienen solidez financiera demostrable.</a:t>
            </a:r>
          </a:p>
          <a:p>
            <a:r>
              <a:rPr lang="es-VE" sz="1050" dirty="0" smtClean="0"/>
              <a:t>Incertidumbre en la existencia de repuestos para el mantenimiento de la instalación.</a:t>
            </a:r>
          </a:p>
          <a:p>
            <a:r>
              <a:rPr lang="es-VE" sz="1050" dirty="0" smtClean="0"/>
              <a:t>Equipos que corren riesgo de Inversión inicial de obsolescencia por la falta de reemplazo y actualización.</a:t>
            </a:r>
          </a:p>
          <a:p>
            <a:r>
              <a:rPr lang="es-VE" sz="1050" dirty="0" smtClean="0"/>
              <a:t>      </a:t>
            </a:r>
          </a:p>
          <a:p>
            <a:r>
              <a:rPr lang="es-VE" sz="1200" b="1" dirty="0" smtClean="0"/>
              <a:t>¿A qué se refieren con altos estándares de calidad en sus instalaciones?</a:t>
            </a:r>
          </a:p>
          <a:p>
            <a:r>
              <a:rPr lang="es-VE" sz="1050" dirty="0" smtClean="0"/>
              <a:t>          Todas nuestras instalaciones de equipos en sistemas de </a:t>
            </a:r>
            <a:r>
              <a:rPr lang="es-VE" sz="1050" dirty="0"/>
              <a:t>cámaras de seguridad </a:t>
            </a:r>
            <a:r>
              <a:rPr lang="es-VE" sz="1050" dirty="0" smtClean="0"/>
              <a:t> están estandarizadas con procesos y equipos de marcas y modelos similares que permiten, en caso de falla, cambio o extensión, una rápida instalación/sustitución manteniendo el nivel de calidad del sistema. Otras compañías utilizan diversos métodos, marcas y modelos de equipos de los cuales pueden no disponer reemplazo. En la mayoría de los casos, el resultado es que el cliente termina elevando sus costos.</a:t>
            </a:r>
          </a:p>
          <a:p>
            <a:r>
              <a:rPr lang="es-VE" sz="1050" dirty="0" smtClean="0"/>
              <a:t>             </a:t>
            </a:r>
          </a:p>
          <a:p>
            <a:r>
              <a:rPr lang="es-VE" sz="1200" b="1" dirty="0" smtClean="0"/>
              <a:t>¿Ustedes brindan el servicio de mantenimiento del sistema de CCTV? </a:t>
            </a:r>
          </a:p>
          <a:p>
            <a:r>
              <a:rPr lang="es-VE" sz="1050" dirty="0" smtClean="0"/>
              <a:t>          Nuestra filosofía es permitir al cliente enfocarse en su verdadero negocio y no en su sistema de seguridad. La garantía de nuestro servicio es ilimitado y nuestro compromiso con el mantenimiento de su instalación está siempre presente.</a:t>
            </a:r>
          </a:p>
          <a:p>
            <a:r>
              <a:rPr lang="es-VE" sz="1050" dirty="0" smtClean="0"/>
              <a:t>      </a:t>
            </a:r>
          </a:p>
          <a:p>
            <a:r>
              <a:rPr lang="es-VE" sz="1200" b="1" dirty="0" smtClean="0"/>
              <a:t>¿Puede en verdad </a:t>
            </a:r>
            <a:r>
              <a:rPr lang="es-VE" sz="1200" b="1" dirty="0" err="1" smtClean="0"/>
              <a:t>Techtrol</a:t>
            </a:r>
            <a:r>
              <a:rPr lang="es-VE" sz="1200" b="1" dirty="0" smtClean="0"/>
              <a:t> garantizar la disponibilidad de repuestos y equipos nuevos?</a:t>
            </a:r>
          </a:p>
          <a:p>
            <a:r>
              <a:rPr lang="es-VE" sz="1050" dirty="0" smtClean="0"/>
              <a:t>           Sí, hemos hecho un amplio esfuerzo por mantener un amplio Stock de equipos que permiten hacer cualquier instalación nueva o cambio en una existente a la brevedad.</a:t>
            </a:r>
            <a:endParaRPr lang="es-VE" sz="1050" dirty="0"/>
          </a:p>
        </p:txBody>
      </p:sp>
      <p:sp>
        <p:nvSpPr>
          <p:cNvPr id="4" name="3 CuadroTexto"/>
          <p:cNvSpPr txBox="1"/>
          <p:nvPr/>
        </p:nvSpPr>
        <p:spPr>
          <a:xfrm>
            <a:off x="4547060" y="219998"/>
            <a:ext cx="4345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b="1" dirty="0" smtClean="0"/>
              <a:t>ACTUALIZACION DE CONTENIDO EN WEBSITE TECHTROL</a:t>
            </a:r>
            <a:endParaRPr lang="es-VE" sz="14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219998"/>
            <a:ext cx="260847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VE" b="1" dirty="0" smtClean="0">
                <a:solidFill>
                  <a:srgbClr val="002060"/>
                </a:solidFill>
              </a:rPr>
              <a:t>PREGUNTAS FRECUENTES</a:t>
            </a:r>
            <a:endParaRPr lang="es-VE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813</Words>
  <Application>Microsoft Office PowerPoint</Application>
  <PresentationFormat>Presentación en pantalla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Tss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16</cp:revision>
  <dcterms:created xsi:type="dcterms:W3CDTF">2014-12-16T15:18:25Z</dcterms:created>
  <dcterms:modified xsi:type="dcterms:W3CDTF">2014-12-17T18:48:07Z</dcterms:modified>
</cp:coreProperties>
</file>