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a465bd2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a465bd2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a465bd2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a465bd2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a465bd2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a465bd2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a465bd2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a465bd2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a465bd2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a465bd2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a465bd2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a465bd2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a465bd2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a465bd2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a465bd2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1a465bd2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a465bd2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a465bd2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a465bd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a465bd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a465bd2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a465bd2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a465bd2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a465bd2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a465bd2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a465bd2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a465bd2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a465bd2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a465bd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a465bd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a465bd2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a465bd2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800"/>
              <a:t>COTS</a:t>
            </a:r>
            <a:endParaRPr sz="10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Commercial Off-The-Shelf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62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(Comercial Pronto para Uso)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COTS Intensive System (CIS)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700" y="1348584"/>
            <a:ext cx="7222575" cy="332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COTS Integrated System Development (CISD)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244925" y="1156600"/>
            <a:ext cx="8722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modelo CISD, apresenta a sua interface externa constituída por COTS disponíveis no mercado e definição de requisitos.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2016475"/>
            <a:ext cx="53911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COTS Integrated System Development (CISD)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244925" y="1156600"/>
            <a:ext cx="8722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Fases do ciclo de vida de desenvolvimento</a:t>
            </a:r>
            <a:r>
              <a:rPr lang="pt-BR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(i) Identificação que enumera componentes disponíveis no mercado como candidatos a serem selecionados;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(ii) Avaliação que faz um estudo relativo da funcionalidade e capacidade de integração dos componentes, identificando e selecionando aqueles que sejam apropriados para as necessidades da organização;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(iii) Integração que faz a integração de vários componentes, incluindo ajustes necessários.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COTS Integrated System Development (CISD)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88" y="1180700"/>
            <a:ext cx="6013026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ASPECTOS RELEVANTES AO DESENVOLVIMENTO COTS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244925" y="1156600"/>
            <a:ext cx="8722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Dentre os principais aspectos associados ao desenvolvimento baseado em COTS, destacam-se: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(i) os riscos do processo de avaliação e integração;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(ii) a garantia de confiabilidade de todo o sistema;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(iii) o custo final do sistema.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244925" y="1156600"/>
            <a:ext cx="8722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Fases do desenvolvimento: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Identificação: seleciona componentes COTS para serem posteriormente avaliados.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Avaliação: compara, em ambiente operacional (por prototipação), a funcionalidade e capacidade de integração dos componentes previamente selecionados.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Integração: corresponde ao desenvolvimento e teste de “adaptadores” para formar o sistema integrado final.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SOFTWARES BASEADOS EM COTS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244925" y="1156600"/>
            <a:ext cx="8722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Fases do desenvolvimento: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A </a:t>
            </a:r>
            <a:r>
              <a:rPr i="1" lang="pt-BR" sz="1800">
                <a:solidFill>
                  <a:schemeClr val="dk1"/>
                </a:solidFill>
              </a:rPr>
              <a:t>e</a:t>
            </a:r>
            <a:r>
              <a:rPr i="1" lang="pt-BR" sz="1800">
                <a:solidFill>
                  <a:schemeClr val="dk1"/>
                </a:solidFill>
              </a:rPr>
              <a:t>licitação</a:t>
            </a:r>
            <a:r>
              <a:rPr lang="pt-BR" sz="1800">
                <a:solidFill>
                  <a:schemeClr val="dk1"/>
                </a:solidFill>
              </a:rPr>
              <a:t> passa a ser feita dividida por contexto e buscando informações em canais de comunicação.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A fase de </a:t>
            </a:r>
            <a:r>
              <a:rPr i="1" lang="pt-BR" sz="1800">
                <a:solidFill>
                  <a:schemeClr val="dk1"/>
                </a:solidFill>
              </a:rPr>
              <a:t>negociação</a:t>
            </a:r>
            <a:r>
              <a:rPr lang="pt-BR" sz="1800">
                <a:solidFill>
                  <a:schemeClr val="dk1"/>
                </a:solidFill>
              </a:rPr>
              <a:t>, que consolida os requisitos, diferencia-se pela inexistência de um usuário que colabore no processo de checagem da consistência dos requisitos e pelo diferente papel da priorização.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A fase de </a:t>
            </a:r>
            <a:r>
              <a:rPr i="1" lang="pt-BR" sz="1800">
                <a:solidFill>
                  <a:schemeClr val="dk1"/>
                </a:solidFill>
              </a:rPr>
              <a:t>documentação</a:t>
            </a:r>
            <a:r>
              <a:rPr lang="pt-BR" sz="1800">
                <a:solidFill>
                  <a:schemeClr val="dk1"/>
                </a:solidFill>
              </a:rPr>
              <a:t>, que traduz requisitos do cliente em especificações técnicas, antes feita para todos os requisitos do sistema, passa a ser feita apenas para os requisitos de uma versão.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A fase de </a:t>
            </a:r>
            <a:r>
              <a:rPr i="1" lang="pt-BR" sz="1800">
                <a:solidFill>
                  <a:schemeClr val="dk1"/>
                </a:solidFill>
              </a:rPr>
              <a:t>validação</a:t>
            </a:r>
            <a:r>
              <a:rPr lang="pt-BR" sz="1800">
                <a:solidFill>
                  <a:schemeClr val="dk1"/>
                </a:solidFill>
              </a:rPr>
              <a:t> têm como propósito garantir que o software desenvolvido esteja correto, verificando se a funcionalidade solicitada foi fornecida e se está implementada corretamente.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COMPONENTES COTS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244925" y="1156600"/>
            <a:ext cx="8722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Quando se elabora requisitos para integrar COTS, diminui-se o nível de detalhamento necessário nas fases tradicionais de elicitação e especificação, entretanto aumenta-se o detalhamento da fase de validação, gerado devido à necessidade de integração de componentes.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 contribuição da Engenharia de Requisitos para o desenvolvimento de softwares que utilizam COTS ou para o desenvolvimento de componentes COTS poderia ser maior se o documento de requisitos fosse elaborado com o propósito de facilitar os principais desafios desse tipo de desenvolvimento, que são a avaliação e a integração. Isso representa a sugestão para trabalhos futuros.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CONCLUSÃO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RESUMO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44925" y="1156600"/>
            <a:ext cx="8722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Surge uma nova forma de desenvolvimento de software baseada no uso de software prontos, já existentes no mercado, chamados componentes COTS (Commercial Off-The-Shelf).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Redução de custos e de prazos são os principais benefícios prometidos por esta nova tecnologia de desenvolvimento de software. Por outro lado, existem riscos associados ao novo processo.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Neste</a:t>
            </a:r>
            <a:r>
              <a:rPr lang="pt-BR" sz="1800">
                <a:solidFill>
                  <a:schemeClr val="dk1"/>
                </a:solidFill>
              </a:rPr>
              <a:t> trabalho é apresentado o processo de desenvolvimento de software baseado em COTS e suas implicações na engenharia de requisitos. É feita uma análise das fases tradicionais do processo de engenharia de requisitos para adaptar as novas características de desenvolvimento introduzidas pelos componentes COTS.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FILOSOFIA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44925" y="1156600"/>
            <a:ext cx="8722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desenvolvimento usando componentes COTS considera que a maior parte da funcionalidade necessária de um sistema deva ser adquirida de terceiros.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 filosofia COTS se concentra na produção de componentes competitivos e fáceis de integrar, muitas vezes usando componentes de outros fornecedores.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As principais motivações para o incentivo a utilização de COTS tem sido a proposta de redução de custos de desenvolvimento dos produtos desejados e a proposta de redução e cumprimento dos prazos de elaboração.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Em 1998, McDermid chegou a declarar que dependendo da aplicação, COTS pode suportar 80% da funcionalidade com custo de apenas 2% do desenvolvimento tradicional.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725" y="1180704"/>
            <a:ext cx="5814549" cy="36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PROCESSO TRADICIONAL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PROCESSO COM USO DE COTS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725" y="1180700"/>
            <a:ext cx="5814551" cy="36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TIPOS DE SISTEMAS BASEADOS EM COTS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244925" y="1156600"/>
            <a:ext cx="8722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Existem dois tipos de sistemas baseados em COTS: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(i) soluções COTS que estão prontas para uso;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(ii) COTS integrados que são componentes que precisam ser adaptados e integrados em um sistema maior.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Os desafios se encontram exatamente nesse segundo tipo de sistema, ou seja em COTS integrados.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COTS INTEGRADOS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44925" y="1156600"/>
            <a:ext cx="8722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processo de desenvolvimento de software, considerando COTS integrados, possui dois enfoques com características e objetivos distintos: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(i) desenvolvimento de sistemas baseados em componentes COTS, que produz um sistema maior a partir de componentes de mercado;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(ii) desenvolvimento de componentes COTS que gera para o mercado componentes confiáveis e fáceis de integrar.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MODELOS PROPOSTOS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244925" y="1156600"/>
            <a:ext cx="8722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Apresentados em 1997: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COTS Intensive System (CIS)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COTS Integrated System Development (CISD).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11700" y="38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COTS Intensive System (CIS)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244925" y="1156600"/>
            <a:ext cx="8722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modelo CIS descreve cinco fases no ciclo de vida de desenvolvimento: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(i) Mercado de COTS que corresponde à construção de componentes independentes por diversos fabricantes do mercado;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(ii) Qualificação que representa a seleção de componentes com funcionalidade e capacidade de integração apropriadas para as necessidades da organização;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(iii) Adaptação que corresponde ao ajuste de componentes baseados em parâmetros da organização;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(iv) Integração que representa a junção de componentes formando o sistema desejado pela organização;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(v) Atualização que trata da substituição de um componente do sistema integrado ou mesmo substituição de versão.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