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Rajdhani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176024-CF60-4BE4-84A9-AB54BD478EA0}">
  <a:tblStyle styleId="{81176024-CF60-4BE4-84A9-AB54BD478E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3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roximaNov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-bold.fntdata"/><Relationship Id="rId10" Type="http://schemas.openxmlformats.org/officeDocument/2006/relationships/slide" Target="slides/slide3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6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5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8.xml"/><Relationship Id="rId37" Type="http://schemas.openxmlformats.org/officeDocument/2006/relationships/font" Target="fonts/Rajdhani-bold.fntdata"/><Relationship Id="rId14" Type="http://schemas.openxmlformats.org/officeDocument/2006/relationships/slide" Target="slides/slide7.xml"/><Relationship Id="rId36" Type="http://schemas.openxmlformats.org/officeDocument/2006/relationships/font" Target="fonts/Rajdhani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.fntdata"/><Relationship Id="rId16" Type="http://schemas.openxmlformats.org/officeDocument/2006/relationships/slide" Target="slides/slide9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mpragamer.com/armatupc/?listado_prod=&amp;seccion=5&amp;nro_max=50&amp;tipo=49&amp;mother=1207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{81176024-CF60-4BE4-84A9-AB54BD478EA0}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Asus Prime H310m-e 1151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8gb ddr4 2400mhz ADATA XPG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SSD 240gb ADATA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{81176024-CF60-4BE4-84A9-AB54BD478EA0}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A320m-k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4gb ADATA XPG 3200mhz x2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SSD 240gb ADATA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6" name="Google Shape;176;p4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{81176024-CF60-4BE4-84A9-AB54BD478EA0}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i5 10400F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5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Motherboard Gigabyte H410m H V3 Intel Socket 1200</a:t>
                      </a:r>
                      <a:endParaRPr b="1" sz="15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ADATA 2666mhz x2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480 GB HyperX Kingstone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4" name="Google Shape;184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{81176024-CF60-4BE4-84A9-AB54BD478EA0}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5600x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ADATA XPG 3200mhz x2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480 GB HyperX Kingstone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RX 580 8GB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3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2" name="Google Shape;192;p43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{81176024-CF60-4BE4-84A9-AB54BD478EA0}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Mother Gigabyte Z590 UD AC ATX S1200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Adata DDR4 8GB 3600Mhz x4</a:t>
                      </a:r>
                      <a:endParaRPr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SSD M.2 ADATA 1TB XPG S11 Pro 3D NAND 3500MB/s NVME PCI-E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SSD WD 1TB GREEN 545MB/s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ASUS GeForce RTX 3090 24GB GDDR6X ROG STRIX GAMING White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7" name="Google Shape;207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4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{81176024-CF60-4BE4-84A9-AB54BD478EA0}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ASUS ROG STRIX B550-E Gaming AM4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Adata DDR4 8GB 4600Mhz x4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SSD M.2 ADATA 1TB XPG S11 Pro 3D NAND 3500MB/s NVME PCI-E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SSD WD 1TB BLACK 545MB/s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De Video Asrock Amd Rx 6900 Xt 16gb Phantom Gaming Oc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5" name="Google Shape;215;p4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" name="Google Shape;222;p47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