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6A8D9-E6E1-4B94-91EF-1862F9283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10CCF-F0A4-4DC5-A91C-FE39638F2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AD1F2-0B9E-48B4-9B03-71172F0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CEA29-76D7-440B-9C69-B8351F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91BD0-9C13-475D-8946-54C63529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5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A6DBF-8934-4762-B6CB-34B07745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2AAB69-74C8-48B2-9DB7-1CD77585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C1FA6-A0FC-4B36-89CA-21DA0C72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47CE2-05EA-462D-A695-ACE0674A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BBB7-3463-45B0-BDBA-E792472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9C63CA-BFA4-4090-B93D-F635398D4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F889E5-6F20-4C41-8E87-826BFC4A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C3913-9287-4A00-8847-FC3529CB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DA2DA-54F6-40E9-B8B1-23F13D07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F0B45-F4CA-42ED-B9E0-394B706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9362A-DBDA-4418-A183-9FF06777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EE438-2FF1-47F4-B3F7-DBFC1AD6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D9093-6633-4ED6-BEF6-A244A50E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48F05-D419-4815-95B8-DF49B2BB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10ABB-21B5-4532-A7C9-AE775D48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B3E1-6141-48EF-B41F-97712F3D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27094-41C1-4823-976F-08D5E803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CFD4F-FB70-40F6-ACD1-61C7E54E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A01FF-E4C8-4BE6-BF6E-6C8529CA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37B0C-AD9B-4E89-94C5-3AE35F37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0CE99-C60E-4699-A8E5-38A94E4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F7A8C-D731-4642-86B4-DB90BB9E4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0F091-5E69-4C1B-8FAA-F22129C4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8990F-657F-41B1-B391-C472715B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C566DC-C130-4AC4-B703-C17D9A58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01B576-0255-4036-B3C1-3DC311A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D2C31-F866-4303-AE8F-5C699987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53861-913B-4081-9975-071E5104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B05FD6-6F9C-4A68-B3D1-6FFC8372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9BA958-714F-43C6-8F18-877273A8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6F4CC8-D838-4E5E-ACAA-6FE73102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27A0E9-EABD-47D4-9CBC-543A608D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210184-B2C2-4023-A6BC-B216DFF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DD5CAD-7658-4F20-A2CE-9C046F0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8B9F5-38BD-4E5A-88E2-D8F02AEA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3D0AFC-F9A2-45D8-B91A-7BABB8E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C9993A-C105-4132-9B8A-BE5B99F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C4B82-E678-42DD-85D7-FFB4A5E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FC5BFA-6B38-4400-A25F-4EF9BC99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1222E-5555-4F6B-BE9B-ECBC3DF1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C4266-EE42-4800-AAE9-C397887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B817B-9372-4C7C-9A4D-A7848D52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054D54-9575-4C45-AFF6-DE2841A1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751F2C-1B00-4DE7-A87A-FCD12FB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0AC11-5BD9-499A-97D6-2B7A52E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B4C3B-81D2-4056-BBE9-DE6A686E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6E35E-5138-456E-ADDE-645082C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03801-A904-4BB7-825F-D54D999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FB2397-5766-4E1E-A472-FC5C7DBF4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D21D96-3EB6-4C24-804A-8450F7C4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55E50D-55E7-4FFC-BCD6-C1006A49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A1A60-268C-4FDF-87AB-AD051E10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322269-9AFA-48E7-9F69-3004068C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5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50D8EB-96D7-492E-9E73-FB8EF89A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525BBA-7D9C-4D56-B697-5BEF7AAB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48A4F-4180-4FC1-A203-97202EA61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FC9C-D4E7-49A8-85BF-8CD8805E0668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FF59D-7EC2-4D41-8150-2F7E11072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D15AB-304F-4821-8132-C0437083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4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12732871-C06A-4453-BFBD-446EF2736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4" y="307731"/>
            <a:ext cx="3008221" cy="399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B7C052C-6148-4335-BE1C-FE269699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431052"/>
            <a:ext cx="3433324" cy="175099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4AD1CA92-3058-419A-91CA-438D130D9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1" y="307730"/>
            <a:ext cx="2838322" cy="399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A669F1-3E7C-4A14-AF3C-0C37C1C05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Theatre-Libretto comparison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7A199-2F94-4062-B1CD-0BD9E6DE6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2"/>
                </a:solidFill>
              </a:rPr>
              <a:t>Verdi – Hugo : “le roi s’amuse” and “Rigoletto”</a:t>
            </a:r>
          </a:p>
        </p:txBody>
      </p:sp>
    </p:spTree>
    <p:extLst>
      <p:ext uri="{BB962C8B-B14F-4D97-AF65-F5344CB8AC3E}">
        <p14:creationId xmlns:p14="http://schemas.microsoft.com/office/powerpoint/2010/main" val="30624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38A34-6167-402A-9E98-EB6515BA08C3}"/>
              </a:ext>
            </a:extLst>
          </p:cNvPr>
          <p:cNvSpPr/>
          <p:nvPr/>
        </p:nvSpPr>
        <p:spPr>
          <a:xfrm>
            <a:off x="722811" y="2416940"/>
            <a:ext cx="9962606" cy="44410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512CAA-1341-47F6-936B-A5FE73C4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" y="701351"/>
            <a:ext cx="5876925" cy="2133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43AD71-6BCF-4B14-BE53-2D8A312F53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29" y="2351314"/>
            <a:ext cx="8807856" cy="4506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AE05D6-342B-4104-8856-3872DB10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697" y="598307"/>
            <a:ext cx="2343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59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Theatre-Libretto comparison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MANGUY (CI_2019)</dc:creator>
  <cp:lastModifiedBy>Axel MANGUY (CI_2019)</cp:lastModifiedBy>
  <cp:revision>5</cp:revision>
  <dcterms:created xsi:type="dcterms:W3CDTF">2018-03-12T18:27:41Z</dcterms:created>
  <dcterms:modified xsi:type="dcterms:W3CDTF">2018-03-13T10:02:32Z</dcterms:modified>
</cp:coreProperties>
</file>