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556E4-9725-4149-AF0F-5FC71E7C07E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F186E1B-BE24-4CBE-8E0C-52F46890AA4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02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6E4-9725-4149-AF0F-5FC71E7C07E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6E1B-BE24-4CBE-8E0C-52F46890A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4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6E4-9725-4149-AF0F-5FC71E7C07E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6E1B-BE24-4CBE-8E0C-52F46890A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84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6E4-9725-4149-AF0F-5FC71E7C07E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6E1B-BE24-4CBE-8E0C-52F46890A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10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6E4-9725-4149-AF0F-5FC71E7C07E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6E1B-BE24-4CBE-8E0C-52F46890AA4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6E4-9725-4149-AF0F-5FC71E7C07E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6E1B-BE24-4CBE-8E0C-52F46890A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21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6E4-9725-4149-AF0F-5FC71E7C07E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6E1B-BE24-4CBE-8E0C-52F46890A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70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6E4-9725-4149-AF0F-5FC71E7C07E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6E1B-BE24-4CBE-8E0C-52F46890A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75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6E4-9725-4149-AF0F-5FC71E7C07E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6E1B-BE24-4CBE-8E0C-52F46890A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09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6E4-9725-4149-AF0F-5FC71E7C07E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6E1B-BE24-4CBE-8E0C-52F46890A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07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6E4-9725-4149-AF0F-5FC71E7C07E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6E1B-BE24-4CBE-8E0C-52F46890A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07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8E556E4-9725-4149-AF0F-5FC71E7C07E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F186E1B-BE24-4CBE-8E0C-52F46890A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55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1F77E-0772-469B-88EC-DD77D685FA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Учебная практика по ПМ.07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4FA644-FE33-4991-9977-0F139923E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студент группы </a:t>
            </a:r>
            <a:r>
              <a:rPr lang="ru-RU" dirty="0" err="1"/>
              <a:t>эИСП</a:t>
            </a:r>
            <a:r>
              <a:rPr lang="ru-RU" dirty="0"/>
              <a:t> 9.2</a:t>
            </a:r>
          </a:p>
          <a:p>
            <a:r>
              <a:rPr lang="ru-RU" dirty="0"/>
              <a:t>Дубынин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25134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A203F-69AD-4873-AB8C-B404D9C7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pic>
        <p:nvPicPr>
          <p:cNvPr id="1026" name="Picture 2" descr="Laravel - Wikipedia">
            <a:extLst>
              <a:ext uri="{FF2B5EF4-FFF2-40B4-BE49-F238E27FC236}">
                <a16:creationId xmlns:a16="http://schemas.microsoft.com/office/drawing/2014/main" id="{F07C4095-A0A1-4F48-A3FA-ABA7DECDC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46" y="3049036"/>
            <a:ext cx="1977423" cy="205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ue.js">
            <a:extLst>
              <a:ext uri="{FF2B5EF4-FFF2-40B4-BE49-F238E27FC236}">
                <a16:creationId xmlns:a16="http://schemas.microsoft.com/office/drawing/2014/main" id="{88DDEDAD-8A40-4582-9FE0-5832C518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269" y="1965960"/>
            <a:ext cx="2056443" cy="205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6574884-70B8-4E1F-96FB-6F6E1E21F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444" y="4674215"/>
            <a:ext cx="3335045" cy="139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BC GitHub Instructor Guide | Learning Technology Hub">
            <a:extLst>
              <a:ext uri="{FF2B5EF4-FFF2-40B4-BE49-F238E27FC236}">
                <a16:creationId xmlns:a16="http://schemas.microsoft.com/office/drawing/2014/main" id="{E6475999-BC80-49A8-85E7-2D11148FD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228" y="2056199"/>
            <a:ext cx="3335045" cy="187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59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A011C-7D14-4F3A-9B24-552B9C13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FE87C8-F99F-4EA1-947F-EC0E81544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git clone &lt;repository&gt; &lt;path&gt; - </a:t>
            </a:r>
            <a:r>
              <a:rPr lang="ru-RU" dirty="0"/>
              <a:t>клонирование репозитория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git pull origin main</a:t>
            </a:r>
            <a:r>
              <a:rPr lang="ru-RU" dirty="0"/>
              <a:t> – вытягивание изменений из удаленного репозитория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git add * -</a:t>
            </a:r>
            <a:r>
              <a:rPr lang="ru-RU" dirty="0"/>
              <a:t>добавить все файлы в коммит.</a:t>
            </a:r>
          </a:p>
          <a:p>
            <a:pPr marL="45720" indent="0">
              <a:buNone/>
            </a:pPr>
            <a:r>
              <a:rPr lang="en-US" dirty="0"/>
              <a:t>git commit –m “&lt;message&gt;” – </a:t>
            </a:r>
            <a:r>
              <a:rPr lang="ru-RU" dirty="0"/>
              <a:t>применение изменений (коммит) с сообщением</a:t>
            </a:r>
          </a:p>
          <a:p>
            <a:pPr marL="45720" indent="0">
              <a:buNone/>
            </a:pPr>
            <a:r>
              <a:rPr lang="en-US" dirty="0"/>
              <a:t>git push origin main –</a:t>
            </a:r>
            <a:r>
              <a:rPr lang="ru-RU" dirty="0"/>
              <a:t> добавление</a:t>
            </a:r>
            <a:r>
              <a:rPr lang="en-US" dirty="0"/>
              <a:t>/</a:t>
            </a:r>
            <a:r>
              <a:rPr lang="ru-RU" dirty="0"/>
              <a:t>объединение ветки </a:t>
            </a:r>
            <a:r>
              <a:rPr lang="en-US" dirty="0"/>
              <a:t>main </a:t>
            </a:r>
            <a:r>
              <a:rPr lang="ru-RU" dirty="0"/>
              <a:t>в ветку удаленного репозитория </a:t>
            </a:r>
            <a:r>
              <a:rPr lang="en-US" dirty="0"/>
              <a:t>origin</a:t>
            </a:r>
            <a:endParaRPr lang="ru-RU" dirty="0"/>
          </a:p>
          <a:p>
            <a:pPr marL="45720" indent="0">
              <a:buNone/>
            </a:pPr>
            <a:r>
              <a:rPr lang="en-US" dirty="0"/>
              <a:t>git sync origin main – </a:t>
            </a:r>
            <a:r>
              <a:rPr lang="ru-RU" dirty="0"/>
              <a:t>синхронизация коммитов и удаленной и локальной ветки</a:t>
            </a:r>
          </a:p>
        </p:txBody>
      </p:sp>
    </p:spTree>
    <p:extLst>
      <p:ext uri="{BB962C8B-B14F-4D97-AF65-F5344CB8AC3E}">
        <p14:creationId xmlns:p14="http://schemas.microsoft.com/office/powerpoint/2010/main" val="152094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E9A74-5B52-4261-AD9D-EF2F5E5A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загрузки компонентов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8C0BA0-24D2-47D0-A120-3CEF5AEE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/>
              <a:t>Изначально в компоненте включено состояние загрузки. При подключении компонента, вызывается метод </a:t>
            </a:r>
            <a:r>
              <a:rPr lang="en-US" dirty="0"/>
              <a:t>created(), </a:t>
            </a:r>
            <a:r>
              <a:rPr lang="ru-RU" dirty="0"/>
              <a:t>в котором можно вызвать функции.</a:t>
            </a:r>
          </a:p>
          <a:p>
            <a:pPr marL="45720" indent="0">
              <a:buNone/>
            </a:pPr>
            <a:r>
              <a:rPr lang="ru-RU" dirty="0"/>
              <a:t>Загрузка выключается при получении нужных данных или при завершения кода из </a:t>
            </a:r>
            <a:r>
              <a:rPr lang="en-US" dirty="0"/>
              <a:t>created.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583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EEBA9-6CBB-4985-B9BF-63218BF3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Двустороннее связывание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C0CA93-5429-4677-89D8-628A04420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212" y="3960306"/>
            <a:ext cx="3535531" cy="369332"/>
          </a:xfrm>
        </p:spPr>
        <p:txBody>
          <a:bodyPr/>
          <a:lstStyle/>
          <a:p>
            <a:pPr marL="45720" indent="0">
              <a:buNone/>
            </a:pPr>
            <a:r>
              <a:rPr lang="ru-RU" sz="1800" dirty="0"/>
              <a:t>Получение ответа от сервера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61E4868-FA6F-4041-9A4E-8CE67671A963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9792070" y="4333644"/>
            <a:ext cx="15351" cy="928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6522A-58E0-48EF-9259-BED451BAAD52}"/>
              </a:ext>
            </a:extLst>
          </p:cNvPr>
          <p:cNvSpPr txBox="1"/>
          <p:nvPr/>
        </p:nvSpPr>
        <p:spPr>
          <a:xfrm>
            <a:off x="8384589" y="3964312"/>
            <a:ext cx="281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Метод получения данных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EE9B30-9977-4ED5-8CCC-A93535A0C47A}"/>
              </a:ext>
            </a:extLst>
          </p:cNvPr>
          <p:cNvSpPr txBox="1"/>
          <p:nvPr/>
        </p:nvSpPr>
        <p:spPr>
          <a:xfrm>
            <a:off x="8251424" y="5261783"/>
            <a:ext cx="3111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Редактирование контента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C4FF312-7FCC-49F3-855F-43FE88006FF4}"/>
              </a:ext>
            </a:extLst>
          </p:cNvPr>
          <p:cNvCxnSpPr>
            <a:cxnSpLocks/>
          </p:cNvCxnSpPr>
          <p:nvPr/>
        </p:nvCxnSpPr>
        <p:spPr>
          <a:xfrm flipH="1">
            <a:off x="7688062" y="5446449"/>
            <a:ext cx="563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77D149-94C9-400B-931B-B308B8BBB599}"/>
              </a:ext>
            </a:extLst>
          </p:cNvPr>
          <p:cNvSpPr txBox="1"/>
          <p:nvPr/>
        </p:nvSpPr>
        <p:spPr>
          <a:xfrm>
            <a:off x="4734017" y="5261783"/>
            <a:ext cx="2954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Отправка данных на сервер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95B02EE-9837-4ED8-B7E5-5B514254519D}"/>
              </a:ext>
            </a:extLst>
          </p:cNvPr>
          <p:cNvCxnSpPr>
            <a:cxnSpLocks/>
          </p:cNvCxnSpPr>
          <p:nvPr/>
        </p:nvCxnSpPr>
        <p:spPr>
          <a:xfrm flipH="1" flipV="1">
            <a:off x="2384579" y="4329638"/>
            <a:ext cx="9062" cy="93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DD9EC6C-3671-4E3E-BD85-D0D7BEF79CF6}"/>
              </a:ext>
            </a:extLst>
          </p:cNvPr>
          <p:cNvCxnSpPr>
            <a:cxnSpLocks/>
          </p:cNvCxnSpPr>
          <p:nvPr/>
        </p:nvCxnSpPr>
        <p:spPr>
          <a:xfrm>
            <a:off x="7632391" y="4142911"/>
            <a:ext cx="593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бъект 2">
            <a:extLst>
              <a:ext uri="{FF2B5EF4-FFF2-40B4-BE49-F238E27FC236}">
                <a16:creationId xmlns:a16="http://schemas.microsoft.com/office/drawing/2014/main" id="{A9221831-F44B-4B72-B8D5-3BE7F7F60403}"/>
              </a:ext>
            </a:extLst>
          </p:cNvPr>
          <p:cNvSpPr txBox="1">
            <a:spLocks/>
          </p:cNvSpPr>
          <p:nvPr/>
        </p:nvSpPr>
        <p:spPr>
          <a:xfrm>
            <a:off x="813140" y="5261783"/>
            <a:ext cx="353553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u-RU" sz="1800" dirty="0"/>
              <a:t>Сохранение данных на сервере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9E4541C-EA12-4D5D-A04B-14221560270F}"/>
              </a:ext>
            </a:extLst>
          </p:cNvPr>
          <p:cNvCxnSpPr>
            <a:cxnSpLocks/>
          </p:cNvCxnSpPr>
          <p:nvPr/>
        </p:nvCxnSpPr>
        <p:spPr>
          <a:xfrm flipH="1" flipV="1">
            <a:off x="4161594" y="5446449"/>
            <a:ext cx="4934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56D5E4E1-2485-4B0D-8C9F-DD853ED04EDE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4161594" y="4142912"/>
            <a:ext cx="374481" cy="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бъект 2">
            <a:extLst>
              <a:ext uri="{FF2B5EF4-FFF2-40B4-BE49-F238E27FC236}">
                <a16:creationId xmlns:a16="http://schemas.microsoft.com/office/drawing/2014/main" id="{A80982D6-C146-4E03-8D10-6D4F7AC034B2}"/>
              </a:ext>
            </a:extLst>
          </p:cNvPr>
          <p:cNvSpPr txBox="1">
            <a:spLocks/>
          </p:cNvSpPr>
          <p:nvPr/>
        </p:nvSpPr>
        <p:spPr>
          <a:xfrm>
            <a:off x="626063" y="3960306"/>
            <a:ext cx="353553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ru-RU" sz="1800" dirty="0"/>
              <a:t>Отправка ответа от сервера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84F66E6-7D29-4952-B4BB-BA3138A19CA5}"/>
              </a:ext>
            </a:extLst>
          </p:cNvPr>
          <p:cNvCxnSpPr>
            <a:cxnSpLocks/>
          </p:cNvCxnSpPr>
          <p:nvPr/>
        </p:nvCxnSpPr>
        <p:spPr>
          <a:xfrm>
            <a:off x="9792069" y="3338269"/>
            <a:ext cx="7676" cy="61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бъект 2">
            <a:extLst>
              <a:ext uri="{FF2B5EF4-FFF2-40B4-BE49-F238E27FC236}">
                <a16:creationId xmlns:a16="http://schemas.microsoft.com/office/drawing/2014/main" id="{C77DBF19-B4A2-43F5-8D20-A85AA5070DC6}"/>
              </a:ext>
            </a:extLst>
          </p:cNvPr>
          <p:cNvSpPr txBox="1">
            <a:spLocks/>
          </p:cNvSpPr>
          <p:nvPr/>
        </p:nvSpPr>
        <p:spPr>
          <a:xfrm>
            <a:off x="8024303" y="2964931"/>
            <a:ext cx="353553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u-RU" sz="1800" dirty="0"/>
              <a:t>Подключение компонента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4AD1809-141E-447C-B125-84CC0549401D}"/>
              </a:ext>
            </a:extLst>
          </p:cNvPr>
          <p:cNvCxnSpPr>
            <a:cxnSpLocks/>
          </p:cNvCxnSpPr>
          <p:nvPr/>
        </p:nvCxnSpPr>
        <p:spPr>
          <a:xfrm>
            <a:off x="9790865" y="2429619"/>
            <a:ext cx="0" cy="53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бъект 2">
            <a:extLst>
              <a:ext uri="{FF2B5EF4-FFF2-40B4-BE49-F238E27FC236}">
                <a16:creationId xmlns:a16="http://schemas.microsoft.com/office/drawing/2014/main" id="{EBE425C8-1D5A-4A92-B035-64470BF55CFE}"/>
              </a:ext>
            </a:extLst>
          </p:cNvPr>
          <p:cNvSpPr txBox="1">
            <a:spLocks/>
          </p:cNvSpPr>
          <p:nvPr/>
        </p:nvSpPr>
        <p:spPr>
          <a:xfrm>
            <a:off x="8023099" y="2000952"/>
            <a:ext cx="353553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ru-RU" sz="1800" dirty="0"/>
              <a:t>Начало</a:t>
            </a:r>
          </a:p>
        </p:txBody>
      </p:sp>
    </p:spTree>
    <p:extLst>
      <p:ext uri="{BB962C8B-B14F-4D97-AF65-F5344CB8AC3E}">
        <p14:creationId xmlns:p14="http://schemas.microsoft.com/office/powerpoint/2010/main" val="157942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23150-01C4-4864-99E4-9F54F730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двустороннего связывания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C54733-79A6-4F43-A59A-4ACBC9709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68" y="1681788"/>
            <a:ext cx="432435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CCE56-82DC-4D95-8369-76E6784138B0}"/>
              </a:ext>
            </a:extLst>
          </p:cNvPr>
          <p:cNvSpPr txBox="1"/>
          <p:nvPr/>
        </p:nvSpPr>
        <p:spPr>
          <a:xfrm>
            <a:off x="1343118" y="4600694"/>
            <a:ext cx="26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Вызов при подключении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9DFFD7-7A9C-495D-AF70-52E82CBC8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260" y="1779265"/>
            <a:ext cx="4343644" cy="2118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D0BC4D4F-FBAB-45D9-8529-CD647B946BE2}"/>
              </a:ext>
            </a:extLst>
          </p:cNvPr>
          <p:cNvCxnSpPr/>
          <p:nvPr/>
        </p:nvCxnSpPr>
        <p:spPr>
          <a:xfrm>
            <a:off x="6249879" y="3524435"/>
            <a:ext cx="107919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ADD838-BF73-4D40-AEB2-CE4D25CB1AAB}"/>
              </a:ext>
            </a:extLst>
          </p:cNvPr>
          <p:cNvSpPr txBox="1"/>
          <p:nvPr/>
        </p:nvSpPr>
        <p:spPr>
          <a:xfrm>
            <a:off x="5775143" y="4064501"/>
            <a:ext cx="4035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Редактирование и получение данных внешнего компонента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F2B59B6-F07A-4846-9625-2D05F241D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109" y="5022824"/>
            <a:ext cx="7956544" cy="646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5596C6-DF32-404F-9E53-555F702E52A9}"/>
              </a:ext>
            </a:extLst>
          </p:cNvPr>
          <p:cNvSpPr txBox="1"/>
          <p:nvPr/>
        </p:nvSpPr>
        <p:spPr>
          <a:xfrm>
            <a:off x="4552351" y="5779019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Отправка события (</a:t>
            </a:r>
            <a:r>
              <a:rPr lang="en-US" dirty="0"/>
              <a:t>$emit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1535871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22</TotalTime>
  <Words>172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Corbel</vt:lpstr>
      <vt:lpstr>Базис</vt:lpstr>
      <vt:lpstr>Учебная практика по ПМ.07</vt:lpstr>
      <vt:lpstr>Используемые технологии</vt:lpstr>
      <vt:lpstr>Основные команды Git</vt:lpstr>
      <vt:lpstr>Система загрузки компонентов</vt:lpstr>
      <vt:lpstr>Двустороннее связывание</vt:lpstr>
      <vt:lpstr>Пример двустороннего связывания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Учебная практика по ПМ.07</dc:title>
  <dc:creator>Дубынин Александр</dc:creator>
  <cp:lastModifiedBy>Дубынин Александр</cp:lastModifiedBy>
  <cp:revision>1</cp:revision>
  <dcterms:created xsi:type="dcterms:W3CDTF">2023-02-21T15:49:11Z</dcterms:created>
  <dcterms:modified xsi:type="dcterms:W3CDTF">2023-02-21T16:11:35Z</dcterms:modified>
</cp:coreProperties>
</file>