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44">
          <p15:clr>
            <a:srgbClr val="A4A3A4"/>
          </p15:clr>
        </p15:guide>
        <p15:guide id="2" pos="1872">
          <p15:clr>
            <a:srgbClr val="A4A3A4"/>
          </p15:clr>
        </p15:guide>
        <p15:guide id="3" pos="4176">
          <p15:clr>
            <a:srgbClr val="A4A3A4"/>
          </p15:clr>
        </p15:guide>
        <p15:guide id="4" pos="5496">
          <p15:clr>
            <a:srgbClr val="A4A3A4"/>
          </p15:clr>
        </p15:guide>
        <p15:guide id="5" orient="horz" pos="1224">
          <p15:clr>
            <a:srgbClr val="A4A3A4"/>
          </p15:clr>
        </p15:guide>
        <p15:guide id="6" orient="horz" pos="3624">
          <p15:clr>
            <a:srgbClr val="A4A3A4"/>
          </p15:clr>
        </p15:guide>
        <p15:guide id="7" orient="horz" pos="2040">
          <p15:clr>
            <a:srgbClr val="A4A3A4"/>
          </p15:clr>
        </p15:guide>
      </p15:sldGuideLst>
    </p:ext>
    <p:ext uri="http://customooxmlschemas.google.com/">
      <go:slidesCustomData xmlns:go="http://customooxmlschemas.google.com/" r:id="rId20" roundtripDataSignature="AMtx7mhqZq0bcSg0vRCHuxaxNIrKJtro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9410667-E1B5-44DE-BEA1-22AAB992BDCB}">
  <a:tblStyle styleId="{99410667-E1B5-44DE-BEA1-22AAB992BDCB}"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44" orient="horz"/>
        <p:guide pos="1872"/>
        <p:guide pos="4176"/>
        <p:guide pos="5496"/>
        <p:guide pos="1224" orient="horz"/>
        <p:guide pos="3624" orient="horz"/>
        <p:guide pos="2040" orient="horz"/>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mongodb.com/manual/replication/" TargetMode="External"/><Relationship Id="rId3" Type="http://schemas.openxmlformats.org/officeDocument/2006/relationships/hyperlink" Target="https://docs.mongodb.com/manual/sharding/"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2" name="Google Shape;27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2" name="Google Shape;512;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Q3 : pour une source de donnés passée en paramètre (gkg.SourceCommonName)</a:t>
            </a:r>
            <a:endParaRPr/>
          </a:p>
          <a:p>
            <a:pPr indent="0" lvl="0" marL="0" rtl="0" algn="l">
              <a:spcBef>
                <a:spcPts val="360"/>
              </a:spcBef>
              <a:spcAft>
                <a:spcPts val="0"/>
              </a:spcAft>
              <a:buNone/>
            </a:pPr>
            <a:r>
              <a:rPr lang="fr-FR"/>
              <a:t>affichez les thèmes, personnes, lieux dont les articles de cette</a:t>
            </a:r>
            <a:endParaRPr/>
          </a:p>
          <a:p>
            <a:pPr indent="0" lvl="0" marL="0" rtl="0" algn="l">
              <a:spcBef>
                <a:spcPts val="360"/>
              </a:spcBef>
              <a:spcAft>
                <a:spcPts val="0"/>
              </a:spcAft>
              <a:buNone/>
            </a:pPr>
            <a:r>
              <a:rPr lang="fr-FR"/>
              <a:t>sources parlent ainsi que le le nombre d’articles et le ton moyen</a:t>
            </a:r>
            <a:endParaRPr/>
          </a:p>
          <a:p>
            <a:pPr indent="0" lvl="0" marL="0" rtl="0" algn="l">
              <a:spcBef>
                <a:spcPts val="360"/>
              </a:spcBef>
              <a:spcAft>
                <a:spcPts val="0"/>
              </a:spcAft>
              <a:buNone/>
            </a:pPr>
            <a:r>
              <a:rPr lang="fr-FR"/>
              <a:t>des articles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fr-FR"/>
              <a:t>Pour une source,</a:t>
            </a:r>
            <a:endParaRPr/>
          </a:p>
          <a:p>
            <a:pPr indent="0" lvl="0" marL="0" rtl="0" algn="l">
              <a:spcBef>
                <a:spcPts val="360"/>
              </a:spcBef>
              <a:spcAft>
                <a:spcPts val="0"/>
              </a:spcAft>
              <a:buNone/>
            </a:pPr>
            <a:r>
              <a:rPr lang="fr-FR"/>
              <a:t>On liste de façon distinct tous les thèmes abordé dans l'ensemble des articles produit par la source.</a:t>
            </a:r>
            <a:endParaRPr/>
          </a:p>
          <a:p>
            <a:pPr indent="0" lvl="0" marL="0" rtl="0" algn="l">
              <a:spcBef>
                <a:spcPts val="360"/>
              </a:spcBef>
              <a:spcAft>
                <a:spcPts val="0"/>
              </a:spcAft>
              <a:buNone/>
            </a:pPr>
            <a:r>
              <a:rPr lang="fr-FR"/>
              <a:t>Pour chaque thèmes (groupe sur un seul thème parmis les autres) </a:t>
            </a:r>
            <a:endParaRPr/>
          </a:p>
          <a:p>
            <a:pPr indent="0" lvl="0" marL="0" rtl="0" algn="l">
              <a:spcBef>
                <a:spcPts val="360"/>
              </a:spcBef>
              <a:spcAft>
                <a:spcPts val="0"/>
              </a:spcAft>
              <a:buNone/>
            </a:pPr>
            <a:r>
              <a:rPr lang="fr-FR"/>
              <a:t>réponse  : on compte le nombre d'article (ligne) et on fait la moyenne du ton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fr-FR"/>
              <a:t>on reproduit pour les personnes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fr-FR"/>
              <a:t>on reproduit pour les lieux.</a:t>
            </a:r>
            <a:endParaRPr/>
          </a:p>
        </p:txBody>
      </p:sp>
      <p:sp>
        <p:nvSpPr>
          <p:cNvPr id="513" name="Google Shape;513;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b7c193bfce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b7c193bfce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24" name="Google Shape;524;gb7c193bfce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32" name="Google Shape;53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fr-FR"/>
              <a:t>S3: </a:t>
            </a:r>
            <a:endParaRPr/>
          </a:p>
          <a:p>
            <a:pPr indent="-171450" lvl="0" marL="171450" rtl="0" algn="l">
              <a:spcBef>
                <a:spcPts val="360"/>
              </a:spcBef>
              <a:spcAft>
                <a:spcPts val="0"/>
              </a:spcAft>
              <a:buClr>
                <a:schemeClr val="dk1"/>
              </a:buClr>
              <a:buSzPts val="1200"/>
              <a:buFont typeface="Calibri"/>
              <a:buChar char="-"/>
            </a:pPr>
            <a:r>
              <a:rPr lang="fr-FR"/>
              <a:t>Données facilement accessibles depuis EMR par liens direct copiables directement</a:t>
            </a:r>
            <a:endParaRPr/>
          </a:p>
          <a:p>
            <a:pPr indent="-171450" lvl="0" marL="171450" rtl="0" algn="l">
              <a:spcBef>
                <a:spcPts val="360"/>
              </a:spcBef>
              <a:spcAft>
                <a:spcPts val="0"/>
              </a:spcAft>
              <a:buClr>
                <a:schemeClr val="dk1"/>
              </a:buClr>
              <a:buSzPts val="1200"/>
              <a:buFont typeface="Calibri"/>
              <a:buChar char="-"/>
            </a:pPr>
            <a:r>
              <a:rPr lang="fr-FR"/>
              <a:t>Simple à utiliser et peu coûteux</a:t>
            </a:r>
            <a:endParaRPr/>
          </a:p>
          <a:p>
            <a:pPr indent="-171450" lvl="0" marL="171450" rtl="0" algn="l">
              <a:spcBef>
                <a:spcPts val="360"/>
              </a:spcBef>
              <a:spcAft>
                <a:spcPts val="0"/>
              </a:spcAft>
              <a:buClr>
                <a:schemeClr val="dk1"/>
              </a:buClr>
              <a:buSzPts val="1200"/>
              <a:buFont typeface="Calibri"/>
              <a:buChar char="-"/>
            </a:pPr>
            <a:r>
              <a:rPr lang="fr-FR"/>
              <a:t>Large choix dans les offres (de S3 classique à S3- Deep Glacier) </a:t>
            </a:r>
            <a:endParaRPr/>
          </a:p>
          <a:p>
            <a:pPr indent="-95250" lvl="0" marL="171450" rtl="0" algn="l">
              <a:spcBef>
                <a:spcPts val="360"/>
              </a:spcBef>
              <a:spcAft>
                <a:spcPts val="0"/>
              </a:spcAft>
              <a:buClr>
                <a:schemeClr val="dk1"/>
              </a:buClr>
              <a:buSzPts val="1200"/>
              <a:buFont typeface="Calibri"/>
              <a:buNone/>
            </a:pPr>
            <a:r>
              <a:t/>
            </a:r>
            <a:endParaRPr/>
          </a:p>
          <a:p>
            <a:pPr indent="0" lvl="0" marL="0" rtl="0" algn="l">
              <a:spcBef>
                <a:spcPts val="360"/>
              </a:spcBef>
              <a:spcAft>
                <a:spcPts val="0"/>
              </a:spcAft>
              <a:buNone/>
            </a:pPr>
            <a:r>
              <a:rPr b="1" lang="fr-FR" u="sng"/>
              <a:t>EMR: </a:t>
            </a:r>
            <a:endParaRPr/>
          </a:p>
          <a:p>
            <a:pPr indent="-171450" lvl="0" marL="171450" rtl="0" algn="l">
              <a:spcBef>
                <a:spcPts val="360"/>
              </a:spcBef>
              <a:spcAft>
                <a:spcPts val="0"/>
              </a:spcAft>
              <a:buClr>
                <a:schemeClr val="dk1"/>
              </a:buClr>
              <a:buSzPts val="1200"/>
              <a:buFont typeface="Calibri"/>
              <a:buChar char="-"/>
            </a:pPr>
            <a:r>
              <a:rPr lang="fr-FR"/>
              <a:t>Possibilité de monter simplement un cluster avec un ensemble de softs déjà préinstallés dessus. </a:t>
            </a:r>
            <a:endParaRPr/>
          </a:p>
          <a:p>
            <a:pPr indent="-171450" lvl="0" marL="171450" rtl="0" algn="l">
              <a:spcBef>
                <a:spcPts val="360"/>
              </a:spcBef>
              <a:spcAft>
                <a:spcPts val="0"/>
              </a:spcAft>
              <a:buClr>
                <a:schemeClr val="dk1"/>
              </a:buClr>
              <a:buSzPts val="1200"/>
              <a:buFont typeface="Calibri"/>
              <a:buChar char="-"/>
            </a:pPr>
            <a:r>
              <a:rPr lang="fr-FR"/>
              <a:t>Scalable. Peut monter en charge avec une option dédiée. Pas besoin de gérer le nombre de machines. AutoScaler Amazon</a:t>
            </a:r>
            <a:endParaRPr/>
          </a:p>
          <a:p>
            <a:pPr indent="-171450" lvl="0" marL="171450" rtl="0" algn="l">
              <a:spcBef>
                <a:spcPts val="360"/>
              </a:spcBef>
              <a:spcAft>
                <a:spcPts val="0"/>
              </a:spcAft>
              <a:buClr>
                <a:schemeClr val="dk1"/>
              </a:buClr>
              <a:buSzPts val="1200"/>
              <a:buFont typeface="Calibri"/>
              <a:buChar char="-"/>
            </a:pPr>
            <a:r>
              <a:rPr lang="fr-FR"/>
              <a:t>Jupyter Notebook avec Noyau Spark codable en SCALA. </a:t>
            </a:r>
            <a:endParaRPr/>
          </a:p>
          <a:p>
            <a:pPr indent="-171450" lvl="0" marL="171450" rtl="0" algn="l">
              <a:spcBef>
                <a:spcPts val="360"/>
              </a:spcBef>
              <a:spcAft>
                <a:spcPts val="0"/>
              </a:spcAft>
              <a:buClr>
                <a:schemeClr val="dk1"/>
              </a:buClr>
              <a:buSzPts val="1200"/>
              <a:buFont typeface="Calibri"/>
              <a:buChar char="-"/>
            </a:pPr>
            <a:r>
              <a:rPr lang="fr-FR"/>
              <a:t>SPARK est bâti pour le calcul distribué et sait gérer de manière intelligente les grands volumes de données en cache mémoire. </a:t>
            </a:r>
            <a:endParaRPr/>
          </a:p>
          <a:p>
            <a:pPr indent="-171450" lvl="0" marL="171450" rtl="0" algn="l">
              <a:spcBef>
                <a:spcPts val="360"/>
              </a:spcBef>
              <a:spcAft>
                <a:spcPts val="0"/>
              </a:spcAft>
              <a:buClr>
                <a:schemeClr val="dk1"/>
              </a:buClr>
              <a:buSzPts val="1200"/>
              <a:buFont typeface="Calibri"/>
              <a:buChar char="-"/>
            </a:pPr>
            <a:r>
              <a:rPr lang="fr-FR"/>
              <a:t>SCALA sait distribuer le calcul de manière « native ». Le passage d’un code Scala de Local à AWS est transparent</a:t>
            </a:r>
            <a:endParaRPr/>
          </a:p>
          <a:p>
            <a:pPr indent="-171450" lvl="0" marL="171450" rtl="0" algn="l">
              <a:spcBef>
                <a:spcPts val="360"/>
              </a:spcBef>
              <a:spcAft>
                <a:spcPts val="0"/>
              </a:spcAft>
              <a:buClr>
                <a:schemeClr val="dk1"/>
              </a:buClr>
              <a:buSzPts val="1200"/>
              <a:buFont typeface="Calibri"/>
              <a:buChar char="-"/>
            </a:pPr>
            <a:r>
              <a:rPr lang="fr-FR"/>
              <a:t>Flexibilité du notebook (PyCharm si on veut rester en python)</a:t>
            </a:r>
            <a:endParaRPr/>
          </a:p>
          <a:p>
            <a:pPr indent="-171450" lvl="0" marL="171450" rtl="0" algn="l">
              <a:spcBef>
                <a:spcPts val="360"/>
              </a:spcBef>
              <a:spcAft>
                <a:spcPts val="0"/>
              </a:spcAft>
              <a:buClr>
                <a:schemeClr val="dk1"/>
              </a:buClr>
              <a:buSzPts val="1200"/>
              <a:buFont typeface="Calibri"/>
              <a:buChar char="-"/>
            </a:pPr>
            <a:r>
              <a:rPr lang="fr-FR"/>
              <a:t>Rien à installer. Il suffit de cocher une case.</a:t>
            </a:r>
            <a:endParaRPr/>
          </a:p>
          <a:p>
            <a:pPr indent="0" lvl="0" marL="0" rtl="0" algn="l">
              <a:spcBef>
                <a:spcPts val="360"/>
              </a:spcBef>
              <a:spcAft>
                <a:spcPts val="0"/>
              </a:spcAft>
              <a:buClr>
                <a:schemeClr val="dk1"/>
              </a:buClr>
              <a:buSzPts val="1200"/>
              <a:buFont typeface="Calibri"/>
              <a:buNone/>
            </a:pPr>
            <a:r>
              <a:t/>
            </a:r>
            <a:endParaRPr/>
          </a:p>
          <a:p>
            <a:pPr indent="0" lvl="0" marL="0" rtl="0" algn="l">
              <a:spcBef>
                <a:spcPts val="360"/>
              </a:spcBef>
              <a:spcAft>
                <a:spcPts val="0"/>
              </a:spcAft>
              <a:buClr>
                <a:schemeClr val="dk1"/>
              </a:buClr>
              <a:buSzPts val="1200"/>
              <a:buFont typeface="Calibri"/>
              <a:buNone/>
            </a:pPr>
            <a:r>
              <a:rPr b="1" lang="fr-FR" u="sng"/>
              <a:t>EMR Limitations: Pas une VM « classique »</a:t>
            </a:r>
            <a:endParaRPr/>
          </a:p>
          <a:p>
            <a:pPr indent="0" lvl="0" marL="0" rtl="0" algn="l">
              <a:spcBef>
                <a:spcPts val="360"/>
              </a:spcBef>
              <a:spcAft>
                <a:spcPts val="0"/>
              </a:spcAft>
              <a:buClr>
                <a:schemeClr val="dk1"/>
              </a:buClr>
              <a:buSzPts val="1200"/>
              <a:buFont typeface="Calibri"/>
              <a:buNone/>
            </a:pPr>
            <a:r>
              <a:rPr b="0" lang="fr-FR" u="none"/>
              <a:t>- SCALA: Nombreuses difficultés avec le code chronophages. Exemple de librairie à importer différents, certains codes marchant en IntelliJ (local) ne marchent plus sur Jupyter SPARK.</a:t>
            </a:r>
            <a:endParaRPr/>
          </a:p>
          <a:p>
            <a:pPr indent="-171450" lvl="0" marL="171450" rtl="0" algn="l">
              <a:spcBef>
                <a:spcPts val="360"/>
              </a:spcBef>
              <a:spcAft>
                <a:spcPts val="0"/>
              </a:spcAft>
              <a:buClr>
                <a:schemeClr val="dk1"/>
              </a:buClr>
              <a:buSzPts val="1200"/>
              <a:buFont typeface="Calibri"/>
              <a:buChar char="-"/>
            </a:pPr>
            <a:r>
              <a:rPr lang="fr-FR"/>
              <a:t>C’est un cluster: On ne peut pas simplement l’arrêter et le redémarrer. Il faut le « terminate », cloner la configuration et le relancer. Tant qu’il existe, il coûte des $$.</a:t>
            </a:r>
            <a:endParaRPr/>
          </a:p>
          <a:p>
            <a:pPr indent="0" lvl="0" marL="0" rtl="0" algn="l">
              <a:spcBef>
                <a:spcPts val="360"/>
              </a:spcBef>
              <a:spcAft>
                <a:spcPts val="0"/>
              </a:spcAft>
              <a:buClr>
                <a:schemeClr val="dk1"/>
              </a:buClr>
              <a:buSzPts val="1200"/>
              <a:buFont typeface="Calibri"/>
              <a:buNone/>
            </a:pPr>
            <a:r>
              <a:t/>
            </a:r>
            <a:endParaRPr b="1" u="sng"/>
          </a:p>
          <a:p>
            <a:pPr indent="0" lvl="0" marL="0" rtl="0" algn="l">
              <a:spcBef>
                <a:spcPts val="360"/>
              </a:spcBef>
              <a:spcAft>
                <a:spcPts val="0"/>
              </a:spcAft>
              <a:buClr>
                <a:schemeClr val="dk1"/>
              </a:buClr>
              <a:buSzPts val="1200"/>
              <a:buFont typeface="Calibri"/>
              <a:buNone/>
            </a:pPr>
            <a:r>
              <a:rPr b="1" lang="fr-FR" u="sng"/>
              <a:t>Pourquoi ne pas rester sur EMR pour la suite ?</a:t>
            </a:r>
            <a:endParaRPr/>
          </a:p>
          <a:p>
            <a:pPr indent="-171450" lvl="0" marL="171450" rtl="0" algn="l">
              <a:spcBef>
                <a:spcPts val="360"/>
              </a:spcBef>
              <a:spcAft>
                <a:spcPts val="0"/>
              </a:spcAft>
              <a:buClr>
                <a:schemeClr val="dk1"/>
              </a:buClr>
              <a:buSzPts val="1200"/>
              <a:buFont typeface="Calibri"/>
              <a:buChar char="-"/>
            </a:pPr>
            <a:r>
              <a:rPr lang="fr-FR"/>
              <a:t>Nous aurions pu rester avec EMR et utiliser Hbase. MAIS: </a:t>
            </a:r>
            <a:endParaRPr/>
          </a:p>
          <a:p>
            <a:pPr indent="-171450" lvl="1" marL="628650" rtl="0" algn="l">
              <a:spcBef>
                <a:spcPts val="360"/>
              </a:spcBef>
              <a:spcAft>
                <a:spcPts val="0"/>
              </a:spcAft>
              <a:buClr>
                <a:schemeClr val="dk1"/>
              </a:buClr>
              <a:buSzPts val="1200"/>
              <a:buFont typeface="Calibri"/>
              <a:buChar char="-"/>
            </a:pPr>
            <a:r>
              <a:rPr lang="fr-FR"/>
              <a:t>Pas de contrôle sur comment il tourne car préinstallé déjà sur EMR</a:t>
            </a:r>
            <a:endParaRPr/>
          </a:p>
          <a:p>
            <a:pPr indent="-171450" lvl="1" marL="628650" rtl="0" algn="l">
              <a:spcBef>
                <a:spcPts val="360"/>
              </a:spcBef>
              <a:spcAft>
                <a:spcPts val="0"/>
              </a:spcAft>
              <a:buClr>
                <a:schemeClr val="dk1"/>
              </a:buClr>
              <a:buSzPts val="1200"/>
              <a:buFont typeface="Calibri"/>
              <a:buChar char="-"/>
            </a:pPr>
            <a:r>
              <a:rPr lang="fr-FR"/>
              <a:t>Hbase a un single point of failure. Il faut plusieurs Masters, ce qui ne semblait pas être la meilleure option. </a:t>
            </a:r>
            <a:endParaRPr/>
          </a:p>
          <a:p>
            <a:pPr indent="-171450" lvl="1" marL="628650" rtl="0" algn="l">
              <a:spcBef>
                <a:spcPts val="360"/>
              </a:spcBef>
              <a:spcAft>
                <a:spcPts val="0"/>
              </a:spcAft>
              <a:buClr>
                <a:schemeClr val="dk1"/>
              </a:buClr>
              <a:buSzPts val="1200"/>
              <a:buFont typeface="Calibri"/>
              <a:buChar char="-"/>
            </a:pPr>
            <a:r>
              <a:rPr lang="fr-FR"/>
              <a:t>Pas moyen de tester la résilience du système car pas de Chaos Monkey : Il faut une installation « à la mano »</a:t>
            </a:r>
            <a:endParaRPr/>
          </a:p>
          <a:p>
            <a:pPr indent="-95250" lvl="1" marL="628650" rtl="0" algn="l">
              <a:spcBef>
                <a:spcPts val="360"/>
              </a:spcBef>
              <a:spcAft>
                <a:spcPts val="0"/>
              </a:spcAft>
              <a:buClr>
                <a:schemeClr val="dk1"/>
              </a:buClr>
              <a:buSzPts val="1200"/>
              <a:buFont typeface="Calibri"/>
              <a:buNone/>
            </a:pPr>
            <a:r>
              <a:t/>
            </a:r>
            <a:endParaRPr/>
          </a:p>
          <a:p>
            <a:pPr indent="0" lvl="0" marL="0" rtl="0" algn="l">
              <a:spcBef>
                <a:spcPts val="360"/>
              </a:spcBef>
              <a:spcAft>
                <a:spcPts val="0"/>
              </a:spcAft>
              <a:buClr>
                <a:schemeClr val="dk1"/>
              </a:buClr>
              <a:buSzPts val="1200"/>
              <a:buFont typeface="Calibri"/>
              <a:buNone/>
            </a:pPr>
            <a:r>
              <a:t/>
            </a:r>
            <a:endParaRPr/>
          </a:p>
          <a:p>
            <a:pPr indent="0" lvl="0" marL="0" rtl="0" algn="l">
              <a:spcBef>
                <a:spcPts val="360"/>
              </a:spcBef>
              <a:spcAft>
                <a:spcPts val="0"/>
              </a:spcAft>
              <a:buClr>
                <a:schemeClr val="dk1"/>
              </a:buClr>
              <a:buSzPts val="1200"/>
              <a:buFont typeface="Calibri"/>
              <a:buNone/>
            </a:pPr>
            <a:r>
              <a:rPr b="1" lang="fr-FR" u="sng"/>
              <a:t>Solutions pour la partie Base de Données NoSQL ?</a:t>
            </a:r>
            <a:endParaRPr/>
          </a:p>
          <a:p>
            <a:pPr indent="-171450" lvl="0" marL="171450" rtl="0" algn="l">
              <a:spcBef>
                <a:spcPts val="360"/>
              </a:spcBef>
              <a:spcAft>
                <a:spcPts val="0"/>
              </a:spcAft>
              <a:buClr>
                <a:schemeClr val="dk1"/>
              </a:buClr>
              <a:buSzPts val="1200"/>
              <a:buFont typeface="Calibri"/>
              <a:buChar char="-"/>
            </a:pPr>
            <a:r>
              <a:rPr lang="fr-FR"/>
              <a:t>Amazon keyspaces: Nous n’avions pas d’accès pour le faire</a:t>
            </a:r>
            <a:endParaRPr/>
          </a:p>
          <a:p>
            <a:pPr indent="-171450" lvl="0" marL="171450" rtl="0" algn="l">
              <a:spcBef>
                <a:spcPts val="360"/>
              </a:spcBef>
              <a:spcAft>
                <a:spcPts val="0"/>
              </a:spcAft>
              <a:buClr>
                <a:schemeClr val="dk1"/>
              </a:buClr>
              <a:buSzPts val="1200"/>
              <a:buFont typeface="Calibri"/>
              <a:buChar char="-"/>
            </a:pPr>
            <a:r>
              <a:rPr lang="fr-FR"/>
              <a:t>Amazon DocumentDB avec compatibilité Mongo: Pas d’accès non plus</a:t>
            </a:r>
            <a:endParaRPr/>
          </a:p>
          <a:p>
            <a:pPr indent="-95250" lvl="0" marL="171450" rtl="0" algn="l">
              <a:spcBef>
                <a:spcPts val="360"/>
              </a:spcBef>
              <a:spcAft>
                <a:spcPts val="0"/>
              </a:spcAft>
              <a:buClr>
                <a:schemeClr val="dk1"/>
              </a:buClr>
              <a:buSzPts val="1200"/>
              <a:buFont typeface="Calibri"/>
              <a:buNone/>
            </a:pPr>
            <a:r>
              <a:t/>
            </a:r>
            <a:endParaRPr/>
          </a:p>
          <a:p>
            <a:pPr indent="-95250" lvl="1" marL="628650" rtl="0" algn="l">
              <a:spcBef>
                <a:spcPts val="360"/>
              </a:spcBef>
              <a:spcAft>
                <a:spcPts val="0"/>
              </a:spcAft>
              <a:buClr>
                <a:schemeClr val="dk1"/>
              </a:buClr>
              <a:buSzPts val="1200"/>
              <a:buFont typeface="Calibri"/>
              <a:buNone/>
            </a:pPr>
            <a:r>
              <a:t/>
            </a:r>
            <a:endParaRPr/>
          </a:p>
          <a:p>
            <a:pPr indent="0" lvl="0" marL="0" marR="0" rtl="0" algn="l">
              <a:lnSpc>
                <a:spcPct val="100000"/>
              </a:lnSpc>
              <a:spcBef>
                <a:spcPts val="360"/>
              </a:spcBef>
              <a:spcAft>
                <a:spcPts val="0"/>
              </a:spcAft>
              <a:buClr>
                <a:schemeClr val="dk1"/>
              </a:buClr>
              <a:buSzPts val="1200"/>
              <a:buFont typeface="Calibri"/>
              <a:buNone/>
            </a:pPr>
            <a:r>
              <a:rPr b="1" lang="fr-FR" u="sng"/>
              <a:t>EC2: </a:t>
            </a:r>
            <a:endParaRPr/>
          </a:p>
          <a:p>
            <a:pPr indent="-171450" lvl="0" marL="171450" rtl="0" algn="l">
              <a:spcBef>
                <a:spcPts val="360"/>
              </a:spcBef>
              <a:spcAft>
                <a:spcPts val="0"/>
              </a:spcAft>
              <a:buClr>
                <a:schemeClr val="dk1"/>
              </a:buClr>
              <a:buSzPts val="1200"/>
              <a:buFont typeface="Calibri"/>
              <a:buChar char="-"/>
            </a:pPr>
            <a:r>
              <a:rPr lang="fr-FR"/>
              <a:t>Possibilités de créer plusieurs instances en une fois (duplication des instances)</a:t>
            </a:r>
            <a:endParaRPr/>
          </a:p>
          <a:p>
            <a:pPr indent="-171450" lvl="0" marL="171450" rtl="0" algn="l">
              <a:spcBef>
                <a:spcPts val="360"/>
              </a:spcBef>
              <a:spcAft>
                <a:spcPts val="0"/>
              </a:spcAft>
              <a:buClr>
                <a:schemeClr val="dk1"/>
              </a:buClr>
              <a:buSzPts val="1200"/>
              <a:buFont typeface="Calibri"/>
              <a:buChar char="-"/>
            </a:pPr>
            <a:r>
              <a:rPr lang="fr-FR"/>
              <a:t>Gestion des accès TCP/IP très granulaire. </a:t>
            </a:r>
            <a:endParaRPr/>
          </a:p>
          <a:p>
            <a:pPr indent="-171450" lvl="1" marL="628650" rtl="0" algn="l">
              <a:spcBef>
                <a:spcPts val="360"/>
              </a:spcBef>
              <a:spcAft>
                <a:spcPts val="0"/>
              </a:spcAft>
              <a:buClr>
                <a:schemeClr val="dk1"/>
              </a:buClr>
              <a:buSzPts val="1200"/>
              <a:buFont typeface="Calibri"/>
              <a:buChar char="-"/>
            </a:pPr>
            <a:r>
              <a:rPr lang="fr-FR"/>
              <a:t>Gestion de nombreux types d’entrées pour l’accès au VPC </a:t>
            </a:r>
            <a:endParaRPr/>
          </a:p>
          <a:p>
            <a:pPr indent="-171450" lvl="1" marL="628650" rtl="0" algn="l">
              <a:spcBef>
                <a:spcPts val="360"/>
              </a:spcBef>
              <a:spcAft>
                <a:spcPts val="0"/>
              </a:spcAft>
              <a:buClr>
                <a:schemeClr val="dk1"/>
              </a:buClr>
              <a:buSzPts val="1200"/>
              <a:buFont typeface="Calibri"/>
              <a:buChar char="-"/>
            </a:pPr>
            <a:r>
              <a:rPr lang="fr-FR"/>
              <a:t>Accès filtrable par IP (typiquement on peut donner accès à plusieurs personnes aux IP différents). </a:t>
            </a:r>
            <a:endParaRPr/>
          </a:p>
          <a:p>
            <a:pPr indent="-171450" lvl="1" marL="628650" rtl="0" algn="l">
              <a:spcBef>
                <a:spcPts val="360"/>
              </a:spcBef>
              <a:spcAft>
                <a:spcPts val="0"/>
              </a:spcAft>
              <a:buClr>
                <a:schemeClr val="dk1"/>
              </a:buClr>
              <a:buSzPts val="1200"/>
              <a:buFont typeface="Calibri"/>
              <a:buChar char="-"/>
            </a:pPr>
            <a:r>
              <a:rPr lang="fr-FR"/>
              <a:t>Une fois à l’intérieur, on peut encore limiter les accès à certaines machines (data engineer VS data scientists par exemple)</a:t>
            </a:r>
            <a:endParaRPr/>
          </a:p>
          <a:p>
            <a:pPr indent="-171450" lvl="0" marL="171450" marR="0" rtl="0" algn="l">
              <a:lnSpc>
                <a:spcPct val="100000"/>
              </a:lnSpc>
              <a:spcBef>
                <a:spcPts val="360"/>
              </a:spcBef>
              <a:spcAft>
                <a:spcPts val="0"/>
              </a:spcAft>
              <a:buClr>
                <a:schemeClr val="dk1"/>
              </a:buClr>
              <a:buSzPts val="1200"/>
              <a:buFont typeface="Calibri"/>
              <a:buChar char="-"/>
            </a:pPr>
            <a:r>
              <a:rPr lang="fr-FR"/>
              <a:t>Passe à l’échelle automatiquement (Auto Scaling Amazon) en cas de montée de charge.</a:t>
            </a:r>
            <a:endParaRPr/>
          </a:p>
          <a:p>
            <a:pPr indent="-171450" lvl="0" marL="171450" marR="0" rtl="0" algn="l">
              <a:lnSpc>
                <a:spcPct val="100000"/>
              </a:lnSpc>
              <a:spcBef>
                <a:spcPts val="360"/>
              </a:spcBef>
              <a:spcAft>
                <a:spcPts val="0"/>
              </a:spcAft>
              <a:buClr>
                <a:schemeClr val="dk1"/>
              </a:buClr>
              <a:buSzPts val="1200"/>
              <a:buFont typeface="Calibri"/>
              <a:buChar char="-"/>
            </a:pPr>
            <a:r>
              <a:rPr lang="fr-FR"/>
              <a:t>Génère automatiquement la ligne de commande SSH nécessaire pour connection aux différentes instances au sein d’EC2. </a:t>
            </a:r>
            <a:endParaRPr/>
          </a:p>
          <a:p>
            <a:pPr indent="-95250" lvl="0" marL="171450" rtl="0" algn="l">
              <a:spcBef>
                <a:spcPts val="360"/>
              </a:spcBef>
              <a:spcAft>
                <a:spcPts val="0"/>
              </a:spcAft>
              <a:buClr>
                <a:schemeClr val="dk1"/>
              </a:buClr>
              <a:buSzPts val="1200"/>
              <a:buFont typeface="Calibri"/>
              <a:buNone/>
            </a:pPr>
            <a:r>
              <a:t/>
            </a:r>
            <a:endParaRPr/>
          </a:p>
          <a:p>
            <a:pPr indent="0" lvl="0" marL="0" rtl="0" algn="l">
              <a:spcBef>
                <a:spcPts val="360"/>
              </a:spcBef>
              <a:spcAft>
                <a:spcPts val="0"/>
              </a:spcAft>
              <a:buClr>
                <a:schemeClr val="dk1"/>
              </a:buClr>
              <a:buSzPts val="1200"/>
              <a:buFont typeface="Calibri"/>
              <a:buNone/>
            </a:pPr>
            <a:r>
              <a:rPr lang="fr-FR"/>
              <a:t>- Offre la même flexibilité qu’en Local</a:t>
            </a:r>
            <a:endParaRPr/>
          </a:p>
          <a:p>
            <a:pPr indent="-171450" lvl="1" marL="628650" rtl="0" algn="l">
              <a:spcBef>
                <a:spcPts val="360"/>
              </a:spcBef>
              <a:spcAft>
                <a:spcPts val="0"/>
              </a:spcAft>
              <a:buClr>
                <a:schemeClr val="dk1"/>
              </a:buClr>
              <a:buSzPts val="1200"/>
              <a:buFont typeface="Calibri"/>
              <a:buChar char="-"/>
            </a:pPr>
            <a:r>
              <a:rPr lang="fr-FR"/>
              <a:t>Possibilité d’installer n’importe quel OS. Ubuntu a fait l’affaire car très simple d’installer Mongo (qqes lignes de commande) </a:t>
            </a:r>
            <a:endParaRPr/>
          </a:p>
          <a:p>
            <a:pPr indent="-171450" lvl="1" marL="628650" rtl="0" algn="l">
              <a:spcBef>
                <a:spcPts val="360"/>
              </a:spcBef>
              <a:spcAft>
                <a:spcPts val="0"/>
              </a:spcAft>
              <a:buClr>
                <a:schemeClr val="dk1"/>
              </a:buClr>
              <a:buSzPts val="1200"/>
              <a:buFont typeface="Calibri"/>
              <a:buChar char="-"/>
            </a:pPr>
            <a:r>
              <a:rPr lang="fr-FR"/>
              <a:t>SSH simple depuis Mac / Windows / Linux</a:t>
            </a:r>
            <a:endParaRPr/>
          </a:p>
          <a:p>
            <a:pPr indent="-171450" lvl="1" marL="628650" rtl="0" algn="l">
              <a:spcBef>
                <a:spcPts val="360"/>
              </a:spcBef>
              <a:spcAft>
                <a:spcPts val="0"/>
              </a:spcAft>
              <a:buClr>
                <a:schemeClr val="dk1"/>
              </a:buClr>
              <a:buSzPts val="1200"/>
              <a:buFont typeface="Calibri"/>
              <a:buChar char="-"/>
            </a:pPr>
            <a:r>
              <a:rPr lang="fr-FR"/>
              <a:t>Installation de MongoDB simple (lignes de commande et ça marche)</a:t>
            </a:r>
            <a:endParaRPr/>
          </a:p>
          <a:p>
            <a:pPr indent="0" lvl="0" marL="0" rtl="0" algn="l">
              <a:spcBef>
                <a:spcPts val="360"/>
              </a:spcBef>
              <a:spcAft>
                <a:spcPts val="0"/>
              </a:spcAft>
              <a:buClr>
                <a:schemeClr val="dk1"/>
              </a:buClr>
              <a:buSzPts val="1200"/>
              <a:buFont typeface="Calibri"/>
              <a:buNone/>
            </a:pPr>
            <a:r>
              <a:t/>
            </a:r>
            <a:endParaRPr/>
          </a:p>
          <a:p>
            <a:pPr indent="0" lvl="0" marL="0" rtl="0" algn="l">
              <a:spcBef>
                <a:spcPts val="360"/>
              </a:spcBef>
              <a:spcAft>
                <a:spcPts val="0"/>
              </a:spcAft>
              <a:buClr>
                <a:schemeClr val="dk1"/>
              </a:buClr>
              <a:buSzPts val="1200"/>
              <a:buFont typeface="Calibri"/>
              <a:buNone/>
            </a:pPr>
            <a:r>
              <a:rPr b="1" lang="fr-FR"/>
              <a:t>Difficultés avec EC2: </a:t>
            </a:r>
            <a:r>
              <a:rPr lang="fr-FR"/>
              <a:t>Doit rassembler 3 conditions pour marcher: </a:t>
            </a:r>
            <a:endParaRPr/>
          </a:p>
          <a:p>
            <a:pPr indent="-171450" lvl="1" marL="628650" rtl="0" algn="l">
              <a:spcBef>
                <a:spcPts val="360"/>
              </a:spcBef>
              <a:spcAft>
                <a:spcPts val="0"/>
              </a:spcAft>
              <a:buClr>
                <a:schemeClr val="dk1"/>
              </a:buClr>
              <a:buSzPts val="1200"/>
              <a:buFont typeface="Calibri"/>
              <a:buChar char="-"/>
            </a:pPr>
            <a:r>
              <a:rPr lang="fr-FR"/>
              <a:t>Crédentials AWS à jour (avec compte étudiant ça change à chaque fois et on est déconnectés régulièrement)</a:t>
            </a:r>
            <a:endParaRPr/>
          </a:p>
          <a:p>
            <a:pPr indent="-171450" lvl="1" marL="628650" rtl="0" algn="l">
              <a:spcBef>
                <a:spcPts val="360"/>
              </a:spcBef>
              <a:spcAft>
                <a:spcPts val="0"/>
              </a:spcAft>
              <a:buClr>
                <a:schemeClr val="dk1"/>
              </a:buClr>
              <a:buSzPts val="1200"/>
              <a:buFont typeface="Calibri"/>
              <a:buChar char="-"/>
            </a:pPr>
            <a:r>
              <a:rPr lang="fr-FR"/>
              <a:t>Clef PEM doit être appelée correctement dans la ligne de commande</a:t>
            </a:r>
            <a:endParaRPr/>
          </a:p>
          <a:p>
            <a:pPr indent="-171450" lvl="1" marL="628650" rtl="0" algn="l">
              <a:spcBef>
                <a:spcPts val="360"/>
              </a:spcBef>
              <a:spcAft>
                <a:spcPts val="0"/>
              </a:spcAft>
              <a:buClr>
                <a:schemeClr val="dk1"/>
              </a:buClr>
              <a:buSzPts val="1200"/>
              <a:buFont typeface="Calibri"/>
              <a:buChar char="-"/>
            </a:pPr>
            <a:r>
              <a:rPr lang="fr-FR"/>
              <a:t>Chmod 400 sur windows  (passer par un éditeur linux pour donner les bons droits) </a:t>
            </a:r>
            <a:endParaRPr/>
          </a:p>
          <a:p>
            <a:pPr indent="0" lvl="0" marL="0" rtl="0" algn="l">
              <a:spcBef>
                <a:spcPts val="360"/>
              </a:spcBef>
              <a:spcAft>
                <a:spcPts val="0"/>
              </a:spcAft>
              <a:buClr>
                <a:schemeClr val="dk1"/>
              </a:buClr>
              <a:buSzPts val="1200"/>
              <a:buFont typeface="Calibri"/>
              <a:buNone/>
            </a:pPr>
            <a:r>
              <a:t/>
            </a:r>
            <a:endParaRPr/>
          </a:p>
          <a:p>
            <a:pPr indent="0" lvl="0" marL="0" rtl="0" algn="l">
              <a:spcBef>
                <a:spcPts val="360"/>
              </a:spcBef>
              <a:spcAft>
                <a:spcPts val="0"/>
              </a:spcAft>
              <a:buNone/>
            </a:pPr>
            <a:r>
              <a:rPr b="1" lang="fr-FR" u="sng"/>
              <a:t>Groupe de permissions:</a:t>
            </a:r>
            <a:r>
              <a:rPr b="1" lang="fr-FR" u="none"/>
              <a:t> </a:t>
            </a:r>
            <a:endParaRPr b="0" u="sng"/>
          </a:p>
          <a:p>
            <a:pPr indent="0" lvl="0" marL="0" rtl="0" algn="l">
              <a:spcBef>
                <a:spcPts val="360"/>
              </a:spcBef>
              <a:spcAft>
                <a:spcPts val="0"/>
              </a:spcAft>
              <a:buNone/>
            </a:pPr>
            <a:r>
              <a:rPr lang="fr-FR"/>
              <a:t>Une seule IP a le droit d’accès à l’intérieur du réseau. </a:t>
            </a:r>
            <a:endParaRPr/>
          </a:p>
          <a:p>
            <a:pPr indent="0" lvl="0" marL="0" rtl="0" algn="l">
              <a:spcBef>
                <a:spcPts val="360"/>
              </a:spcBef>
              <a:spcAft>
                <a:spcPts val="0"/>
              </a:spcAft>
              <a:buNone/>
            </a:pPr>
            <a:r>
              <a:rPr lang="fr-FR"/>
              <a:t>Une fois à l’intérieur du réseau, tous les protocoles de communication sont ouverts</a:t>
            </a:r>
            <a:endParaRPr/>
          </a:p>
          <a:p>
            <a:pPr indent="0" lvl="0" marL="0" rtl="0" algn="l">
              <a:spcBef>
                <a:spcPts val="360"/>
              </a:spcBef>
              <a:spcAft>
                <a:spcPts val="0"/>
              </a:spcAft>
              <a:buClr>
                <a:schemeClr val="dk1"/>
              </a:buClr>
              <a:buSzPts val="1200"/>
              <a:buFont typeface="Calibri"/>
              <a:buNone/>
            </a:pPr>
            <a:r>
              <a:t/>
            </a:r>
            <a:endParaRPr/>
          </a:p>
          <a:p>
            <a:pPr indent="0" lvl="0" marL="0" rtl="0" algn="l">
              <a:spcBef>
                <a:spcPts val="360"/>
              </a:spcBef>
              <a:spcAft>
                <a:spcPts val="0"/>
              </a:spcAft>
              <a:buClr>
                <a:schemeClr val="dk1"/>
              </a:buClr>
              <a:buSzPts val="1200"/>
              <a:buFont typeface="Calibri"/>
              <a:buNone/>
            </a:pPr>
            <a:r>
              <a:t/>
            </a:r>
            <a:endParaRPr/>
          </a:p>
          <a:p>
            <a:pPr indent="0" lvl="0" marL="0" rtl="0" algn="l">
              <a:spcBef>
                <a:spcPts val="360"/>
              </a:spcBef>
              <a:spcAft>
                <a:spcPts val="0"/>
              </a:spcAft>
              <a:buClr>
                <a:schemeClr val="dk1"/>
              </a:buClr>
              <a:buSzPts val="1200"/>
              <a:buFont typeface="Calibri"/>
              <a:buNone/>
            </a:pPr>
            <a:r>
              <a:rPr b="1" lang="fr-FR" u="sng"/>
              <a:t>Pas de techno SQL</a:t>
            </a:r>
            <a:endParaRPr/>
          </a:p>
          <a:p>
            <a:pPr indent="0" lvl="0" marL="0" rtl="0" algn="l">
              <a:spcBef>
                <a:spcPts val="360"/>
              </a:spcBef>
              <a:spcAft>
                <a:spcPts val="0"/>
              </a:spcAft>
              <a:buNone/>
            </a:pPr>
            <a:r>
              <a:rPr lang="fr-FR"/>
              <a:t>Du à la taille de la donnée et du fait qu’il n’y ai qu’une seule table. La solution SQL a été rejetée.</a:t>
            </a:r>
            <a:endParaRPr/>
          </a:p>
          <a:p>
            <a:pPr indent="0" lvl="0" marL="0" rtl="0" algn="l">
              <a:spcBef>
                <a:spcPts val="360"/>
              </a:spcBef>
              <a:spcAft>
                <a:spcPts val="0"/>
              </a:spcAft>
              <a:buClr>
                <a:schemeClr val="dk1"/>
              </a:buClr>
              <a:buSzPts val="1200"/>
              <a:buFont typeface="Calibri"/>
              <a:buNone/>
            </a:pPr>
            <a:r>
              <a:t/>
            </a:r>
            <a:endParaRPr/>
          </a:p>
          <a:p>
            <a:pPr indent="0" lvl="0" marL="0" rtl="0" algn="l">
              <a:spcBef>
                <a:spcPts val="360"/>
              </a:spcBef>
              <a:spcAft>
                <a:spcPts val="0"/>
              </a:spcAft>
              <a:buClr>
                <a:schemeClr val="dk1"/>
              </a:buClr>
              <a:buSzPts val="1200"/>
              <a:buFont typeface="Calibri"/>
              <a:buNone/>
            </a:pPr>
            <a:r>
              <a:rPr lang="fr-FR"/>
              <a:t>Pas d’explication no sql</a:t>
            </a:r>
            <a:endParaRPr/>
          </a:p>
          <a:p>
            <a:pPr indent="0" lvl="0" marL="0" rtl="0" algn="l">
              <a:spcBef>
                <a:spcPts val="360"/>
              </a:spcBef>
              <a:spcAft>
                <a:spcPts val="0"/>
              </a:spcAft>
              <a:buNone/>
            </a:pPr>
            <a:r>
              <a:t/>
            </a:r>
            <a:endParaRPr/>
          </a:p>
          <a:p>
            <a:pPr indent="-95250" lvl="0" marL="171450" rtl="0" algn="l">
              <a:spcBef>
                <a:spcPts val="360"/>
              </a:spcBef>
              <a:spcAft>
                <a:spcPts val="0"/>
              </a:spcAft>
              <a:buClr>
                <a:schemeClr val="dk1"/>
              </a:buClr>
              <a:buSzPts val="1200"/>
              <a:buFont typeface="Calibri"/>
              <a:buNone/>
            </a:pPr>
            <a:r>
              <a:t/>
            </a:r>
            <a:endParaRPr/>
          </a:p>
          <a:p>
            <a:pPr indent="-95250" lvl="0" marL="171450" rtl="0" algn="l">
              <a:spcBef>
                <a:spcPts val="360"/>
              </a:spcBef>
              <a:spcAft>
                <a:spcPts val="0"/>
              </a:spcAft>
              <a:buClr>
                <a:schemeClr val="dk1"/>
              </a:buClr>
              <a:buSzPts val="1200"/>
              <a:buFont typeface="Calibri"/>
              <a:buNone/>
            </a:pPr>
            <a:r>
              <a:t/>
            </a:r>
            <a:endParaRPr/>
          </a:p>
          <a:p>
            <a:pPr indent="0" lvl="0" marL="0" rtl="0" algn="l">
              <a:spcBef>
                <a:spcPts val="360"/>
              </a:spcBef>
              <a:spcAft>
                <a:spcPts val="0"/>
              </a:spcAft>
              <a:buClr>
                <a:schemeClr val="dk1"/>
              </a:buClr>
              <a:buSzPts val="1200"/>
              <a:buFont typeface="Calibri"/>
              <a:buNone/>
            </a:pPr>
            <a:r>
              <a:rPr b="1" lang="fr-FR" u="sng"/>
              <a:t>🡪 NEXT SLIDE</a:t>
            </a:r>
            <a:endParaRPr/>
          </a:p>
        </p:txBody>
      </p:sp>
      <p:sp>
        <p:nvSpPr>
          <p:cNvPr id="283" name="Google Shape;283;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5" name="Google Shape;345;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fr-FR"/>
              <a:t>Source pour avoir plus d’info :</a:t>
            </a:r>
            <a:endParaRPr/>
          </a:p>
          <a:p>
            <a:pPr indent="0" lvl="0" marL="0" rtl="0" algn="l">
              <a:spcBef>
                <a:spcPts val="360"/>
              </a:spcBef>
              <a:spcAft>
                <a:spcPts val="0"/>
              </a:spcAft>
              <a:buNone/>
            </a:pPr>
            <a:r>
              <a:rPr b="1" lang="fr-FR"/>
              <a:t>https://data-flair.training/blogs/cassandra-vs-mongodb/</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fr-FR"/>
              <a:t>Modèle de données: </a:t>
            </a:r>
            <a:endParaRPr/>
          </a:p>
          <a:p>
            <a:pPr indent="-171450" lvl="0" marL="171450" rtl="0" algn="l">
              <a:spcBef>
                <a:spcPts val="360"/>
              </a:spcBef>
              <a:spcAft>
                <a:spcPts val="0"/>
              </a:spcAft>
              <a:buClr>
                <a:schemeClr val="dk1"/>
              </a:buClr>
              <a:buSzPts val="1200"/>
              <a:buFont typeface="Calibri"/>
              <a:buChar char="-"/>
            </a:pPr>
            <a:r>
              <a:rPr lang="fr-FR"/>
              <a:t>Cassandra a un modèle colonne traditionnel plus structuré et donc plus restreint.</a:t>
            </a:r>
            <a:endParaRPr/>
          </a:p>
          <a:p>
            <a:pPr indent="-171450" lvl="0" marL="171450" rtl="0" algn="l">
              <a:spcBef>
                <a:spcPts val="360"/>
              </a:spcBef>
              <a:spcAft>
                <a:spcPts val="0"/>
              </a:spcAft>
              <a:buClr>
                <a:schemeClr val="dk1"/>
              </a:buClr>
              <a:buSzPts val="1200"/>
              <a:buFont typeface="Calibri"/>
              <a:buChar char="-"/>
            </a:pPr>
            <a:r>
              <a:rPr lang="fr-FR"/>
              <a:t>Mongo est basé objet et peut donc accepter n’importe quelle structure de données.</a:t>
            </a:r>
            <a:endParaRPr/>
          </a:p>
          <a:p>
            <a:pPr indent="-95250" lvl="0" marL="171450" rtl="0" algn="l">
              <a:spcBef>
                <a:spcPts val="360"/>
              </a:spcBef>
              <a:spcAft>
                <a:spcPts val="0"/>
              </a:spcAft>
              <a:buClr>
                <a:schemeClr val="dk1"/>
              </a:buClr>
              <a:buSzPts val="1200"/>
              <a:buFont typeface="Calibri"/>
              <a:buNone/>
            </a:pPr>
            <a:r>
              <a:t/>
            </a:r>
            <a:endParaRPr/>
          </a:p>
          <a:p>
            <a:pPr indent="0" lvl="0" marL="0" rtl="0" algn="l">
              <a:spcBef>
                <a:spcPts val="360"/>
              </a:spcBef>
              <a:spcAft>
                <a:spcPts val="0"/>
              </a:spcAft>
              <a:buClr>
                <a:schemeClr val="dk1"/>
              </a:buClr>
              <a:buSzPts val="1200"/>
              <a:buFont typeface="Calibri"/>
              <a:buNone/>
            </a:pPr>
            <a:r>
              <a:rPr b="1" lang="fr-FR"/>
              <a:t>Langage de requête: </a:t>
            </a:r>
            <a:endParaRPr/>
          </a:p>
          <a:p>
            <a:pPr indent="-171450" lvl="0" marL="171450" rtl="0" algn="l">
              <a:spcBef>
                <a:spcPts val="360"/>
              </a:spcBef>
              <a:spcAft>
                <a:spcPts val="0"/>
              </a:spcAft>
              <a:buClr>
                <a:schemeClr val="dk1"/>
              </a:buClr>
              <a:buSzPts val="1200"/>
              <a:buFont typeface="Calibri"/>
              <a:buChar char="-"/>
            </a:pPr>
            <a:r>
              <a:rPr lang="fr-FR"/>
              <a:t>Mongo permet un requêtage plus avancé que Cassandra </a:t>
            </a:r>
            <a:endParaRPr/>
          </a:p>
          <a:p>
            <a:pPr indent="-95250" lvl="0" marL="171450" rtl="0" algn="l">
              <a:spcBef>
                <a:spcPts val="360"/>
              </a:spcBef>
              <a:spcAft>
                <a:spcPts val="0"/>
              </a:spcAft>
              <a:buClr>
                <a:schemeClr val="dk1"/>
              </a:buClr>
              <a:buSzPts val="1200"/>
              <a:buFont typeface="Calibri"/>
              <a:buNone/>
            </a:pPr>
            <a:r>
              <a:t/>
            </a:r>
            <a:endParaRPr/>
          </a:p>
          <a:p>
            <a:pPr indent="0" lvl="0" marL="0" rtl="0" algn="l">
              <a:spcBef>
                <a:spcPts val="360"/>
              </a:spcBef>
              <a:spcAft>
                <a:spcPts val="0"/>
              </a:spcAft>
              <a:buClr>
                <a:schemeClr val="dk1"/>
              </a:buClr>
              <a:buSzPts val="1200"/>
              <a:buFont typeface="Calibri"/>
              <a:buNone/>
            </a:pPr>
            <a:r>
              <a:rPr b="1" lang="fr-FR"/>
              <a:t>Agrégation:</a:t>
            </a:r>
            <a:endParaRPr/>
          </a:p>
          <a:p>
            <a:pPr indent="-171450" lvl="0" marL="171450" rtl="0" algn="l">
              <a:spcBef>
                <a:spcPts val="360"/>
              </a:spcBef>
              <a:spcAft>
                <a:spcPts val="0"/>
              </a:spcAft>
              <a:buClr>
                <a:schemeClr val="dk1"/>
              </a:buClr>
              <a:buSzPts val="1200"/>
              <a:buFont typeface="Calibri"/>
              <a:buChar char="-"/>
            </a:pPr>
            <a:r>
              <a:rPr lang="fr-FR"/>
              <a:t>Cassandra ne sait pas faire de chainage de requêtes. Pour des requêtes très différentes, il faudra très souvent avoir les données stockées de différentes manières dans différentes tables. </a:t>
            </a:r>
            <a:endParaRPr/>
          </a:p>
          <a:p>
            <a:pPr indent="-171450" lvl="0" marL="171450" rtl="0" algn="l">
              <a:spcBef>
                <a:spcPts val="360"/>
              </a:spcBef>
              <a:spcAft>
                <a:spcPts val="0"/>
              </a:spcAft>
              <a:buClr>
                <a:schemeClr val="dk1"/>
              </a:buClr>
              <a:buSzPts val="1200"/>
              <a:buFont typeface="Calibri"/>
              <a:buChar char="-"/>
            </a:pPr>
            <a:r>
              <a:rPr lang="fr-FR"/>
              <a:t>Mongo peut (avec Compass) chaîner les requêtes et faire des requêtes plus alambiquées sur un « Document ». </a:t>
            </a:r>
            <a:endParaRPr/>
          </a:p>
          <a:p>
            <a:pPr indent="-95250" lvl="0" marL="171450" rtl="0" algn="l">
              <a:spcBef>
                <a:spcPts val="360"/>
              </a:spcBef>
              <a:spcAft>
                <a:spcPts val="0"/>
              </a:spcAft>
              <a:buClr>
                <a:schemeClr val="dk1"/>
              </a:buClr>
              <a:buSzPts val="1200"/>
              <a:buFont typeface="Calibri"/>
              <a:buNone/>
            </a:pPr>
            <a:r>
              <a:t/>
            </a:r>
            <a:endParaRPr/>
          </a:p>
          <a:p>
            <a:pPr indent="0" lvl="0" marL="0" rtl="0" algn="l">
              <a:spcBef>
                <a:spcPts val="360"/>
              </a:spcBef>
              <a:spcAft>
                <a:spcPts val="0"/>
              </a:spcAft>
              <a:buClr>
                <a:schemeClr val="dk1"/>
              </a:buClr>
              <a:buSzPts val="1200"/>
              <a:buFont typeface="Calibri"/>
              <a:buNone/>
            </a:pPr>
            <a:r>
              <a:rPr b="1" lang="fr-FR"/>
              <a:t>Nœud principal:</a:t>
            </a:r>
            <a:endParaRPr/>
          </a:p>
          <a:p>
            <a:pPr indent="-171450" lvl="0" marL="171450" rtl="0" algn="l">
              <a:spcBef>
                <a:spcPts val="360"/>
              </a:spcBef>
              <a:spcAft>
                <a:spcPts val="0"/>
              </a:spcAft>
              <a:buClr>
                <a:schemeClr val="dk1"/>
              </a:buClr>
              <a:buSzPts val="1200"/>
              <a:buFont typeface="Calibri"/>
              <a:buChar char="-"/>
            </a:pPr>
            <a:r>
              <a:rPr lang="fr-FR"/>
              <a:t>Cassandra est meilleur car plusieurs master nodes. </a:t>
            </a:r>
            <a:endParaRPr/>
          </a:p>
          <a:p>
            <a:pPr indent="-171450" lvl="0" marL="171450" rtl="0" algn="l">
              <a:spcBef>
                <a:spcPts val="360"/>
              </a:spcBef>
              <a:spcAft>
                <a:spcPts val="0"/>
              </a:spcAft>
              <a:buClr>
                <a:schemeClr val="dk1"/>
              </a:buClr>
              <a:buSzPts val="1200"/>
              <a:buFont typeface="Calibri"/>
              <a:buChar char="-"/>
            </a:pPr>
            <a:r>
              <a:rPr lang="fr-FR"/>
              <a:t>Mongo: Un seul master par défaut. Si jamais le primary tombe, un vote est fait afin de promouvoir un secondary comme primary. </a:t>
            </a:r>
            <a:endParaRPr/>
          </a:p>
          <a:p>
            <a:pPr indent="-95250" lvl="0" marL="171450" rtl="0" algn="l">
              <a:spcBef>
                <a:spcPts val="360"/>
              </a:spcBef>
              <a:spcAft>
                <a:spcPts val="0"/>
              </a:spcAft>
              <a:buClr>
                <a:schemeClr val="dk1"/>
              </a:buClr>
              <a:buSzPts val="1200"/>
              <a:buFont typeface="Calibri"/>
              <a:buNone/>
            </a:pPr>
            <a:r>
              <a:t/>
            </a:r>
            <a:endParaRPr/>
          </a:p>
          <a:p>
            <a:pPr indent="0" lvl="0" marL="0" rtl="0" algn="l">
              <a:spcBef>
                <a:spcPts val="360"/>
              </a:spcBef>
              <a:spcAft>
                <a:spcPts val="0"/>
              </a:spcAft>
              <a:buClr>
                <a:schemeClr val="dk1"/>
              </a:buClr>
              <a:buSzPts val="1200"/>
              <a:buFont typeface="Calibri"/>
              <a:buNone/>
            </a:pPr>
            <a:r>
              <a:rPr b="1" lang="fr-FR" u="none"/>
              <a:t>Passage à l’échelle: </a:t>
            </a:r>
            <a:endParaRPr/>
          </a:p>
          <a:p>
            <a:pPr indent="-171450" lvl="0" marL="171450" rtl="0" algn="l">
              <a:spcBef>
                <a:spcPts val="360"/>
              </a:spcBef>
              <a:spcAft>
                <a:spcPts val="0"/>
              </a:spcAft>
              <a:buClr>
                <a:schemeClr val="dk1"/>
              </a:buClr>
              <a:buSzPts val="1200"/>
              <a:buFont typeface="Calibri"/>
              <a:buChar char="-"/>
            </a:pPr>
            <a:r>
              <a:rPr b="0" lang="fr-FR" u="none"/>
              <a:t>Cassandra: Natif , à savoir qu’à l’ajout de machines, il suffit que le nouveau nœud connaisse une seule autre machine du cluster et le gossip fait le reste pour la réplication</a:t>
            </a:r>
            <a:endParaRPr/>
          </a:p>
          <a:p>
            <a:pPr indent="-171450" lvl="0" marL="171450" rtl="0" algn="l">
              <a:spcBef>
                <a:spcPts val="360"/>
              </a:spcBef>
              <a:spcAft>
                <a:spcPts val="0"/>
              </a:spcAft>
              <a:buClr>
                <a:schemeClr val="dk1"/>
              </a:buClr>
              <a:buSzPts val="1200"/>
              <a:buFont typeface="Calibri"/>
              <a:buChar char="-"/>
            </a:pPr>
            <a:r>
              <a:rPr b="0" lang="fr-FR" u="none"/>
              <a:t>Mongo: Nécessité de mettre en place un sharding, ce qui est plus lourd. </a:t>
            </a:r>
            <a:endParaRPr/>
          </a:p>
          <a:p>
            <a:pPr indent="-95250" lvl="0" marL="171450" rtl="0" algn="l">
              <a:spcBef>
                <a:spcPts val="360"/>
              </a:spcBef>
              <a:spcAft>
                <a:spcPts val="0"/>
              </a:spcAft>
              <a:buClr>
                <a:schemeClr val="dk1"/>
              </a:buClr>
              <a:buSzPts val="1200"/>
              <a:buFont typeface="Calibri"/>
              <a:buNone/>
            </a:pPr>
            <a:r>
              <a:t/>
            </a:r>
            <a:endParaRPr b="0" u="none"/>
          </a:p>
          <a:p>
            <a:pPr indent="0" lvl="0" marL="0" rtl="0" algn="l">
              <a:spcBef>
                <a:spcPts val="360"/>
              </a:spcBef>
              <a:spcAft>
                <a:spcPts val="0"/>
              </a:spcAft>
              <a:buClr>
                <a:schemeClr val="dk1"/>
              </a:buClr>
              <a:buSzPts val="1200"/>
              <a:buFont typeface="Calibri"/>
              <a:buNone/>
            </a:pPr>
            <a:r>
              <a:rPr b="1" lang="fr-FR" u="none"/>
              <a:t>Chargement des données:</a:t>
            </a:r>
            <a:endParaRPr/>
          </a:p>
          <a:p>
            <a:pPr indent="0" lvl="0" marL="0" rtl="0" algn="l">
              <a:spcBef>
                <a:spcPts val="360"/>
              </a:spcBef>
              <a:spcAft>
                <a:spcPts val="0"/>
              </a:spcAft>
              <a:buClr>
                <a:schemeClr val="dk1"/>
              </a:buClr>
              <a:buSzPts val="1200"/>
              <a:buFont typeface="Calibri"/>
              <a:buNone/>
            </a:pPr>
            <a:r>
              <a:rPr b="0" lang="fr-FR" u="none"/>
              <a:t>- Cassandra: Plus efficace du fait que les données sont orientées colonnes et pas document. </a:t>
            </a:r>
            <a:endParaRPr/>
          </a:p>
          <a:p>
            <a:pPr indent="-95250" lvl="0" marL="171450" rtl="0" algn="l">
              <a:spcBef>
                <a:spcPts val="360"/>
              </a:spcBef>
              <a:spcAft>
                <a:spcPts val="0"/>
              </a:spcAft>
              <a:buClr>
                <a:schemeClr val="dk1"/>
              </a:buClr>
              <a:buSzPts val="1200"/>
              <a:buFont typeface="Calibri"/>
              <a:buNone/>
            </a:pPr>
            <a:r>
              <a:t/>
            </a:r>
            <a:endParaRPr b="0"/>
          </a:p>
          <a:p>
            <a:pPr indent="0" lvl="0" marL="0" rtl="0" algn="l">
              <a:spcBef>
                <a:spcPts val="360"/>
              </a:spcBef>
              <a:spcAft>
                <a:spcPts val="0"/>
              </a:spcAft>
              <a:buNone/>
            </a:pPr>
            <a:r>
              <a:rPr b="1" lang="fr-FR"/>
              <a:t>Consistance :</a:t>
            </a:r>
            <a:endParaRPr/>
          </a:p>
          <a:p>
            <a:pPr indent="-171450" lvl="0" marL="171450" rtl="0" algn="l">
              <a:spcBef>
                <a:spcPts val="360"/>
              </a:spcBef>
              <a:spcAft>
                <a:spcPts val="0"/>
              </a:spcAft>
              <a:buClr>
                <a:schemeClr val="dk1"/>
              </a:buClr>
              <a:buSzPts val="1200"/>
              <a:buFont typeface="Calibri"/>
              <a:buChar char="-"/>
            </a:pPr>
            <a:r>
              <a:rPr lang="fr-FR"/>
              <a:t>Cassandra: Quelque soit la panne, le système l’absorbe et continue a rendre le service (rupture réseau, perte d’un nœud, perte d’un master).</a:t>
            </a:r>
            <a:endParaRPr/>
          </a:p>
          <a:p>
            <a:pPr indent="-171450" lvl="0" marL="171450" rtl="0" algn="l">
              <a:spcBef>
                <a:spcPts val="360"/>
              </a:spcBef>
              <a:spcAft>
                <a:spcPts val="0"/>
              </a:spcAft>
              <a:buClr>
                <a:schemeClr val="dk1"/>
              </a:buClr>
              <a:buSzPts val="1200"/>
              <a:buFont typeface="Calibri"/>
              <a:buChar char="-"/>
            </a:pPr>
            <a:r>
              <a:rPr lang="fr-FR"/>
              <a:t>Mongo: Si une primary tombe, une secondary prend le relais. Si une secondary tombe, les données sont recopiées sur un nouveau nœud.</a:t>
            </a:r>
            <a:endParaRPr/>
          </a:p>
          <a:p>
            <a:pPr indent="0" lvl="0" marL="0" rtl="0" algn="l">
              <a:spcBef>
                <a:spcPts val="360"/>
              </a:spcBef>
              <a:spcAft>
                <a:spcPts val="0"/>
              </a:spcAft>
              <a:buClr>
                <a:schemeClr val="dk1"/>
              </a:buClr>
              <a:buSzPts val="1200"/>
              <a:buFont typeface="Calibri"/>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fr-FR" u="sng"/>
              <a:t>Pourquoi Mongo ?</a:t>
            </a:r>
            <a:endParaRPr/>
          </a:p>
          <a:p>
            <a:pPr indent="-171450" lvl="0" marL="171450" rtl="0" algn="l">
              <a:spcBef>
                <a:spcPts val="360"/>
              </a:spcBef>
              <a:spcAft>
                <a:spcPts val="0"/>
              </a:spcAft>
              <a:buClr>
                <a:schemeClr val="dk1"/>
              </a:buClr>
              <a:buSzPts val="1200"/>
              <a:buFont typeface="Calibri"/>
              <a:buChar char="-"/>
            </a:pPr>
            <a:r>
              <a:rPr lang="fr-FR"/>
              <a:t>Simplicité d’installation (quelques lignes de commande) </a:t>
            </a:r>
            <a:endParaRPr/>
          </a:p>
          <a:p>
            <a:pPr indent="-171450" lvl="0" marL="171450" rtl="0" algn="l">
              <a:spcBef>
                <a:spcPts val="360"/>
              </a:spcBef>
              <a:spcAft>
                <a:spcPts val="0"/>
              </a:spcAft>
              <a:buClr>
                <a:schemeClr val="dk1"/>
              </a:buClr>
              <a:buSzPts val="1200"/>
              <a:buFont typeface="Calibri"/>
              <a:buChar char="-"/>
            </a:pPr>
            <a:r>
              <a:rPr lang="fr-FR"/>
              <a:t>Documentation ++ </a:t>
            </a:r>
            <a:endParaRPr b="1" u="sng"/>
          </a:p>
          <a:p>
            <a:pPr indent="-171450" lvl="0" marL="171450" rtl="0" algn="l">
              <a:spcBef>
                <a:spcPts val="360"/>
              </a:spcBef>
              <a:spcAft>
                <a:spcPts val="0"/>
              </a:spcAft>
              <a:buClr>
                <a:schemeClr val="dk1"/>
              </a:buClr>
              <a:buSzPts val="1200"/>
              <a:buFont typeface="Calibri"/>
              <a:buChar char="-"/>
            </a:pPr>
            <a:r>
              <a:rPr b="0" lang="fr-FR" u="none"/>
              <a:t>Richesse des requêtes. En Cassandra, il faudrait 3 prétraitements différents pour répondre aux 3 requêtes. Avec MongoDB, un seul prétraitement suffit.</a:t>
            </a:r>
            <a:endParaRPr/>
          </a:p>
          <a:p>
            <a:pPr indent="-171450" lvl="0" marL="171450" rtl="0" algn="l">
              <a:spcBef>
                <a:spcPts val="360"/>
              </a:spcBef>
              <a:spcAft>
                <a:spcPts val="0"/>
              </a:spcAft>
              <a:buClr>
                <a:schemeClr val="dk1"/>
              </a:buClr>
              <a:buSzPts val="1200"/>
              <a:buFont typeface="Calibri"/>
              <a:buChar char="-"/>
            </a:pPr>
            <a:r>
              <a:rPr lang="fr-FR"/>
              <a:t>Interface graphique (Compass) permettant de bien comprendre étape par étape les requêtes qu’on fait et voir nos erreurs. </a:t>
            </a:r>
            <a:endParaRPr/>
          </a:p>
          <a:p>
            <a:pPr indent="-171450" lvl="0" marL="171450" rtl="0" algn="l">
              <a:spcBef>
                <a:spcPts val="360"/>
              </a:spcBef>
              <a:spcAft>
                <a:spcPts val="0"/>
              </a:spcAft>
              <a:buClr>
                <a:schemeClr val="dk1"/>
              </a:buClr>
              <a:buSzPts val="1200"/>
              <a:buFont typeface="Calibri"/>
              <a:buChar char="-"/>
            </a:pPr>
            <a:r>
              <a:rPr lang="fr-FR"/>
              <a:t>On est pas sur un projet qui vit, la database ne va pas faire x 10 en une semaine, donc la scalabilité n’est pas primordiale.</a:t>
            </a:r>
            <a:endParaRPr/>
          </a:p>
          <a:p>
            <a:pPr indent="-171450" lvl="0" marL="171450" rtl="0" algn="l">
              <a:spcBef>
                <a:spcPts val="360"/>
              </a:spcBef>
              <a:spcAft>
                <a:spcPts val="0"/>
              </a:spcAft>
              <a:buClr>
                <a:schemeClr val="dk1"/>
              </a:buClr>
              <a:buSzPts val="1200"/>
              <a:buFont typeface="Calibri"/>
              <a:buChar char="-"/>
            </a:pPr>
            <a:r>
              <a:rPr lang="fr-FR"/>
              <a:t>On ne veut pas tant stocker la donner que la requêter efficacement. Donc plus besoin d’un MongoDB que d’un Cassandra. </a:t>
            </a:r>
            <a:endParaRPr/>
          </a:p>
          <a:p>
            <a:pPr indent="-171450" lvl="0" marL="171450" rtl="0" algn="l">
              <a:spcBef>
                <a:spcPts val="360"/>
              </a:spcBef>
              <a:spcAft>
                <a:spcPts val="0"/>
              </a:spcAft>
              <a:buClr>
                <a:schemeClr val="dk1"/>
              </a:buClr>
              <a:buSzPts val="1200"/>
              <a:buFont typeface="Calibri"/>
              <a:buChar char="-"/>
            </a:pPr>
            <a:r>
              <a:rPr lang="fr-FR"/>
              <a:t>Data Loading un peu long mais pas limitant dans notre cas</a:t>
            </a:r>
            <a:endParaRPr/>
          </a:p>
          <a:p>
            <a:pPr indent="-171450" lvl="0" marL="171450" rtl="0" algn="l">
              <a:spcBef>
                <a:spcPts val="360"/>
              </a:spcBef>
              <a:spcAft>
                <a:spcPts val="0"/>
              </a:spcAft>
              <a:buClr>
                <a:schemeClr val="dk1"/>
              </a:buClr>
              <a:buSzPts val="1200"/>
              <a:buFont typeface="Calibri"/>
              <a:buChar char="-"/>
            </a:pPr>
            <a:r>
              <a:rPr lang="fr-FR"/>
              <a:t>Consistence: Meilleure sur Cassandra MAIS shard et réplicat suffisent à absorber un test Crazy Monkey. </a:t>
            </a:r>
            <a:endParaRPr/>
          </a:p>
        </p:txBody>
      </p:sp>
      <p:sp>
        <p:nvSpPr>
          <p:cNvPr id="346" name="Google Shape;346;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9" name="Google Shape;359;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Dessin réplicat + shard (voir photo)</a:t>
            </a:r>
            <a:endParaRPr/>
          </a:p>
          <a:p>
            <a:pPr indent="0" lvl="0" marL="0" rtl="0" algn="l">
              <a:spcBef>
                <a:spcPts val="360"/>
              </a:spcBef>
              <a:spcAft>
                <a:spcPts val="0"/>
              </a:spcAft>
              <a:buNone/>
            </a:pPr>
            <a:r>
              <a:rPr lang="fr-FR"/>
              <a:t>Explication voir description pour les grandes lignes</a:t>
            </a:r>
            <a:endParaRPr/>
          </a:p>
          <a:p>
            <a:pPr indent="0" lvl="0" marL="0" rtl="0" algn="l">
              <a:spcBef>
                <a:spcPts val="360"/>
              </a:spcBef>
              <a:spcAft>
                <a:spcPts val="0"/>
              </a:spcAft>
              <a:buNone/>
            </a:pPr>
            <a:r>
              <a:rPr lang="fr-FR"/>
              <a:t>Ligne cours de mongo ici :</a:t>
            </a:r>
            <a:endParaRPr/>
          </a:p>
          <a:p>
            <a:pPr indent="0" lvl="0" marL="0" rtl="0" algn="l">
              <a:spcBef>
                <a:spcPts val="360"/>
              </a:spcBef>
              <a:spcAft>
                <a:spcPts val="0"/>
              </a:spcAft>
              <a:buNone/>
            </a:pPr>
            <a:r>
              <a:rPr lang="fr-FR"/>
              <a:t>Réplicat : </a:t>
            </a:r>
            <a:r>
              <a:rPr lang="fr-FR" u="sng">
                <a:solidFill>
                  <a:schemeClr val="hlink"/>
                </a:solidFill>
                <a:hlinkClick r:id="rId2"/>
              </a:rPr>
              <a:t>https://docs.mongodb.com/manual/replication/</a:t>
            </a:r>
            <a:endParaRPr/>
          </a:p>
          <a:p>
            <a:pPr indent="0" lvl="0" marL="0" rtl="0" algn="l">
              <a:spcBef>
                <a:spcPts val="360"/>
              </a:spcBef>
              <a:spcAft>
                <a:spcPts val="0"/>
              </a:spcAft>
              <a:buNone/>
            </a:pPr>
            <a:r>
              <a:rPr lang="fr-FR"/>
              <a:t>Sharding : </a:t>
            </a:r>
            <a:r>
              <a:rPr lang="fr-FR" u="sng">
                <a:solidFill>
                  <a:schemeClr val="hlink"/>
                </a:solidFill>
                <a:hlinkClick r:id="rId3"/>
              </a:rPr>
              <a:t>https://docs.mongodb.com/manual/sharding/</a:t>
            </a:r>
            <a:r>
              <a:rPr lang="fr-FR"/>
              <a:t>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b="0"/>
          </a:p>
          <a:p>
            <a:pPr indent="-171450" lvl="0" marL="171450" rtl="0" algn="l">
              <a:spcBef>
                <a:spcPts val="360"/>
              </a:spcBef>
              <a:spcAft>
                <a:spcPts val="0"/>
              </a:spcAft>
              <a:buClr>
                <a:schemeClr val="dk1"/>
              </a:buClr>
              <a:buSzPts val="1200"/>
              <a:buFont typeface="Calibri"/>
              <a:buChar char="-"/>
            </a:pPr>
            <a:r>
              <a:rPr b="0" lang="fr-FR"/>
              <a:t>Principe du shard (éclat): On divise la collection en N shards (si on a 1 To et 10 shard, chaque shard prendra 100Go de données).</a:t>
            </a:r>
            <a:endParaRPr/>
          </a:p>
          <a:p>
            <a:pPr indent="-171450" lvl="0" marL="171450" rtl="0" algn="l">
              <a:spcBef>
                <a:spcPts val="360"/>
              </a:spcBef>
              <a:spcAft>
                <a:spcPts val="0"/>
              </a:spcAft>
              <a:buClr>
                <a:schemeClr val="dk1"/>
              </a:buClr>
              <a:buSzPts val="1200"/>
              <a:buFont typeface="Calibri"/>
              <a:buChar char="-"/>
            </a:pPr>
            <a:r>
              <a:rPr b="0" lang="fr-FR"/>
              <a:t>Au sein d’un shard, chaque nœud contiendra les 100Go de données (donc sur cet exemple, chaque shard aura 3 * 100 Go de données) </a:t>
            </a:r>
            <a:endParaRPr/>
          </a:p>
          <a:p>
            <a:pPr indent="-171450" lvl="0" marL="171450" rtl="0" algn="l">
              <a:spcBef>
                <a:spcPts val="360"/>
              </a:spcBef>
              <a:spcAft>
                <a:spcPts val="0"/>
              </a:spcAft>
              <a:buClr>
                <a:schemeClr val="dk1"/>
              </a:buClr>
              <a:buSzPts val="1200"/>
              <a:buFont typeface="Calibri"/>
              <a:buChar char="-"/>
            </a:pPr>
            <a:r>
              <a:rPr b="0" lang="fr-FR"/>
              <a:t>Les réplicats assurent la consistence de la donnée. Leur but est de faire en sorte qu’un shard soit vu comme une « machine unique ». Si un des nœuds au sein d’un shard tombe, il en reste deux autres qui contiennent la donnée. C’est ce qui permet la tolérance à la panne. </a:t>
            </a:r>
            <a:endParaRPr/>
          </a:p>
          <a:p>
            <a:pPr indent="-171450" lvl="0" marL="171450" rtl="0" algn="l">
              <a:spcBef>
                <a:spcPts val="360"/>
              </a:spcBef>
              <a:spcAft>
                <a:spcPts val="0"/>
              </a:spcAft>
              <a:buClr>
                <a:schemeClr val="dk1"/>
              </a:buClr>
              <a:buSzPts val="1200"/>
              <a:buFont typeface="Calibri"/>
              <a:buChar char="-"/>
            </a:pPr>
            <a:r>
              <a:rPr b="0" lang="fr-FR"/>
              <a:t>Le Sharding est la mise à l’échelle. Quand de nouvelles données arrivent, elle peuvent être mises sur de nouveaux Shards. C’est une scalabilité horizontale. </a:t>
            </a:r>
            <a:endParaRPr/>
          </a:p>
          <a:p>
            <a:pPr indent="-95250" lvl="0" marL="171450" rtl="0" algn="l">
              <a:spcBef>
                <a:spcPts val="360"/>
              </a:spcBef>
              <a:spcAft>
                <a:spcPts val="0"/>
              </a:spcAft>
              <a:buClr>
                <a:schemeClr val="dk1"/>
              </a:buClr>
              <a:buSzPts val="1200"/>
              <a:buFont typeface="Calibri"/>
              <a:buNone/>
            </a:pPr>
            <a:r>
              <a:t/>
            </a:r>
            <a:endParaRPr b="1"/>
          </a:p>
          <a:p>
            <a:pPr indent="-171450" lvl="0" marL="171450" rtl="0" algn="l">
              <a:spcBef>
                <a:spcPts val="360"/>
              </a:spcBef>
              <a:spcAft>
                <a:spcPts val="0"/>
              </a:spcAft>
              <a:buClr>
                <a:schemeClr val="dk1"/>
              </a:buClr>
              <a:buSzPts val="1200"/>
              <a:buFont typeface="Calibri"/>
              <a:buChar char="-"/>
            </a:pPr>
            <a:r>
              <a:rPr b="1" lang="fr-FR"/>
              <a:t>1 réplicat contient 1 primary et un nombre pair de Secondary</a:t>
            </a:r>
            <a:endParaRPr b="1"/>
          </a:p>
          <a:p>
            <a:pPr indent="-95250" lvl="0" marL="171450" rtl="0" algn="l">
              <a:spcBef>
                <a:spcPts val="360"/>
              </a:spcBef>
              <a:spcAft>
                <a:spcPts val="0"/>
              </a:spcAft>
              <a:buClr>
                <a:schemeClr val="dk1"/>
              </a:buClr>
              <a:buSzPts val="1200"/>
              <a:buFont typeface="Calibri"/>
              <a:buNone/>
            </a:pPr>
            <a:r>
              <a:t/>
            </a:r>
            <a:endParaRPr b="1"/>
          </a:p>
          <a:p>
            <a:pPr indent="0" lvl="0" marL="0" rtl="0" algn="l">
              <a:spcBef>
                <a:spcPts val="360"/>
              </a:spcBef>
              <a:spcAft>
                <a:spcPts val="0"/>
              </a:spcAft>
              <a:buNone/>
            </a:pPr>
            <a:r>
              <a:t/>
            </a:r>
            <a:endParaRPr/>
          </a:p>
        </p:txBody>
      </p:sp>
      <p:sp>
        <p:nvSpPr>
          <p:cNvPr id="360" name="Google Shape;360;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1" name="Google Shape;371;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Table des mentions = Lien entre Evenements et GKG</a:t>
            </a:r>
            <a:endParaRPr/>
          </a:p>
          <a:p>
            <a:pPr indent="0" lvl="0" marL="0" rtl="0" algn="l">
              <a:spcBef>
                <a:spcPts val="360"/>
              </a:spcBef>
              <a:spcAft>
                <a:spcPts val="0"/>
              </a:spcAft>
              <a:buNone/>
            </a:pPr>
            <a:r>
              <a:rPr lang="fr-FR"/>
              <a:t>La table GKG contient des méta donnée sur les articles et évènement</a:t>
            </a:r>
            <a:endParaRPr/>
          </a:p>
          <a:p>
            <a:pPr indent="0" lvl="0" marL="0" rtl="0" algn="l">
              <a:spcBef>
                <a:spcPts val="360"/>
              </a:spcBef>
              <a:spcAft>
                <a:spcPts val="0"/>
              </a:spcAft>
              <a:buNone/>
            </a:pPr>
            <a:r>
              <a:t/>
            </a:r>
            <a:endParaRPr/>
          </a:p>
          <a:p>
            <a:pPr indent="0" lvl="0" marL="0" rtl="0" algn="l">
              <a:spcBef>
                <a:spcPts val="360"/>
              </a:spcBef>
              <a:spcAft>
                <a:spcPts val="0"/>
              </a:spcAft>
              <a:buNone/>
            </a:pPr>
            <a:r>
              <a:rPr lang="fr-FR"/>
              <a:t>Chaque fichier correspond à 15 minutes de données. Tous les URL des GKG, mentions et events sont stockés dans un fichier masterfilelist.txt</a:t>
            </a:r>
            <a:endParaRPr/>
          </a:p>
          <a:p>
            <a:pPr indent="0" lvl="0" marL="0" rtl="0" algn="l">
              <a:spcBef>
                <a:spcPts val="360"/>
              </a:spcBef>
              <a:spcAft>
                <a:spcPts val="0"/>
              </a:spcAft>
              <a:buNone/>
            </a:pPr>
            <a:r>
              <a:rPr lang="fr-FR"/>
              <a:t>Il faut rajouter la version Translate (qui contient toutes les données d’origines non anglasaxone)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fr-FR"/>
              <a:t>Nous importons les librairies relatives à Amazon S3. </a:t>
            </a:r>
            <a:endParaRPr/>
          </a:p>
          <a:p>
            <a:pPr indent="0" lvl="0" marL="0" rtl="0" algn="l">
              <a:spcBef>
                <a:spcPts val="360"/>
              </a:spcBef>
              <a:spcAft>
                <a:spcPts val="0"/>
              </a:spcAft>
              <a:buNone/>
            </a:pPr>
            <a:r>
              <a:rPr lang="fr-FR"/>
              <a:t>Nous importons le masterfilelist.txt dans S3. Nous avons donc la liste des fichiers à télécharger</a:t>
            </a:r>
            <a:endParaRPr/>
          </a:p>
          <a:p>
            <a:pPr indent="0" lvl="0" marL="0" rtl="0" algn="l">
              <a:spcBef>
                <a:spcPts val="360"/>
              </a:spcBef>
              <a:spcAft>
                <a:spcPts val="0"/>
              </a:spcAft>
              <a:buNone/>
            </a:pPr>
            <a:r>
              <a:rPr lang="fr-FR"/>
              <a:t>Nous construisons une fonction StokeFileS3 à partir de la fonction fileDownloader puis appliquons la fonction StokeFileS3 sur l’ensemble des URL du fichier masterfilelist.txt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fr-FR"/>
              <a:t>Les fichiers sont sauvegarder en zip sur S3, puis rechargé en cache pour le traitement. Dans un premier temps, notre idée </a:t>
            </a:r>
            <a:r>
              <a:rPr lang="fr-FR"/>
              <a:t>était</a:t>
            </a:r>
            <a:r>
              <a:rPr lang="fr-FR"/>
              <a:t> d’envoyer </a:t>
            </a:r>
            <a:r>
              <a:rPr lang="fr-FR"/>
              <a:t>après</a:t>
            </a:r>
            <a:r>
              <a:rPr lang="fr-FR"/>
              <a:t> la phase de  traitement </a:t>
            </a:r>
            <a:r>
              <a:rPr lang="fr-FR"/>
              <a:t> les résultats  de spark/scala sur les serveurs mango, mais nous n’avons pas pu connecter </a:t>
            </a:r>
            <a:r>
              <a:rPr lang="fr-FR"/>
              <a:t> notre EMR à ces serveurs.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fr-FR"/>
              <a:t>Récupération</a:t>
            </a:r>
            <a:r>
              <a:rPr lang="fr-FR"/>
              <a:t> du mois de janvier 2020, impossible de </a:t>
            </a:r>
            <a:r>
              <a:rPr lang="fr-FR"/>
              <a:t>récupérer</a:t>
            </a:r>
            <a:r>
              <a:rPr lang="fr-FR"/>
              <a:t> les autres, erreur “job aborded...Unexpected end of ZLIB input stream” , cause potentielle une erreur de </a:t>
            </a:r>
            <a:r>
              <a:rPr lang="fr-FR"/>
              <a:t>chiffrement</a:t>
            </a:r>
            <a:r>
              <a:rPr lang="fr-FR"/>
              <a:t> en md5.</a:t>
            </a:r>
            <a:endParaRPr/>
          </a:p>
        </p:txBody>
      </p:sp>
      <p:sp>
        <p:nvSpPr>
          <p:cNvPr id="372" name="Google Shape;372;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2" name="Google Shape;412;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fr-FR" u="sng"/>
              <a:t>GKG</a:t>
            </a:r>
            <a:endParaRPr/>
          </a:p>
          <a:p>
            <a:pPr indent="0" lvl="0" marL="0" rtl="0" algn="l">
              <a:spcBef>
                <a:spcPts val="360"/>
              </a:spcBef>
              <a:spcAft>
                <a:spcPts val="0"/>
              </a:spcAft>
              <a:buNone/>
            </a:pPr>
            <a:r>
              <a:rPr lang="fr-FR"/>
              <a:t>Import des tables GKG</a:t>
            </a:r>
            <a:endParaRPr/>
          </a:p>
          <a:p>
            <a:pPr indent="0" lvl="0" marL="0" rtl="0" algn="l">
              <a:spcBef>
                <a:spcPts val="360"/>
              </a:spcBef>
              <a:spcAft>
                <a:spcPts val="0"/>
              </a:spcAft>
              <a:buNone/>
            </a:pPr>
            <a:r>
              <a:rPr lang="fr-FR"/>
              <a:t>Ajout des colonnes dans la structure pour définir les types de colonnes des csv chargés</a:t>
            </a:r>
            <a:endParaRPr/>
          </a:p>
          <a:p>
            <a:pPr indent="0" lvl="0" marL="0" rtl="0" algn="l">
              <a:spcBef>
                <a:spcPts val="360"/>
              </a:spcBef>
              <a:spcAft>
                <a:spcPts val="0"/>
              </a:spcAft>
              <a:buNone/>
            </a:pPr>
            <a:r>
              <a:rPr lang="fr-FR"/>
              <a:t>Import (lecture des fichiers)</a:t>
            </a:r>
            <a:endParaRPr/>
          </a:p>
          <a:p>
            <a:pPr indent="0" lvl="0" marL="0" rtl="0" algn="l">
              <a:spcBef>
                <a:spcPts val="360"/>
              </a:spcBef>
              <a:spcAft>
                <a:spcPts val="0"/>
              </a:spcAft>
              <a:buNone/>
            </a:pPr>
            <a:r>
              <a:rPr lang="fr-FR"/>
              <a:t>A la différence des autres, on va filtrer les GKG avec les mots clefs liés au COVID. Comme ce fichier est le plus volumineux, c’est lui qui va être le bottleneck. Le but est de se débarrasser de la donnée inutile le plus tôt possible dans le worfklow. </a:t>
            </a:r>
            <a:endParaRPr/>
          </a:p>
          <a:p>
            <a:pPr indent="0" lvl="0" marL="0" rtl="0" algn="l">
              <a:spcBef>
                <a:spcPts val="360"/>
              </a:spcBef>
              <a:spcAft>
                <a:spcPts val="0"/>
              </a:spcAft>
              <a:buNone/>
            </a:pPr>
            <a:r>
              <a:rPr lang="fr-FR"/>
              <a:t>Le filtre va se faire sur la colonne </a:t>
            </a:r>
            <a:r>
              <a:rPr b="1" lang="fr-FR"/>
              <a:t>v1themes</a:t>
            </a:r>
            <a:r>
              <a:rPr b="0" lang="fr-FR"/>
              <a:t> avec PANDEMIC COVID-19 etc… </a:t>
            </a:r>
            <a:endParaRPr/>
          </a:p>
          <a:p>
            <a:pPr indent="0" lvl="0" marL="0" rtl="0" algn="l">
              <a:spcBef>
                <a:spcPts val="360"/>
              </a:spcBef>
              <a:spcAft>
                <a:spcPts val="0"/>
              </a:spcAft>
              <a:buNone/>
            </a:pPr>
            <a:r>
              <a:rPr b="0" lang="fr-FR"/>
              <a:t>On va arriver à un GKG de 3000 lignes. </a:t>
            </a:r>
            <a:endParaRPr b="1"/>
          </a:p>
          <a:p>
            <a:pPr indent="0" lvl="0" marL="0" rtl="0" algn="l">
              <a:spcBef>
                <a:spcPts val="360"/>
              </a:spcBef>
              <a:spcAft>
                <a:spcPts val="0"/>
              </a:spcAft>
              <a:buNone/>
            </a:pPr>
            <a:r>
              <a:t/>
            </a:r>
            <a:endParaRPr/>
          </a:p>
          <a:p>
            <a:pPr indent="0" lvl="0" marL="0" rtl="0" algn="l">
              <a:spcBef>
                <a:spcPts val="360"/>
              </a:spcBef>
              <a:spcAft>
                <a:spcPts val="0"/>
              </a:spcAft>
              <a:buNone/>
            </a:pPr>
            <a:r>
              <a:t/>
            </a:r>
            <a:endParaRPr b="0" u="none"/>
          </a:p>
          <a:p>
            <a:pPr indent="0" lvl="0" marL="0" rtl="0" algn="l">
              <a:spcBef>
                <a:spcPts val="360"/>
              </a:spcBef>
              <a:spcAft>
                <a:spcPts val="0"/>
              </a:spcAft>
              <a:buNone/>
            </a:pPr>
            <a:r>
              <a:rPr b="1" lang="fr-FR" u="sng"/>
              <a:t>MENTIONS</a:t>
            </a:r>
            <a:endParaRPr/>
          </a:p>
          <a:p>
            <a:pPr indent="0" lvl="0" marL="0" rtl="0" algn="l">
              <a:spcBef>
                <a:spcPts val="360"/>
              </a:spcBef>
              <a:spcAft>
                <a:spcPts val="0"/>
              </a:spcAft>
              <a:buNone/>
            </a:pPr>
            <a:r>
              <a:rPr b="0" lang="fr-FR" u="none"/>
              <a:t>Pareil que pour Event</a:t>
            </a:r>
            <a:endParaRPr/>
          </a:p>
          <a:p>
            <a:pPr indent="0" lvl="0" marL="0" rtl="0" algn="l">
              <a:spcBef>
                <a:spcPts val="360"/>
              </a:spcBef>
              <a:spcAft>
                <a:spcPts val="0"/>
              </a:spcAft>
              <a:buNone/>
            </a:pPr>
            <a:r>
              <a:t/>
            </a:r>
            <a:endParaRPr b="0" u="none"/>
          </a:p>
          <a:p>
            <a:pPr indent="0" lvl="0" marL="0" rtl="0" algn="l">
              <a:spcBef>
                <a:spcPts val="360"/>
              </a:spcBef>
              <a:spcAft>
                <a:spcPts val="0"/>
              </a:spcAft>
              <a:buNone/>
            </a:pPr>
            <a:r>
              <a:rPr b="1" lang="fr-FR" u="sng"/>
              <a:t>EVENT</a:t>
            </a:r>
            <a:endParaRPr/>
          </a:p>
          <a:p>
            <a:pPr indent="0" lvl="0" marL="0" rtl="0" algn="l">
              <a:spcBef>
                <a:spcPts val="360"/>
              </a:spcBef>
              <a:spcAft>
                <a:spcPts val="0"/>
              </a:spcAft>
              <a:buNone/>
            </a:pPr>
            <a:r>
              <a:rPr b="0" lang="fr-FR" u="none"/>
              <a:t>Ajout des noms de colonnes liées aux l’event dans le dataframe</a:t>
            </a:r>
            <a:endParaRPr b="0" u="none"/>
          </a:p>
          <a:p>
            <a:pPr indent="0" lvl="0" marL="0" rtl="0" algn="l">
              <a:spcBef>
                <a:spcPts val="360"/>
              </a:spcBef>
              <a:spcAft>
                <a:spcPts val="0"/>
              </a:spcAft>
              <a:buNone/>
            </a:pPr>
            <a:r>
              <a:rPr b="0" lang="fr-FR" u="none"/>
              <a:t>Import df_event du csv anglais puis des events d’autres langues</a:t>
            </a:r>
            <a:endParaRPr/>
          </a:p>
          <a:p>
            <a:pPr indent="0" lvl="0" marL="0" rtl="0" algn="l">
              <a:spcBef>
                <a:spcPts val="360"/>
              </a:spcBef>
              <a:spcAft>
                <a:spcPts val="0"/>
              </a:spcAft>
              <a:buNone/>
            </a:pPr>
            <a:r>
              <a:rPr b="0" lang="fr-FR" u="none"/>
              <a:t>Union des deux tables d’event</a:t>
            </a:r>
            <a:endParaRPr b="0" u="none"/>
          </a:p>
          <a:p>
            <a:pPr indent="0" lvl="0" marL="0" rtl="0" algn="l">
              <a:spcBef>
                <a:spcPts val="360"/>
              </a:spcBef>
              <a:spcAft>
                <a:spcPts val="0"/>
              </a:spcAft>
              <a:buNone/>
            </a:pPr>
            <a:r>
              <a:t/>
            </a:r>
            <a:endParaRPr b="0" u="none"/>
          </a:p>
          <a:p>
            <a:pPr indent="0" lvl="0" marL="0" rtl="0" algn="l">
              <a:spcBef>
                <a:spcPts val="360"/>
              </a:spcBef>
              <a:spcAft>
                <a:spcPts val="0"/>
              </a:spcAft>
              <a:buNone/>
            </a:pPr>
            <a:r>
              <a:t/>
            </a:r>
            <a:endParaRPr b="0" u="none"/>
          </a:p>
          <a:p>
            <a:pPr indent="0" lvl="0" marL="0" rtl="0" algn="l">
              <a:spcBef>
                <a:spcPts val="360"/>
              </a:spcBef>
              <a:spcAft>
                <a:spcPts val="0"/>
              </a:spcAft>
              <a:buNone/>
            </a:pPr>
            <a:r>
              <a:rPr b="1" lang="fr-FR" u="sng"/>
              <a:t>JOINTURE DES 3 TABLES</a:t>
            </a:r>
            <a:endParaRPr/>
          </a:p>
          <a:p>
            <a:pPr indent="0" lvl="0" marL="0" rtl="0" algn="l">
              <a:spcBef>
                <a:spcPts val="360"/>
              </a:spcBef>
              <a:spcAft>
                <a:spcPts val="0"/>
              </a:spcAft>
              <a:buNone/>
            </a:pPr>
            <a:r>
              <a:rPr lang="fr-FR"/>
              <a:t>On commence par joindre Mention et Evenement (le plus simple car join fait sur globaleventID) </a:t>
            </a:r>
            <a:endParaRPr/>
          </a:p>
          <a:p>
            <a:pPr indent="0" lvl="0" marL="0" rtl="0" algn="l">
              <a:spcBef>
                <a:spcPts val="360"/>
              </a:spcBef>
              <a:spcAft>
                <a:spcPts val="0"/>
              </a:spcAft>
              <a:buNone/>
            </a:pPr>
            <a:r>
              <a:rPr lang="fr-FR"/>
              <a:t>Puis on fait le joint avec le GKG filtré en utilisant un distinct pour éviter les doublons, ce qui fausserait les comptes. </a:t>
            </a:r>
            <a:endParaRPr/>
          </a:p>
          <a:p>
            <a:pPr indent="0" lvl="0" marL="0" rtl="0" algn="l">
              <a:spcBef>
                <a:spcPts val="360"/>
              </a:spcBef>
              <a:spcAft>
                <a:spcPts val="0"/>
              </a:spcAft>
              <a:buNone/>
            </a:pPr>
            <a:r>
              <a:t/>
            </a:r>
            <a:endParaRPr b="0" u="none"/>
          </a:p>
          <a:p>
            <a:pPr indent="0" lvl="0" marL="0" rtl="0" algn="l">
              <a:spcBef>
                <a:spcPts val="360"/>
              </a:spcBef>
              <a:spcAft>
                <a:spcPts val="0"/>
              </a:spcAft>
              <a:buNone/>
            </a:pPr>
            <a:r>
              <a:t/>
            </a:r>
            <a:endParaRPr b="0" u="none"/>
          </a:p>
          <a:p>
            <a:pPr indent="0" lvl="0" marL="0" rtl="0" algn="l">
              <a:spcBef>
                <a:spcPts val="360"/>
              </a:spcBef>
              <a:spcAft>
                <a:spcPts val="0"/>
              </a:spcAft>
              <a:buNone/>
            </a:pPr>
            <a:r>
              <a:rPr b="1" lang="fr-FR" u="sng"/>
              <a:t>GENERATION D’UN JSON</a:t>
            </a:r>
            <a:endParaRPr/>
          </a:p>
          <a:p>
            <a:pPr indent="0" lvl="0" marL="0" rtl="0" algn="l">
              <a:spcBef>
                <a:spcPts val="360"/>
              </a:spcBef>
              <a:spcAft>
                <a:spcPts val="0"/>
              </a:spcAft>
              <a:buNone/>
            </a:pPr>
            <a:r>
              <a:rPr b="0" i="0" lang="fr-FR" u="none"/>
              <a:t>On va stocker les données produite par SPARK au format Json sur S3.</a:t>
            </a:r>
            <a:endParaRPr/>
          </a:p>
          <a:p>
            <a:pPr indent="0" lvl="0" marL="0" rtl="0" algn="l">
              <a:spcBef>
                <a:spcPts val="360"/>
              </a:spcBef>
              <a:spcAft>
                <a:spcPts val="0"/>
              </a:spcAft>
              <a:buNone/>
            </a:pPr>
            <a:r>
              <a:rPr b="0" i="0" lang="fr-FR" u="none"/>
              <a:t>Les fichiers Json vont ensuite alimenter la base MongoDB</a:t>
            </a:r>
            <a:endParaRPr/>
          </a:p>
          <a:p>
            <a:pPr indent="0" lvl="0" marL="0" rtl="0" algn="l">
              <a:spcBef>
                <a:spcPts val="360"/>
              </a:spcBef>
              <a:spcAft>
                <a:spcPts val="0"/>
              </a:spcAft>
              <a:buNone/>
            </a:pPr>
            <a:r>
              <a:t/>
            </a:r>
            <a:endParaRPr b="0" i="1" u="sng"/>
          </a:p>
          <a:p>
            <a:pPr indent="0" lvl="0" marL="0" rtl="0" algn="l">
              <a:spcBef>
                <a:spcPts val="360"/>
              </a:spcBef>
              <a:spcAft>
                <a:spcPts val="0"/>
              </a:spcAft>
              <a:buNone/>
            </a:pPr>
            <a:r>
              <a:rPr b="0" i="0" lang="fr-FR" u="none"/>
              <a:t>NB : le travail en équipe et en parallèle nous a imposé de passer par S3. Idéalement, on aurait du utiliser les capacités de mise en mémoire de spark pour passer de EMR à EC2. </a:t>
            </a:r>
            <a:endParaRPr/>
          </a:p>
          <a:p>
            <a:pPr indent="0" lvl="0" marL="0" rtl="0" algn="l">
              <a:spcBef>
                <a:spcPts val="360"/>
              </a:spcBef>
              <a:spcAft>
                <a:spcPts val="0"/>
              </a:spcAft>
              <a:buClr>
                <a:schemeClr val="dk1"/>
              </a:buClr>
              <a:buSzPts val="1200"/>
              <a:buFont typeface="Calibri"/>
              <a:buNone/>
            </a:pPr>
            <a:r>
              <a:rPr b="0" i="0" lang="fr-FR" u="none"/>
              <a:t> </a:t>
            </a:r>
            <a:endParaRPr/>
          </a:p>
          <a:p>
            <a:pPr indent="0" lvl="0" marL="0" rtl="0" algn="l">
              <a:spcBef>
                <a:spcPts val="360"/>
              </a:spcBef>
              <a:spcAft>
                <a:spcPts val="0"/>
              </a:spcAft>
              <a:buNone/>
            </a:pPr>
            <a:r>
              <a:t/>
            </a:r>
            <a:endParaRPr b="0" u="none"/>
          </a:p>
        </p:txBody>
      </p:sp>
      <p:sp>
        <p:nvSpPr>
          <p:cNvPr id="413" name="Google Shape;413;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82" name="Google Shape;48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0" name="Google Shape;490;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Description de l’euristique de chaque requete</a:t>
            </a:r>
            <a:endParaRPr/>
          </a:p>
          <a:p>
            <a:pPr indent="0" lvl="0" marL="0" rtl="0" algn="l">
              <a:spcBef>
                <a:spcPts val="360"/>
              </a:spcBef>
              <a:spcAft>
                <a:spcPts val="0"/>
              </a:spcAft>
              <a:buNone/>
            </a:pPr>
            <a:r>
              <a:rPr lang="fr-FR"/>
              <a:t>Image (visible) de la réponse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fr-FR"/>
              <a:t>Q1 :</a:t>
            </a:r>
            <a:endParaRPr/>
          </a:p>
          <a:p>
            <a:pPr indent="0" lvl="0" marL="0" rtl="0" algn="l">
              <a:spcBef>
                <a:spcPts val="360"/>
              </a:spcBef>
              <a:spcAft>
                <a:spcPts val="0"/>
              </a:spcAft>
              <a:buNone/>
            </a:pPr>
            <a:r>
              <a:rPr lang="fr-FR"/>
              <a:t>afficher le nombre d’articles/évènements qui parlent de COVID </a:t>
            </a:r>
            <a:endParaRPr/>
          </a:p>
          <a:p>
            <a:pPr indent="0" lvl="0" marL="0" rtl="0" algn="l">
              <a:spcBef>
                <a:spcPts val="360"/>
              </a:spcBef>
              <a:spcAft>
                <a:spcPts val="0"/>
              </a:spcAft>
              <a:buNone/>
            </a:pPr>
            <a:r>
              <a:rPr lang="fr-FR"/>
              <a:t>qu’il y a eu pour chaque triplet </a:t>
            </a:r>
            <a:endParaRPr/>
          </a:p>
          <a:p>
            <a:pPr indent="0" lvl="0" marL="0" rtl="0" algn="l">
              <a:spcBef>
                <a:spcPts val="360"/>
              </a:spcBef>
              <a:spcAft>
                <a:spcPts val="0"/>
              </a:spcAft>
              <a:buNone/>
            </a:pPr>
            <a:r>
              <a:rPr lang="fr-FR"/>
              <a:t>(jour, pays de l’évènement, langue de l’article)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fr-FR"/>
              <a:t>Euristique 1:</a:t>
            </a:r>
            <a:endParaRPr/>
          </a:p>
          <a:p>
            <a:pPr indent="0" lvl="0" marL="0" rtl="0" algn="l">
              <a:spcBef>
                <a:spcPts val="360"/>
              </a:spcBef>
              <a:spcAft>
                <a:spcPts val="0"/>
              </a:spcAft>
              <a:buNone/>
            </a:pPr>
            <a:r>
              <a:rPr lang="fr-FR"/>
              <a:t>On groupe sur jour, pays (de l'évent), langue(de l'article)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fr-FR"/>
              <a:t>Articles : nb de ligne dans le groupe</a:t>
            </a:r>
            <a:endParaRPr/>
          </a:p>
          <a:p>
            <a:pPr indent="0" lvl="0" marL="0" rtl="0" algn="l">
              <a:spcBef>
                <a:spcPts val="360"/>
              </a:spcBef>
              <a:spcAft>
                <a:spcPts val="0"/>
              </a:spcAft>
              <a:buNone/>
            </a:pPr>
            <a:r>
              <a:rPr lang="fr-FR"/>
              <a:t>Event: nb de fois que l'on voit la meme valeur Globalevent ID</a:t>
            </a:r>
            <a:endParaRPr/>
          </a:p>
        </p:txBody>
      </p:sp>
      <p:sp>
        <p:nvSpPr>
          <p:cNvPr id="491" name="Google Shape;491;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1" name="Google Shape;501;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Q2 :</a:t>
            </a:r>
            <a:endParaRPr/>
          </a:p>
          <a:p>
            <a:pPr indent="0" lvl="0" marL="0" rtl="0" algn="l">
              <a:spcBef>
                <a:spcPts val="360"/>
              </a:spcBef>
              <a:spcAft>
                <a:spcPts val="0"/>
              </a:spcAft>
              <a:buNone/>
            </a:pPr>
            <a:r>
              <a:rPr lang="fr-FR"/>
              <a:t>pour un pays donné en paramètre, </a:t>
            </a:r>
            <a:endParaRPr/>
          </a:p>
          <a:p>
            <a:pPr indent="0" lvl="0" marL="0" rtl="0" algn="l">
              <a:spcBef>
                <a:spcPts val="360"/>
              </a:spcBef>
              <a:spcAft>
                <a:spcPts val="0"/>
              </a:spcAft>
              <a:buNone/>
            </a:pPr>
            <a:r>
              <a:rPr lang="fr-FR"/>
              <a:t>affichez les évènements qui y ont eu place </a:t>
            </a:r>
            <a:endParaRPr/>
          </a:p>
          <a:p>
            <a:pPr indent="0" lvl="0" marL="0" rtl="0" algn="l">
              <a:spcBef>
                <a:spcPts val="360"/>
              </a:spcBef>
              <a:spcAft>
                <a:spcPts val="0"/>
              </a:spcAft>
              <a:buNone/>
            </a:pPr>
            <a:r>
              <a:rPr lang="fr-FR"/>
              <a:t>triées par le nombre de mentions (tri décroissant); </a:t>
            </a:r>
            <a:endParaRPr/>
          </a:p>
          <a:p>
            <a:pPr indent="0" lvl="0" marL="0" rtl="0" algn="l">
              <a:spcBef>
                <a:spcPts val="360"/>
              </a:spcBef>
              <a:spcAft>
                <a:spcPts val="0"/>
              </a:spcAft>
              <a:buNone/>
            </a:pPr>
            <a:r>
              <a:rPr lang="fr-FR"/>
              <a:t>permettez une agrégation par jour/mois/année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fr-FR"/>
              <a:t>On fixe un pays</a:t>
            </a:r>
            <a:endParaRPr/>
          </a:p>
          <a:p>
            <a:pPr indent="0" lvl="0" marL="0" rtl="0" algn="l">
              <a:spcBef>
                <a:spcPts val="360"/>
              </a:spcBef>
              <a:spcAft>
                <a:spcPts val="0"/>
              </a:spcAft>
              <a:buNone/>
            </a:pPr>
            <a:r>
              <a:rPr lang="fr-FR"/>
              <a:t>On filtre pour ne prendre que ce pays </a:t>
            </a:r>
            <a:endParaRPr/>
          </a:p>
          <a:p>
            <a:pPr indent="0" lvl="0" marL="0" rtl="0" algn="l">
              <a:spcBef>
                <a:spcPts val="360"/>
              </a:spcBef>
              <a:spcAft>
                <a:spcPts val="0"/>
              </a:spcAft>
              <a:buNone/>
            </a:pPr>
            <a:r>
              <a:rPr lang="fr-FR"/>
              <a:t>On groupe par event et par jour ou mois ou année</a:t>
            </a:r>
            <a:endParaRPr/>
          </a:p>
          <a:p>
            <a:pPr indent="0" lvl="0" marL="0" rtl="0" algn="l">
              <a:spcBef>
                <a:spcPts val="360"/>
              </a:spcBef>
              <a:spcAft>
                <a:spcPts val="0"/>
              </a:spcAft>
              <a:buNone/>
            </a:pPr>
            <a:r>
              <a:rPr lang="fr-FR"/>
              <a:t>Réponse  : l'accumulation du champ NumMentions (et non le nombre de ligne)</a:t>
            </a:r>
            <a:endParaRPr/>
          </a:p>
        </p:txBody>
      </p:sp>
      <p:sp>
        <p:nvSpPr>
          <p:cNvPr id="502" name="Google Shape;502;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DB" type="title">
  <p:cSld name="TITLE">
    <p:spTree>
      <p:nvGrpSpPr>
        <p:cNvPr id="16" name="Shape 16"/>
        <p:cNvGrpSpPr/>
        <p:nvPr/>
      </p:nvGrpSpPr>
      <p:grpSpPr>
        <a:xfrm>
          <a:off x="0" y="0"/>
          <a:ext cx="0" cy="0"/>
          <a:chOff x="0" y="0"/>
          <a:chExt cx="0" cy="0"/>
        </a:xfrm>
      </p:grpSpPr>
      <p:cxnSp>
        <p:nvCxnSpPr>
          <p:cNvPr id="17" name="Google Shape;17;p13"/>
          <p:cNvCxnSpPr/>
          <p:nvPr/>
        </p:nvCxnSpPr>
        <p:spPr>
          <a:xfrm>
            <a:off x="317500" y="4429125"/>
            <a:ext cx="623888" cy="0"/>
          </a:xfrm>
          <a:prstGeom prst="straightConnector1">
            <a:avLst/>
          </a:prstGeom>
          <a:noFill/>
          <a:ln cap="sq" cmpd="sng" w="25400">
            <a:solidFill>
              <a:srgbClr val="FF9900"/>
            </a:solidFill>
            <a:prstDash val="solid"/>
            <a:miter lim="800000"/>
            <a:headEnd len="sm" w="sm" type="none"/>
            <a:tailEnd len="med" w="med" type="stealth"/>
          </a:ln>
        </p:spPr>
      </p:cxnSp>
      <p:sp>
        <p:nvSpPr>
          <p:cNvPr id="18" name="Google Shape;18;p13"/>
          <p:cNvSpPr txBox="1"/>
          <p:nvPr>
            <p:ph type="ctrTitle"/>
          </p:nvPr>
        </p:nvSpPr>
        <p:spPr>
          <a:xfrm>
            <a:off x="153176" y="1472540"/>
            <a:ext cx="9650116" cy="259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9" name="Google Shape;19;p13"/>
          <p:cNvSpPr txBox="1"/>
          <p:nvPr>
            <p:ph idx="1" type="subTitle"/>
          </p:nvPr>
        </p:nvSpPr>
        <p:spPr>
          <a:xfrm>
            <a:off x="1090550" y="4289067"/>
            <a:ext cx="8827042" cy="379817"/>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3"/>
          <p:cNvSpPr txBox="1"/>
          <p:nvPr>
            <p:ph idx="11" type="ftr"/>
          </p:nvPr>
        </p:nvSpPr>
        <p:spPr>
          <a:xfrm>
            <a:off x="1090613" y="6249988"/>
            <a:ext cx="4462462"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chemeClr val="lt1"/>
              </a:buClr>
              <a:buSzPts val="1000"/>
              <a:buFont typeface="Arial"/>
              <a:buNone/>
              <a:defRPr sz="10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chemeClr val="lt1"/>
                </a:solidFill>
                <a:latin typeface="Arial"/>
                <a:ea typeface="Arial"/>
                <a:cs typeface="Arial"/>
                <a:sym typeface="Arial"/>
              </a:defRPr>
            </a:lvl1pPr>
            <a:lvl2pPr indent="0" lvl="1" marL="0" marR="0" algn="r">
              <a:spcBef>
                <a:spcPts val="0"/>
              </a:spcBef>
              <a:spcAft>
                <a:spcPts val="0"/>
              </a:spcAft>
              <a:buNone/>
              <a:defRPr b="0" i="0" sz="1200" u="none" cap="none" strike="noStrike">
                <a:solidFill>
                  <a:schemeClr val="lt1"/>
                </a:solidFill>
                <a:latin typeface="Arial"/>
                <a:ea typeface="Arial"/>
                <a:cs typeface="Arial"/>
                <a:sym typeface="Arial"/>
              </a:defRPr>
            </a:lvl2pPr>
            <a:lvl3pPr indent="0" lvl="2" marL="0" marR="0" algn="r">
              <a:spcBef>
                <a:spcPts val="0"/>
              </a:spcBef>
              <a:spcAft>
                <a:spcPts val="0"/>
              </a:spcAft>
              <a:buNone/>
              <a:defRPr b="0" i="0" sz="1200" u="none" cap="none" strike="noStrike">
                <a:solidFill>
                  <a:schemeClr val="lt1"/>
                </a:solidFill>
                <a:latin typeface="Arial"/>
                <a:ea typeface="Arial"/>
                <a:cs typeface="Arial"/>
                <a:sym typeface="Arial"/>
              </a:defRPr>
            </a:lvl3pPr>
            <a:lvl4pPr indent="0" lvl="3" marL="0" marR="0" algn="r">
              <a:spcBef>
                <a:spcPts val="0"/>
              </a:spcBef>
              <a:spcAft>
                <a:spcPts val="0"/>
              </a:spcAft>
              <a:buNone/>
              <a:defRPr b="0" i="0" sz="1200" u="none" cap="none" strike="noStrike">
                <a:solidFill>
                  <a:schemeClr val="lt1"/>
                </a:solidFill>
                <a:latin typeface="Arial"/>
                <a:ea typeface="Arial"/>
                <a:cs typeface="Arial"/>
                <a:sym typeface="Arial"/>
              </a:defRPr>
            </a:lvl4pPr>
            <a:lvl5pPr indent="0" lvl="4" marL="0" marR="0" algn="r">
              <a:spcBef>
                <a:spcPts val="0"/>
              </a:spcBef>
              <a:spcAft>
                <a:spcPts val="0"/>
              </a:spcAft>
              <a:buNone/>
              <a:defRPr b="0" i="0" sz="1200" u="none" cap="none" strike="noStrike">
                <a:solidFill>
                  <a:schemeClr val="lt1"/>
                </a:solidFill>
                <a:latin typeface="Arial"/>
                <a:ea typeface="Arial"/>
                <a:cs typeface="Arial"/>
                <a:sym typeface="Arial"/>
              </a:defRPr>
            </a:lvl5pPr>
            <a:lvl6pPr indent="0" lvl="5" marL="0" marR="0" algn="r">
              <a:spcBef>
                <a:spcPts val="0"/>
              </a:spcBef>
              <a:spcAft>
                <a:spcPts val="0"/>
              </a:spcAft>
              <a:buNone/>
              <a:defRPr b="0" i="0" sz="1200" u="none" cap="none" strike="noStrike">
                <a:solidFill>
                  <a:schemeClr val="lt1"/>
                </a:solidFill>
                <a:latin typeface="Arial"/>
                <a:ea typeface="Arial"/>
                <a:cs typeface="Arial"/>
                <a:sym typeface="Arial"/>
              </a:defRPr>
            </a:lvl6pPr>
            <a:lvl7pPr indent="0" lvl="6" marL="0" marR="0" algn="r">
              <a:spcBef>
                <a:spcPts val="0"/>
              </a:spcBef>
              <a:spcAft>
                <a:spcPts val="0"/>
              </a:spcAft>
              <a:buNone/>
              <a:defRPr b="0" i="0" sz="1200" u="none" cap="none" strike="noStrike">
                <a:solidFill>
                  <a:schemeClr val="lt1"/>
                </a:solidFill>
                <a:latin typeface="Arial"/>
                <a:ea typeface="Arial"/>
                <a:cs typeface="Arial"/>
                <a:sym typeface="Arial"/>
              </a:defRPr>
            </a:lvl7pPr>
            <a:lvl8pPr indent="0" lvl="7" marL="0" marR="0" algn="r">
              <a:spcBef>
                <a:spcPts val="0"/>
              </a:spcBef>
              <a:spcAft>
                <a:spcPts val="0"/>
              </a:spcAft>
              <a:buNone/>
              <a:defRPr b="0" i="0" sz="1200" u="none" cap="none" strike="noStrike">
                <a:solidFill>
                  <a:schemeClr val="lt1"/>
                </a:solidFill>
                <a:latin typeface="Arial"/>
                <a:ea typeface="Arial"/>
                <a:cs typeface="Arial"/>
                <a:sym typeface="Arial"/>
              </a:defRPr>
            </a:lvl8pPr>
            <a:lvl9pPr indent="0" lvl="8" marL="0" marR="0" algn="r">
              <a:spcBef>
                <a:spcPts val="0"/>
              </a:spcBef>
              <a:spcAft>
                <a:spcPts val="0"/>
              </a:spcAft>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1" name="Shape 81"/>
        <p:cNvGrpSpPr/>
        <p:nvPr/>
      </p:nvGrpSpPr>
      <p:grpSpPr>
        <a:xfrm>
          <a:off x="0" y="0"/>
          <a:ext cx="0" cy="0"/>
          <a:chOff x="0" y="0"/>
          <a:chExt cx="0" cy="0"/>
        </a:xfrm>
      </p:grpSpPr>
      <p:sp>
        <p:nvSpPr>
          <p:cNvPr id="82" name="Google Shape;82;p21"/>
          <p:cNvSpPr txBox="1"/>
          <p:nvPr>
            <p:ph idx="11" type="ftr"/>
          </p:nvPr>
        </p:nvSpPr>
        <p:spPr>
          <a:xfrm>
            <a:off x="1090613" y="6249988"/>
            <a:ext cx="44625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rgbClr val="161E2D"/>
              </a:buClr>
              <a:buSzPts val="1000"/>
              <a:buFont typeface="Arial"/>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p21"/>
          <p:cNvSpPr txBox="1"/>
          <p:nvPr>
            <p:ph idx="12" type="sldNum"/>
          </p:nvPr>
        </p:nvSpPr>
        <p:spPr>
          <a:xfrm>
            <a:off x="9105900" y="6249988"/>
            <a:ext cx="28449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161E2D"/>
                </a:solidFill>
                <a:latin typeface="Arial"/>
                <a:ea typeface="Arial"/>
                <a:cs typeface="Arial"/>
                <a:sym typeface="Arial"/>
              </a:defRPr>
            </a:lvl1pPr>
            <a:lvl2pPr indent="0" lvl="1" marL="0" marR="0" rtl="0" algn="r">
              <a:spcBef>
                <a:spcPts val="0"/>
              </a:spcBef>
              <a:spcAft>
                <a:spcPts val="0"/>
              </a:spcAft>
              <a:buNone/>
              <a:defRPr sz="1200">
                <a:solidFill>
                  <a:srgbClr val="161E2D"/>
                </a:solidFill>
                <a:latin typeface="Arial"/>
                <a:ea typeface="Arial"/>
                <a:cs typeface="Arial"/>
                <a:sym typeface="Arial"/>
              </a:defRPr>
            </a:lvl2pPr>
            <a:lvl3pPr indent="0" lvl="2" marL="0" marR="0" rtl="0" algn="r">
              <a:spcBef>
                <a:spcPts val="0"/>
              </a:spcBef>
              <a:spcAft>
                <a:spcPts val="0"/>
              </a:spcAft>
              <a:buNone/>
              <a:defRPr sz="1200">
                <a:solidFill>
                  <a:srgbClr val="161E2D"/>
                </a:solidFill>
                <a:latin typeface="Arial"/>
                <a:ea typeface="Arial"/>
                <a:cs typeface="Arial"/>
                <a:sym typeface="Arial"/>
              </a:defRPr>
            </a:lvl3pPr>
            <a:lvl4pPr indent="0" lvl="3" marL="0" marR="0" rtl="0" algn="r">
              <a:spcBef>
                <a:spcPts val="0"/>
              </a:spcBef>
              <a:spcAft>
                <a:spcPts val="0"/>
              </a:spcAft>
              <a:buNone/>
              <a:defRPr sz="1200">
                <a:solidFill>
                  <a:srgbClr val="161E2D"/>
                </a:solidFill>
                <a:latin typeface="Arial"/>
                <a:ea typeface="Arial"/>
                <a:cs typeface="Arial"/>
                <a:sym typeface="Arial"/>
              </a:defRPr>
            </a:lvl4pPr>
            <a:lvl5pPr indent="0" lvl="4" marL="0" marR="0" rtl="0" algn="r">
              <a:spcBef>
                <a:spcPts val="0"/>
              </a:spcBef>
              <a:spcAft>
                <a:spcPts val="0"/>
              </a:spcAft>
              <a:buNone/>
              <a:defRPr sz="1200">
                <a:solidFill>
                  <a:srgbClr val="161E2D"/>
                </a:solidFill>
                <a:latin typeface="Arial"/>
                <a:ea typeface="Arial"/>
                <a:cs typeface="Arial"/>
                <a:sym typeface="Arial"/>
              </a:defRPr>
            </a:lvl5pPr>
            <a:lvl6pPr indent="0" lvl="5" marL="0" marR="0" rtl="0" algn="r">
              <a:spcBef>
                <a:spcPts val="0"/>
              </a:spcBef>
              <a:spcAft>
                <a:spcPts val="0"/>
              </a:spcAft>
              <a:buNone/>
              <a:defRPr sz="1200">
                <a:solidFill>
                  <a:srgbClr val="161E2D"/>
                </a:solidFill>
                <a:latin typeface="Arial"/>
                <a:ea typeface="Arial"/>
                <a:cs typeface="Arial"/>
                <a:sym typeface="Arial"/>
              </a:defRPr>
            </a:lvl6pPr>
            <a:lvl7pPr indent="0" lvl="6" marL="0" marR="0" rtl="0" algn="r">
              <a:spcBef>
                <a:spcPts val="0"/>
              </a:spcBef>
              <a:spcAft>
                <a:spcPts val="0"/>
              </a:spcAft>
              <a:buNone/>
              <a:defRPr sz="1200">
                <a:solidFill>
                  <a:srgbClr val="161E2D"/>
                </a:solidFill>
                <a:latin typeface="Arial"/>
                <a:ea typeface="Arial"/>
                <a:cs typeface="Arial"/>
                <a:sym typeface="Arial"/>
              </a:defRPr>
            </a:lvl7pPr>
            <a:lvl8pPr indent="0" lvl="7" marL="0" marR="0" rtl="0" algn="r">
              <a:spcBef>
                <a:spcPts val="0"/>
              </a:spcBef>
              <a:spcAft>
                <a:spcPts val="0"/>
              </a:spcAft>
              <a:buNone/>
              <a:defRPr sz="1200">
                <a:solidFill>
                  <a:srgbClr val="161E2D"/>
                </a:solidFill>
                <a:latin typeface="Arial"/>
                <a:ea typeface="Arial"/>
                <a:cs typeface="Arial"/>
                <a:sym typeface="Arial"/>
              </a:defRPr>
            </a:lvl8pPr>
            <a:lvl9pPr indent="0" lvl="8" marL="0" marR="0" rtl="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tegory_Squid">
  <p:cSld name="Category_Squid">
    <p:spTree>
      <p:nvGrpSpPr>
        <p:cNvPr id="84" name="Shape 84"/>
        <p:cNvGrpSpPr/>
        <p:nvPr/>
      </p:nvGrpSpPr>
      <p:grpSpPr>
        <a:xfrm>
          <a:off x="0" y="0"/>
          <a:ext cx="0" cy="0"/>
          <a:chOff x="0" y="0"/>
          <a:chExt cx="0" cy="0"/>
        </a:xfrm>
      </p:grpSpPr>
      <p:sp>
        <p:nvSpPr>
          <p:cNvPr id="85" name="Google Shape;85;p22"/>
          <p:cNvSpPr/>
          <p:nvPr/>
        </p:nvSpPr>
        <p:spPr>
          <a:xfrm>
            <a:off x="0" y="1"/>
            <a:ext cx="12192000" cy="6858000"/>
          </a:xfrm>
          <a:prstGeom prst="rect">
            <a:avLst/>
          </a:prstGeom>
          <a:noFill/>
          <a:ln cap="flat" cmpd="sng" w="177800">
            <a:solidFill>
              <a:srgbClr val="161E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 name="Google Shape;86;p22"/>
          <p:cNvSpPr txBox="1"/>
          <p:nvPr>
            <p:ph type="ctrTitle"/>
          </p:nvPr>
        </p:nvSpPr>
        <p:spPr>
          <a:xfrm>
            <a:off x="291226" y="2101932"/>
            <a:ext cx="8195400" cy="22512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SzPts val="1400"/>
              <a:buNone/>
              <a:defRPr sz="6000"/>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87" name="Google Shape;87;p22"/>
          <p:cNvSpPr txBox="1"/>
          <p:nvPr>
            <p:ph idx="11" type="ftr"/>
          </p:nvPr>
        </p:nvSpPr>
        <p:spPr>
          <a:xfrm>
            <a:off x="1090613" y="6249988"/>
            <a:ext cx="44625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161E2D"/>
              </a:buClr>
              <a:buSzPts val="1000"/>
              <a:buFont typeface="Arial"/>
              <a:buNone/>
              <a:defRPr sz="1000">
                <a:solidFill>
                  <a:srgbClr val="161E2D"/>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8" name="Google Shape;88;p22"/>
          <p:cNvSpPr txBox="1"/>
          <p:nvPr>
            <p:ph idx="12" type="sldNum"/>
          </p:nvPr>
        </p:nvSpPr>
        <p:spPr>
          <a:xfrm>
            <a:off x="9105900" y="6249988"/>
            <a:ext cx="28449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161E2D"/>
                </a:solidFill>
                <a:latin typeface="Arial"/>
                <a:ea typeface="Arial"/>
                <a:cs typeface="Arial"/>
                <a:sym typeface="Arial"/>
              </a:defRPr>
            </a:lvl1pPr>
            <a:lvl2pPr indent="0" lvl="1" marL="0" marR="0" rtl="0" algn="r">
              <a:spcBef>
                <a:spcPts val="0"/>
              </a:spcBef>
              <a:spcAft>
                <a:spcPts val="0"/>
              </a:spcAft>
              <a:buNone/>
              <a:defRPr sz="1200">
                <a:solidFill>
                  <a:srgbClr val="161E2D"/>
                </a:solidFill>
                <a:latin typeface="Arial"/>
                <a:ea typeface="Arial"/>
                <a:cs typeface="Arial"/>
                <a:sym typeface="Arial"/>
              </a:defRPr>
            </a:lvl2pPr>
            <a:lvl3pPr indent="0" lvl="2" marL="0" marR="0" rtl="0" algn="r">
              <a:spcBef>
                <a:spcPts val="0"/>
              </a:spcBef>
              <a:spcAft>
                <a:spcPts val="0"/>
              </a:spcAft>
              <a:buNone/>
              <a:defRPr sz="1200">
                <a:solidFill>
                  <a:srgbClr val="161E2D"/>
                </a:solidFill>
                <a:latin typeface="Arial"/>
                <a:ea typeface="Arial"/>
                <a:cs typeface="Arial"/>
                <a:sym typeface="Arial"/>
              </a:defRPr>
            </a:lvl3pPr>
            <a:lvl4pPr indent="0" lvl="3" marL="0" marR="0" rtl="0" algn="r">
              <a:spcBef>
                <a:spcPts val="0"/>
              </a:spcBef>
              <a:spcAft>
                <a:spcPts val="0"/>
              </a:spcAft>
              <a:buNone/>
              <a:defRPr sz="1200">
                <a:solidFill>
                  <a:srgbClr val="161E2D"/>
                </a:solidFill>
                <a:latin typeface="Arial"/>
                <a:ea typeface="Arial"/>
                <a:cs typeface="Arial"/>
                <a:sym typeface="Arial"/>
              </a:defRPr>
            </a:lvl4pPr>
            <a:lvl5pPr indent="0" lvl="4" marL="0" marR="0" rtl="0" algn="r">
              <a:spcBef>
                <a:spcPts val="0"/>
              </a:spcBef>
              <a:spcAft>
                <a:spcPts val="0"/>
              </a:spcAft>
              <a:buNone/>
              <a:defRPr sz="1200">
                <a:solidFill>
                  <a:srgbClr val="161E2D"/>
                </a:solidFill>
                <a:latin typeface="Arial"/>
                <a:ea typeface="Arial"/>
                <a:cs typeface="Arial"/>
                <a:sym typeface="Arial"/>
              </a:defRPr>
            </a:lvl5pPr>
            <a:lvl6pPr indent="0" lvl="5" marL="0" marR="0" rtl="0" algn="r">
              <a:spcBef>
                <a:spcPts val="0"/>
              </a:spcBef>
              <a:spcAft>
                <a:spcPts val="0"/>
              </a:spcAft>
              <a:buNone/>
              <a:defRPr sz="1200">
                <a:solidFill>
                  <a:srgbClr val="161E2D"/>
                </a:solidFill>
                <a:latin typeface="Arial"/>
                <a:ea typeface="Arial"/>
                <a:cs typeface="Arial"/>
                <a:sym typeface="Arial"/>
              </a:defRPr>
            </a:lvl6pPr>
            <a:lvl7pPr indent="0" lvl="6" marL="0" marR="0" rtl="0" algn="r">
              <a:spcBef>
                <a:spcPts val="0"/>
              </a:spcBef>
              <a:spcAft>
                <a:spcPts val="0"/>
              </a:spcAft>
              <a:buNone/>
              <a:defRPr sz="1200">
                <a:solidFill>
                  <a:srgbClr val="161E2D"/>
                </a:solidFill>
                <a:latin typeface="Arial"/>
                <a:ea typeface="Arial"/>
                <a:cs typeface="Arial"/>
                <a:sym typeface="Arial"/>
              </a:defRPr>
            </a:lvl7pPr>
            <a:lvl8pPr indent="0" lvl="7" marL="0" marR="0" rtl="0" algn="r">
              <a:spcBef>
                <a:spcPts val="0"/>
              </a:spcBef>
              <a:spcAft>
                <a:spcPts val="0"/>
              </a:spcAft>
              <a:buNone/>
              <a:defRPr sz="1200">
                <a:solidFill>
                  <a:srgbClr val="161E2D"/>
                </a:solidFill>
                <a:latin typeface="Arial"/>
                <a:ea typeface="Arial"/>
                <a:cs typeface="Arial"/>
                <a:sym typeface="Arial"/>
              </a:defRPr>
            </a:lvl8pPr>
            <a:lvl9pPr indent="0" lvl="8" marL="0" marR="0" rtl="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services">
  <p:cSld name="General-services">
    <p:spTree>
      <p:nvGrpSpPr>
        <p:cNvPr id="89" name="Shape 89"/>
        <p:cNvGrpSpPr/>
        <p:nvPr/>
      </p:nvGrpSpPr>
      <p:grpSpPr>
        <a:xfrm>
          <a:off x="0" y="0"/>
          <a:ext cx="0" cy="0"/>
          <a:chOff x="0" y="0"/>
          <a:chExt cx="0" cy="0"/>
        </a:xfrm>
      </p:grpSpPr>
      <p:sp>
        <p:nvSpPr>
          <p:cNvPr id="90" name="Google Shape;90;p23"/>
          <p:cNvSpPr/>
          <p:nvPr/>
        </p:nvSpPr>
        <p:spPr>
          <a:xfrm>
            <a:off x="0" y="1009650"/>
            <a:ext cx="12192000" cy="1557300"/>
          </a:xfrm>
          <a:prstGeom prst="rect">
            <a:avLst/>
          </a:prstGeom>
          <a:solidFill>
            <a:srgbClr val="F2F4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 name="Google Shape;91;p23"/>
          <p:cNvSpPr txBox="1"/>
          <p:nvPr/>
        </p:nvSpPr>
        <p:spPr>
          <a:xfrm>
            <a:off x="241300" y="1465263"/>
            <a:ext cx="1905000" cy="6444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fr-FR" sz="1600">
                <a:solidFill>
                  <a:srgbClr val="161E2D"/>
                </a:solidFill>
                <a:latin typeface="Arial"/>
                <a:ea typeface="Arial"/>
                <a:cs typeface="Arial"/>
                <a:sym typeface="Arial"/>
              </a:rPr>
              <a:t>General Services</a:t>
            </a:r>
            <a:endParaRPr/>
          </a:p>
        </p:txBody>
      </p:sp>
      <p:sp>
        <p:nvSpPr>
          <p:cNvPr id="92" name="Google Shape;92;p23"/>
          <p:cNvSpPr txBox="1"/>
          <p:nvPr/>
        </p:nvSpPr>
        <p:spPr>
          <a:xfrm>
            <a:off x="241300" y="2844800"/>
            <a:ext cx="1905000" cy="6429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fr-FR" sz="1600">
                <a:solidFill>
                  <a:srgbClr val="161E2D"/>
                </a:solidFill>
                <a:latin typeface="Arial"/>
                <a:ea typeface="Arial"/>
                <a:cs typeface="Arial"/>
                <a:sym typeface="Arial"/>
              </a:rPr>
              <a:t>Resource Icons</a:t>
            </a:r>
            <a:endParaRPr/>
          </a:p>
        </p:txBody>
      </p:sp>
      <p:cxnSp>
        <p:nvCxnSpPr>
          <p:cNvPr id="93" name="Google Shape;93;p23"/>
          <p:cNvCxnSpPr/>
          <p:nvPr/>
        </p:nvCxnSpPr>
        <p:spPr>
          <a:xfrm>
            <a:off x="2225675" y="1009650"/>
            <a:ext cx="0" cy="4913400"/>
          </a:xfrm>
          <a:prstGeom prst="straightConnector1">
            <a:avLst/>
          </a:prstGeom>
          <a:noFill/>
          <a:ln cap="flat" cmpd="sng" w="12700">
            <a:solidFill>
              <a:srgbClr val="D5DBDB"/>
            </a:solidFill>
            <a:prstDash val="solid"/>
            <a:miter lim="800000"/>
            <a:headEnd len="sm" w="sm" type="none"/>
            <a:tailEnd len="sm" w="sm" type="none"/>
          </a:ln>
        </p:spPr>
      </p:cxnSp>
      <p:sp>
        <p:nvSpPr>
          <p:cNvPr id="94" name="Google Shape;94;p23"/>
          <p:cNvSpPr/>
          <p:nvPr/>
        </p:nvSpPr>
        <p:spPr>
          <a:xfrm>
            <a:off x="0" y="1"/>
            <a:ext cx="12192000" cy="6858000"/>
          </a:xfrm>
          <a:prstGeom prst="rect">
            <a:avLst/>
          </a:prstGeom>
          <a:noFill/>
          <a:ln cap="flat" cmpd="sng" w="177800">
            <a:solidFill>
              <a:srgbClr val="161E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5" name="Google Shape;95;p23"/>
          <p:cNvSpPr txBox="1"/>
          <p:nvPr>
            <p:ph type="title"/>
          </p:nvPr>
        </p:nvSpPr>
        <p:spPr>
          <a:xfrm>
            <a:off x="240941" y="365126"/>
            <a:ext cx="8637900" cy="644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96" name="Google Shape;96;p23"/>
          <p:cNvSpPr txBox="1"/>
          <p:nvPr>
            <p:ph idx="1" type="body"/>
          </p:nvPr>
        </p:nvSpPr>
        <p:spPr>
          <a:xfrm>
            <a:off x="10322751" y="365125"/>
            <a:ext cx="1628400" cy="644400"/>
          </a:xfrm>
          <a:prstGeom prst="rect">
            <a:avLst/>
          </a:prstGeom>
          <a:noFill/>
          <a:ln>
            <a:noFill/>
          </a:ln>
        </p:spPr>
        <p:txBody>
          <a:bodyPr anchorCtr="0" anchor="t" bIns="45700" lIns="91425" spcFirstLastPara="1" rIns="91425" wrap="square" tIns="45700">
            <a:normAutofit/>
          </a:bodyPr>
          <a:lstStyle>
            <a:lvl1pPr indent="-228600" lvl="0" marL="457200" rtl="0" algn="r">
              <a:lnSpc>
                <a:spcPct val="90000"/>
              </a:lnSpc>
              <a:spcBef>
                <a:spcPts val="1000"/>
              </a:spcBef>
              <a:spcAft>
                <a:spcPts val="0"/>
              </a:spcAft>
              <a:buSzPts val="1400"/>
              <a:buNone/>
              <a:defRPr sz="1800"/>
            </a:lvl1pPr>
            <a:lvl2pPr indent="-228600" lvl="1" marL="914400" rtl="0" algn="l">
              <a:lnSpc>
                <a:spcPct val="90000"/>
              </a:lnSpc>
              <a:spcBef>
                <a:spcPts val="500"/>
              </a:spcBef>
              <a:spcAft>
                <a:spcPts val="0"/>
              </a:spcAft>
              <a:buSzPts val="1400"/>
              <a:buNone/>
              <a:defRPr/>
            </a:lvl2pPr>
            <a:lvl3pPr indent="-228600" lvl="2" marL="1371600" rtl="0" algn="l">
              <a:lnSpc>
                <a:spcPct val="90000"/>
              </a:lnSpc>
              <a:spcBef>
                <a:spcPts val="500"/>
              </a:spcBef>
              <a:spcAft>
                <a:spcPts val="0"/>
              </a:spcAft>
              <a:buSzPts val="1400"/>
              <a:buNone/>
              <a:defRPr/>
            </a:lvl3pPr>
            <a:lvl4pPr indent="-228600" lvl="3" marL="1828800" rtl="0" algn="l">
              <a:lnSpc>
                <a:spcPct val="90000"/>
              </a:lnSpc>
              <a:spcBef>
                <a:spcPts val="500"/>
              </a:spcBef>
              <a:spcAft>
                <a:spcPts val="0"/>
              </a:spcAft>
              <a:buSzPts val="1400"/>
              <a:buNone/>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7" name="Google Shape;97;p23"/>
          <p:cNvSpPr txBox="1"/>
          <p:nvPr>
            <p:ph idx="11" type="ftr"/>
          </p:nvPr>
        </p:nvSpPr>
        <p:spPr>
          <a:xfrm>
            <a:off x="1090613" y="6249988"/>
            <a:ext cx="44625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161E2D"/>
              </a:buClr>
              <a:buSzPts val="1000"/>
              <a:buFont typeface="Arial"/>
              <a:buNone/>
              <a:defRPr sz="1000">
                <a:solidFill>
                  <a:srgbClr val="161E2D"/>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23"/>
          <p:cNvSpPr txBox="1"/>
          <p:nvPr>
            <p:ph idx="12" type="sldNum"/>
          </p:nvPr>
        </p:nvSpPr>
        <p:spPr>
          <a:xfrm>
            <a:off x="9105900" y="6249988"/>
            <a:ext cx="28449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161E2D"/>
                </a:solidFill>
                <a:latin typeface="Arial"/>
                <a:ea typeface="Arial"/>
                <a:cs typeface="Arial"/>
                <a:sym typeface="Arial"/>
              </a:defRPr>
            </a:lvl1pPr>
            <a:lvl2pPr indent="0" lvl="1" marL="0" marR="0" rtl="0" algn="r">
              <a:spcBef>
                <a:spcPts val="0"/>
              </a:spcBef>
              <a:spcAft>
                <a:spcPts val="0"/>
              </a:spcAft>
              <a:buNone/>
              <a:defRPr sz="1200">
                <a:solidFill>
                  <a:srgbClr val="161E2D"/>
                </a:solidFill>
                <a:latin typeface="Arial"/>
                <a:ea typeface="Arial"/>
                <a:cs typeface="Arial"/>
                <a:sym typeface="Arial"/>
              </a:defRPr>
            </a:lvl2pPr>
            <a:lvl3pPr indent="0" lvl="2" marL="0" marR="0" rtl="0" algn="r">
              <a:spcBef>
                <a:spcPts val="0"/>
              </a:spcBef>
              <a:spcAft>
                <a:spcPts val="0"/>
              </a:spcAft>
              <a:buNone/>
              <a:defRPr sz="1200">
                <a:solidFill>
                  <a:srgbClr val="161E2D"/>
                </a:solidFill>
                <a:latin typeface="Arial"/>
                <a:ea typeface="Arial"/>
                <a:cs typeface="Arial"/>
                <a:sym typeface="Arial"/>
              </a:defRPr>
            </a:lvl3pPr>
            <a:lvl4pPr indent="0" lvl="3" marL="0" marR="0" rtl="0" algn="r">
              <a:spcBef>
                <a:spcPts val="0"/>
              </a:spcBef>
              <a:spcAft>
                <a:spcPts val="0"/>
              </a:spcAft>
              <a:buNone/>
              <a:defRPr sz="1200">
                <a:solidFill>
                  <a:srgbClr val="161E2D"/>
                </a:solidFill>
                <a:latin typeface="Arial"/>
                <a:ea typeface="Arial"/>
                <a:cs typeface="Arial"/>
                <a:sym typeface="Arial"/>
              </a:defRPr>
            </a:lvl4pPr>
            <a:lvl5pPr indent="0" lvl="4" marL="0" marR="0" rtl="0" algn="r">
              <a:spcBef>
                <a:spcPts val="0"/>
              </a:spcBef>
              <a:spcAft>
                <a:spcPts val="0"/>
              </a:spcAft>
              <a:buNone/>
              <a:defRPr sz="1200">
                <a:solidFill>
                  <a:srgbClr val="161E2D"/>
                </a:solidFill>
                <a:latin typeface="Arial"/>
                <a:ea typeface="Arial"/>
                <a:cs typeface="Arial"/>
                <a:sym typeface="Arial"/>
              </a:defRPr>
            </a:lvl5pPr>
            <a:lvl6pPr indent="0" lvl="5" marL="0" marR="0" rtl="0" algn="r">
              <a:spcBef>
                <a:spcPts val="0"/>
              </a:spcBef>
              <a:spcAft>
                <a:spcPts val="0"/>
              </a:spcAft>
              <a:buNone/>
              <a:defRPr sz="1200">
                <a:solidFill>
                  <a:srgbClr val="161E2D"/>
                </a:solidFill>
                <a:latin typeface="Arial"/>
                <a:ea typeface="Arial"/>
                <a:cs typeface="Arial"/>
                <a:sym typeface="Arial"/>
              </a:defRPr>
            </a:lvl6pPr>
            <a:lvl7pPr indent="0" lvl="6" marL="0" marR="0" rtl="0" algn="r">
              <a:spcBef>
                <a:spcPts val="0"/>
              </a:spcBef>
              <a:spcAft>
                <a:spcPts val="0"/>
              </a:spcAft>
              <a:buNone/>
              <a:defRPr sz="1200">
                <a:solidFill>
                  <a:srgbClr val="161E2D"/>
                </a:solidFill>
                <a:latin typeface="Arial"/>
                <a:ea typeface="Arial"/>
                <a:cs typeface="Arial"/>
                <a:sym typeface="Arial"/>
              </a:defRPr>
            </a:lvl7pPr>
            <a:lvl8pPr indent="0" lvl="7" marL="0" marR="0" rtl="0" algn="r">
              <a:spcBef>
                <a:spcPts val="0"/>
              </a:spcBef>
              <a:spcAft>
                <a:spcPts val="0"/>
              </a:spcAft>
              <a:buNone/>
              <a:defRPr sz="1200">
                <a:solidFill>
                  <a:srgbClr val="161E2D"/>
                </a:solidFill>
                <a:latin typeface="Arial"/>
                <a:ea typeface="Arial"/>
                <a:cs typeface="Arial"/>
                <a:sym typeface="Arial"/>
              </a:defRPr>
            </a:lvl8pPr>
            <a:lvl9pPr indent="0" lvl="8" marL="0" marR="0" rtl="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Services_Basic">
  <p:cSld name="General-Services_Basic">
    <p:spTree>
      <p:nvGrpSpPr>
        <p:cNvPr id="99" name="Shape 99"/>
        <p:cNvGrpSpPr/>
        <p:nvPr/>
      </p:nvGrpSpPr>
      <p:grpSpPr>
        <a:xfrm>
          <a:off x="0" y="0"/>
          <a:ext cx="0" cy="0"/>
          <a:chOff x="0" y="0"/>
          <a:chExt cx="0" cy="0"/>
        </a:xfrm>
      </p:grpSpPr>
      <p:sp>
        <p:nvSpPr>
          <p:cNvPr id="100" name="Google Shape;100;p24"/>
          <p:cNvSpPr/>
          <p:nvPr/>
        </p:nvSpPr>
        <p:spPr>
          <a:xfrm>
            <a:off x="0" y="1"/>
            <a:ext cx="12192000" cy="6858000"/>
          </a:xfrm>
          <a:prstGeom prst="rect">
            <a:avLst/>
          </a:prstGeom>
          <a:noFill/>
          <a:ln cap="flat" cmpd="sng" w="177800">
            <a:solidFill>
              <a:srgbClr val="161E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 name="Google Shape;101;p24"/>
          <p:cNvSpPr txBox="1"/>
          <p:nvPr>
            <p:ph type="title"/>
          </p:nvPr>
        </p:nvSpPr>
        <p:spPr>
          <a:xfrm>
            <a:off x="241300" y="365125"/>
            <a:ext cx="11709300" cy="644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102" name="Google Shape;102;p24"/>
          <p:cNvSpPr txBox="1"/>
          <p:nvPr>
            <p:ph idx="11" type="ftr"/>
          </p:nvPr>
        </p:nvSpPr>
        <p:spPr>
          <a:xfrm>
            <a:off x="1090613" y="6249988"/>
            <a:ext cx="44625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161E2D"/>
              </a:buClr>
              <a:buSzPts val="1000"/>
              <a:buFont typeface="Arial"/>
              <a:buNone/>
              <a:defRPr sz="1000">
                <a:solidFill>
                  <a:srgbClr val="161E2D"/>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p24"/>
          <p:cNvSpPr txBox="1"/>
          <p:nvPr>
            <p:ph idx="12" type="sldNum"/>
          </p:nvPr>
        </p:nvSpPr>
        <p:spPr>
          <a:xfrm>
            <a:off x="9105900" y="6249988"/>
            <a:ext cx="28449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161E2D"/>
                </a:solidFill>
                <a:latin typeface="Arial"/>
                <a:ea typeface="Arial"/>
                <a:cs typeface="Arial"/>
                <a:sym typeface="Arial"/>
              </a:defRPr>
            </a:lvl1pPr>
            <a:lvl2pPr indent="0" lvl="1" marL="0" marR="0" rtl="0" algn="r">
              <a:spcBef>
                <a:spcPts val="0"/>
              </a:spcBef>
              <a:spcAft>
                <a:spcPts val="0"/>
              </a:spcAft>
              <a:buNone/>
              <a:defRPr sz="1200">
                <a:solidFill>
                  <a:srgbClr val="161E2D"/>
                </a:solidFill>
                <a:latin typeface="Arial"/>
                <a:ea typeface="Arial"/>
                <a:cs typeface="Arial"/>
                <a:sym typeface="Arial"/>
              </a:defRPr>
            </a:lvl2pPr>
            <a:lvl3pPr indent="0" lvl="2" marL="0" marR="0" rtl="0" algn="r">
              <a:spcBef>
                <a:spcPts val="0"/>
              </a:spcBef>
              <a:spcAft>
                <a:spcPts val="0"/>
              </a:spcAft>
              <a:buNone/>
              <a:defRPr sz="1200">
                <a:solidFill>
                  <a:srgbClr val="161E2D"/>
                </a:solidFill>
                <a:latin typeface="Arial"/>
                <a:ea typeface="Arial"/>
                <a:cs typeface="Arial"/>
                <a:sym typeface="Arial"/>
              </a:defRPr>
            </a:lvl3pPr>
            <a:lvl4pPr indent="0" lvl="3" marL="0" marR="0" rtl="0" algn="r">
              <a:spcBef>
                <a:spcPts val="0"/>
              </a:spcBef>
              <a:spcAft>
                <a:spcPts val="0"/>
              </a:spcAft>
              <a:buNone/>
              <a:defRPr sz="1200">
                <a:solidFill>
                  <a:srgbClr val="161E2D"/>
                </a:solidFill>
                <a:latin typeface="Arial"/>
                <a:ea typeface="Arial"/>
                <a:cs typeface="Arial"/>
                <a:sym typeface="Arial"/>
              </a:defRPr>
            </a:lvl4pPr>
            <a:lvl5pPr indent="0" lvl="4" marL="0" marR="0" rtl="0" algn="r">
              <a:spcBef>
                <a:spcPts val="0"/>
              </a:spcBef>
              <a:spcAft>
                <a:spcPts val="0"/>
              </a:spcAft>
              <a:buNone/>
              <a:defRPr sz="1200">
                <a:solidFill>
                  <a:srgbClr val="161E2D"/>
                </a:solidFill>
                <a:latin typeface="Arial"/>
                <a:ea typeface="Arial"/>
                <a:cs typeface="Arial"/>
                <a:sym typeface="Arial"/>
              </a:defRPr>
            </a:lvl5pPr>
            <a:lvl6pPr indent="0" lvl="5" marL="0" marR="0" rtl="0" algn="r">
              <a:spcBef>
                <a:spcPts val="0"/>
              </a:spcBef>
              <a:spcAft>
                <a:spcPts val="0"/>
              </a:spcAft>
              <a:buNone/>
              <a:defRPr sz="1200">
                <a:solidFill>
                  <a:srgbClr val="161E2D"/>
                </a:solidFill>
                <a:latin typeface="Arial"/>
                <a:ea typeface="Arial"/>
                <a:cs typeface="Arial"/>
                <a:sym typeface="Arial"/>
              </a:defRPr>
            </a:lvl6pPr>
            <a:lvl7pPr indent="0" lvl="6" marL="0" marR="0" rtl="0" algn="r">
              <a:spcBef>
                <a:spcPts val="0"/>
              </a:spcBef>
              <a:spcAft>
                <a:spcPts val="0"/>
              </a:spcAft>
              <a:buNone/>
              <a:defRPr sz="1200">
                <a:solidFill>
                  <a:srgbClr val="161E2D"/>
                </a:solidFill>
                <a:latin typeface="Arial"/>
                <a:ea typeface="Arial"/>
                <a:cs typeface="Arial"/>
                <a:sym typeface="Arial"/>
              </a:defRPr>
            </a:lvl7pPr>
            <a:lvl8pPr indent="0" lvl="7" marL="0" marR="0" rtl="0" algn="r">
              <a:spcBef>
                <a:spcPts val="0"/>
              </a:spcBef>
              <a:spcAft>
                <a:spcPts val="0"/>
              </a:spcAft>
              <a:buNone/>
              <a:defRPr sz="1200">
                <a:solidFill>
                  <a:srgbClr val="161E2D"/>
                </a:solidFill>
                <a:latin typeface="Arial"/>
                <a:ea typeface="Arial"/>
                <a:cs typeface="Arial"/>
                <a:sym typeface="Arial"/>
              </a:defRPr>
            </a:lvl8pPr>
            <a:lvl9pPr indent="0" lvl="8" marL="0" marR="0" rtl="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tegory_Purple">
  <p:cSld name="Category_Purple">
    <p:spTree>
      <p:nvGrpSpPr>
        <p:cNvPr id="104" name="Shape 104"/>
        <p:cNvGrpSpPr/>
        <p:nvPr/>
      </p:nvGrpSpPr>
      <p:grpSpPr>
        <a:xfrm>
          <a:off x="0" y="0"/>
          <a:ext cx="0" cy="0"/>
          <a:chOff x="0" y="0"/>
          <a:chExt cx="0" cy="0"/>
        </a:xfrm>
      </p:grpSpPr>
      <p:sp>
        <p:nvSpPr>
          <p:cNvPr id="105" name="Google Shape;105;p25"/>
          <p:cNvSpPr/>
          <p:nvPr/>
        </p:nvSpPr>
        <p:spPr>
          <a:xfrm>
            <a:off x="0" y="0"/>
            <a:ext cx="12192000" cy="6858000"/>
          </a:xfrm>
          <a:prstGeom prst="rect">
            <a:avLst/>
          </a:prstGeom>
          <a:noFill/>
          <a:ln cap="flat" cmpd="sng" w="177800">
            <a:solidFill>
              <a:srgbClr val="4D27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 name="Google Shape;106;p25"/>
          <p:cNvSpPr txBox="1"/>
          <p:nvPr>
            <p:ph type="ctrTitle"/>
          </p:nvPr>
        </p:nvSpPr>
        <p:spPr>
          <a:xfrm>
            <a:off x="291226" y="2101932"/>
            <a:ext cx="8195400" cy="22512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SzPts val="1400"/>
              <a:buNone/>
              <a:defRPr sz="6000"/>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107" name="Google Shape;107;p25"/>
          <p:cNvSpPr txBox="1"/>
          <p:nvPr>
            <p:ph idx="11" type="ftr"/>
          </p:nvPr>
        </p:nvSpPr>
        <p:spPr>
          <a:xfrm>
            <a:off x="1090613" y="6249988"/>
            <a:ext cx="44625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161E2D"/>
              </a:buClr>
              <a:buSzPts val="1000"/>
              <a:buFont typeface="Arial"/>
              <a:buNone/>
              <a:defRPr sz="1000">
                <a:solidFill>
                  <a:srgbClr val="161E2D"/>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8" name="Google Shape;108;p25"/>
          <p:cNvSpPr txBox="1"/>
          <p:nvPr>
            <p:ph idx="12" type="sldNum"/>
          </p:nvPr>
        </p:nvSpPr>
        <p:spPr>
          <a:xfrm>
            <a:off x="9105900" y="6249988"/>
            <a:ext cx="28449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161E2D"/>
                </a:solidFill>
                <a:latin typeface="Arial"/>
                <a:ea typeface="Arial"/>
                <a:cs typeface="Arial"/>
                <a:sym typeface="Arial"/>
              </a:defRPr>
            </a:lvl1pPr>
            <a:lvl2pPr indent="0" lvl="1" marL="0" marR="0" rtl="0" algn="r">
              <a:spcBef>
                <a:spcPts val="0"/>
              </a:spcBef>
              <a:spcAft>
                <a:spcPts val="0"/>
              </a:spcAft>
              <a:buNone/>
              <a:defRPr sz="1200">
                <a:solidFill>
                  <a:srgbClr val="161E2D"/>
                </a:solidFill>
                <a:latin typeface="Arial"/>
                <a:ea typeface="Arial"/>
                <a:cs typeface="Arial"/>
                <a:sym typeface="Arial"/>
              </a:defRPr>
            </a:lvl2pPr>
            <a:lvl3pPr indent="0" lvl="2" marL="0" marR="0" rtl="0" algn="r">
              <a:spcBef>
                <a:spcPts val="0"/>
              </a:spcBef>
              <a:spcAft>
                <a:spcPts val="0"/>
              </a:spcAft>
              <a:buNone/>
              <a:defRPr sz="1200">
                <a:solidFill>
                  <a:srgbClr val="161E2D"/>
                </a:solidFill>
                <a:latin typeface="Arial"/>
                <a:ea typeface="Arial"/>
                <a:cs typeface="Arial"/>
                <a:sym typeface="Arial"/>
              </a:defRPr>
            </a:lvl3pPr>
            <a:lvl4pPr indent="0" lvl="3" marL="0" marR="0" rtl="0" algn="r">
              <a:spcBef>
                <a:spcPts val="0"/>
              </a:spcBef>
              <a:spcAft>
                <a:spcPts val="0"/>
              </a:spcAft>
              <a:buNone/>
              <a:defRPr sz="1200">
                <a:solidFill>
                  <a:srgbClr val="161E2D"/>
                </a:solidFill>
                <a:latin typeface="Arial"/>
                <a:ea typeface="Arial"/>
                <a:cs typeface="Arial"/>
                <a:sym typeface="Arial"/>
              </a:defRPr>
            </a:lvl4pPr>
            <a:lvl5pPr indent="0" lvl="4" marL="0" marR="0" rtl="0" algn="r">
              <a:spcBef>
                <a:spcPts val="0"/>
              </a:spcBef>
              <a:spcAft>
                <a:spcPts val="0"/>
              </a:spcAft>
              <a:buNone/>
              <a:defRPr sz="1200">
                <a:solidFill>
                  <a:srgbClr val="161E2D"/>
                </a:solidFill>
                <a:latin typeface="Arial"/>
                <a:ea typeface="Arial"/>
                <a:cs typeface="Arial"/>
                <a:sym typeface="Arial"/>
              </a:defRPr>
            </a:lvl5pPr>
            <a:lvl6pPr indent="0" lvl="5" marL="0" marR="0" rtl="0" algn="r">
              <a:spcBef>
                <a:spcPts val="0"/>
              </a:spcBef>
              <a:spcAft>
                <a:spcPts val="0"/>
              </a:spcAft>
              <a:buNone/>
              <a:defRPr sz="1200">
                <a:solidFill>
                  <a:srgbClr val="161E2D"/>
                </a:solidFill>
                <a:latin typeface="Arial"/>
                <a:ea typeface="Arial"/>
                <a:cs typeface="Arial"/>
                <a:sym typeface="Arial"/>
              </a:defRPr>
            </a:lvl6pPr>
            <a:lvl7pPr indent="0" lvl="6" marL="0" marR="0" rtl="0" algn="r">
              <a:spcBef>
                <a:spcPts val="0"/>
              </a:spcBef>
              <a:spcAft>
                <a:spcPts val="0"/>
              </a:spcAft>
              <a:buNone/>
              <a:defRPr sz="1200">
                <a:solidFill>
                  <a:srgbClr val="161E2D"/>
                </a:solidFill>
                <a:latin typeface="Arial"/>
                <a:ea typeface="Arial"/>
                <a:cs typeface="Arial"/>
                <a:sym typeface="Arial"/>
              </a:defRPr>
            </a:lvl7pPr>
            <a:lvl8pPr indent="0" lvl="7" marL="0" marR="0" rtl="0" algn="r">
              <a:spcBef>
                <a:spcPts val="0"/>
              </a:spcBef>
              <a:spcAft>
                <a:spcPts val="0"/>
              </a:spcAft>
              <a:buNone/>
              <a:defRPr sz="1200">
                <a:solidFill>
                  <a:srgbClr val="161E2D"/>
                </a:solidFill>
                <a:latin typeface="Arial"/>
                <a:ea typeface="Arial"/>
                <a:cs typeface="Arial"/>
                <a:sym typeface="Arial"/>
              </a:defRPr>
            </a:lvl8pPr>
            <a:lvl9pPr indent="0" lvl="8" marL="0" marR="0" rtl="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s_Purple">
  <p:cSld name="Icons_Purple">
    <p:spTree>
      <p:nvGrpSpPr>
        <p:cNvPr id="109" name="Shape 109"/>
        <p:cNvGrpSpPr/>
        <p:nvPr/>
      </p:nvGrpSpPr>
      <p:grpSpPr>
        <a:xfrm>
          <a:off x="0" y="0"/>
          <a:ext cx="0" cy="0"/>
          <a:chOff x="0" y="0"/>
          <a:chExt cx="0" cy="0"/>
        </a:xfrm>
      </p:grpSpPr>
      <p:sp>
        <p:nvSpPr>
          <p:cNvPr id="110" name="Google Shape;110;p26"/>
          <p:cNvSpPr/>
          <p:nvPr/>
        </p:nvSpPr>
        <p:spPr>
          <a:xfrm>
            <a:off x="0" y="0"/>
            <a:ext cx="12192000" cy="6858000"/>
          </a:xfrm>
          <a:prstGeom prst="rect">
            <a:avLst/>
          </a:prstGeom>
          <a:noFill/>
          <a:ln cap="flat" cmpd="sng" w="177800">
            <a:solidFill>
              <a:srgbClr val="4D27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 name="Google Shape;111;p26"/>
          <p:cNvSpPr/>
          <p:nvPr/>
        </p:nvSpPr>
        <p:spPr>
          <a:xfrm>
            <a:off x="98425" y="1009650"/>
            <a:ext cx="12000000" cy="1557300"/>
          </a:xfrm>
          <a:prstGeom prst="rect">
            <a:avLst/>
          </a:prstGeom>
          <a:solidFill>
            <a:srgbClr val="F2F4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 name="Google Shape;112;p26"/>
          <p:cNvSpPr txBox="1"/>
          <p:nvPr/>
        </p:nvSpPr>
        <p:spPr>
          <a:xfrm>
            <a:off x="241300" y="1465263"/>
            <a:ext cx="1905000" cy="6444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fr-FR" sz="1600">
                <a:solidFill>
                  <a:srgbClr val="161E2D"/>
                </a:solidFill>
                <a:latin typeface="Arial"/>
                <a:ea typeface="Arial"/>
                <a:cs typeface="Arial"/>
                <a:sym typeface="Arial"/>
              </a:rPr>
              <a:t>Service Icon</a:t>
            </a:r>
            <a:endParaRPr/>
          </a:p>
        </p:txBody>
      </p:sp>
      <p:sp>
        <p:nvSpPr>
          <p:cNvPr id="113" name="Google Shape;113;p26"/>
          <p:cNvSpPr txBox="1"/>
          <p:nvPr/>
        </p:nvSpPr>
        <p:spPr>
          <a:xfrm>
            <a:off x="241300" y="2844800"/>
            <a:ext cx="1905000" cy="6429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fr-FR" sz="1600">
                <a:solidFill>
                  <a:srgbClr val="161E2D"/>
                </a:solidFill>
                <a:latin typeface="Arial"/>
                <a:ea typeface="Arial"/>
                <a:cs typeface="Arial"/>
                <a:sym typeface="Arial"/>
              </a:rPr>
              <a:t>Resource Icon(s)</a:t>
            </a:r>
            <a:endParaRPr/>
          </a:p>
        </p:txBody>
      </p:sp>
      <p:cxnSp>
        <p:nvCxnSpPr>
          <p:cNvPr id="114" name="Google Shape;114;p26"/>
          <p:cNvCxnSpPr/>
          <p:nvPr/>
        </p:nvCxnSpPr>
        <p:spPr>
          <a:xfrm>
            <a:off x="2225675" y="1009650"/>
            <a:ext cx="0" cy="4913400"/>
          </a:xfrm>
          <a:prstGeom prst="straightConnector1">
            <a:avLst/>
          </a:prstGeom>
          <a:noFill/>
          <a:ln cap="flat" cmpd="sng" w="12700">
            <a:solidFill>
              <a:srgbClr val="D5DBDB"/>
            </a:solidFill>
            <a:prstDash val="solid"/>
            <a:miter lim="800000"/>
            <a:headEnd len="sm" w="sm" type="none"/>
            <a:tailEnd len="sm" w="sm" type="none"/>
          </a:ln>
        </p:spPr>
      </p:cxnSp>
      <p:sp>
        <p:nvSpPr>
          <p:cNvPr id="115" name="Google Shape;115;p26"/>
          <p:cNvSpPr txBox="1"/>
          <p:nvPr>
            <p:ph type="title"/>
          </p:nvPr>
        </p:nvSpPr>
        <p:spPr>
          <a:xfrm>
            <a:off x="240941" y="365126"/>
            <a:ext cx="8637900" cy="644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116" name="Google Shape;116;p26"/>
          <p:cNvSpPr txBox="1"/>
          <p:nvPr>
            <p:ph idx="1" type="body"/>
          </p:nvPr>
        </p:nvSpPr>
        <p:spPr>
          <a:xfrm>
            <a:off x="10322751" y="365125"/>
            <a:ext cx="1628400" cy="644400"/>
          </a:xfrm>
          <a:prstGeom prst="rect">
            <a:avLst/>
          </a:prstGeom>
          <a:noFill/>
          <a:ln>
            <a:noFill/>
          </a:ln>
        </p:spPr>
        <p:txBody>
          <a:bodyPr anchorCtr="0" anchor="t" bIns="45700" lIns="91425" spcFirstLastPara="1" rIns="91425" wrap="square" tIns="45700">
            <a:normAutofit/>
          </a:bodyPr>
          <a:lstStyle>
            <a:lvl1pPr indent="-228600" lvl="0" marL="457200" rtl="0" algn="r">
              <a:lnSpc>
                <a:spcPct val="90000"/>
              </a:lnSpc>
              <a:spcBef>
                <a:spcPts val="1000"/>
              </a:spcBef>
              <a:spcAft>
                <a:spcPts val="0"/>
              </a:spcAft>
              <a:buSzPts val="1400"/>
              <a:buNone/>
              <a:defRPr sz="1800"/>
            </a:lvl1pPr>
            <a:lvl2pPr indent="-228600" lvl="1" marL="914400" rtl="0" algn="l">
              <a:lnSpc>
                <a:spcPct val="90000"/>
              </a:lnSpc>
              <a:spcBef>
                <a:spcPts val="500"/>
              </a:spcBef>
              <a:spcAft>
                <a:spcPts val="0"/>
              </a:spcAft>
              <a:buSzPts val="1400"/>
              <a:buNone/>
              <a:defRPr/>
            </a:lvl2pPr>
            <a:lvl3pPr indent="-228600" lvl="2" marL="1371600" rtl="0" algn="l">
              <a:lnSpc>
                <a:spcPct val="90000"/>
              </a:lnSpc>
              <a:spcBef>
                <a:spcPts val="500"/>
              </a:spcBef>
              <a:spcAft>
                <a:spcPts val="0"/>
              </a:spcAft>
              <a:buSzPts val="1400"/>
              <a:buNone/>
              <a:defRPr/>
            </a:lvl3pPr>
            <a:lvl4pPr indent="-228600" lvl="3" marL="1828800" rtl="0" algn="l">
              <a:lnSpc>
                <a:spcPct val="90000"/>
              </a:lnSpc>
              <a:spcBef>
                <a:spcPts val="500"/>
              </a:spcBef>
              <a:spcAft>
                <a:spcPts val="0"/>
              </a:spcAft>
              <a:buSzPts val="1400"/>
              <a:buNone/>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17" name="Google Shape;117;p26"/>
          <p:cNvSpPr txBox="1"/>
          <p:nvPr>
            <p:ph idx="11" type="ftr"/>
          </p:nvPr>
        </p:nvSpPr>
        <p:spPr>
          <a:xfrm>
            <a:off x="1090613" y="6249988"/>
            <a:ext cx="44625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161E2D"/>
              </a:buClr>
              <a:buSzPts val="1000"/>
              <a:buFont typeface="Arial"/>
              <a:buNone/>
              <a:defRPr sz="1000">
                <a:solidFill>
                  <a:srgbClr val="161E2D"/>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8" name="Google Shape;118;p26"/>
          <p:cNvSpPr txBox="1"/>
          <p:nvPr>
            <p:ph idx="12" type="sldNum"/>
          </p:nvPr>
        </p:nvSpPr>
        <p:spPr>
          <a:xfrm>
            <a:off x="9105900" y="6249988"/>
            <a:ext cx="28449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161E2D"/>
                </a:solidFill>
                <a:latin typeface="Arial"/>
                <a:ea typeface="Arial"/>
                <a:cs typeface="Arial"/>
                <a:sym typeface="Arial"/>
              </a:defRPr>
            </a:lvl1pPr>
            <a:lvl2pPr indent="0" lvl="1" marL="0" marR="0" rtl="0" algn="r">
              <a:spcBef>
                <a:spcPts val="0"/>
              </a:spcBef>
              <a:spcAft>
                <a:spcPts val="0"/>
              </a:spcAft>
              <a:buNone/>
              <a:defRPr sz="1200">
                <a:solidFill>
                  <a:srgbClr val="161E2D"/>
                </a:solidFill>
                <a:latin typeface="Arial"/>
                <a:ea typeface="Arial"/>
                <a:cs typeface="Arial"/>
                <a:sym typeface="Arial"/>
              </a:defRPr>
            </a:lvl2pPr>
            <a:lvl3pPr indent="0" lvl="2" marL="0" marR="0" rtl="0" algn="r">
              <a:spcBef>
                <a:spcPts val="0"/>
              </a:spcBef>
              <a:spcAft>
                <a:spcPts val="0"/>
              </a:spcAft>
              <a:buNone/>
              <a:defRPr sz="1200">
                <a:solidFill>
                  <a:srgbClr val="161E2D"/>
                </a:solidFill>
                <a:latin typeface="Arial"/>
                <a:ea typeface="Arial"/>
                <a:cs typeface="Arial"/>
                <a:sym typeface="Arial"/>
              </a:defRPr>
            </a:lvl3pPr>
            <a:lvl4pPr indent="0" lvl="3" marL="0" marR="0" rtl="0" algn="r">
              <a:spcBef>
                <a:spcPts val="0"/>
              </a:spcBef>
              <a:spcAft>
                <a:spcPts val="0"/>
              </a:spcAft>
              <a:buNone/>
              <a:defRPr sz="1200">
                <a:solidFill>
                  <a:srgbClr val="161E2D"/>
                </a:solidFill>
                <a:latin typeface="Arial"/>
                <a:ea typeface="Arial"/>
                <a:cs typeface="Arial"/>
                <a:sym typeface="Arial"/>
              </a:defRPr>
            </a:lvl4pPr>
            <a:lvl5pPr indent="0" lvl="4" marL="0" marR="0" rtl="0" algn="r">
              <a:spcBef>
                <a:spcPts val="0"/>
              </a:spcBef>
              <a:spcAft>
                <a:spcPts val="0"/>
              </a:spcAft>
              <a:buNone/>
              <a:defRPr sz="1200">
                <a:solidFill>
                  <a:srgbClr val="161E2D"/>
                </a:solidFill>
                <a:latin typeface="Arial"/>
                <a:ea typeface="Arial"/>
                <a:cs typeface="Arial"/>
                <a:sym typeface="Arial"/>
              </a:defRPr>
            </a:lvl5pPr>
            <a:lvl6pPr indent="0" lvl="5" marL="0" marR="0" rtl="0" algn="r">
              <a:spcBef>
                <a:spcPts val="0"/>
              </a:spcBef>
              <a:spcAft>
                <a:spcPts val="0"/>
              </a:spcAft>
              <a:buNone/>
              <a:defRPr sz="1200">
                <a:solidFill>
                  <a:srgbClr val="161E2D"/>
                </a:solidFill>
                <a:latin typeface="Arial"/>
                <a:ea typeface="Arial"/>
                <a:cs typeface="Arial"/>
                <a:sym typeface="Arial"/>
              </a:defRPr>
            </a:lvl6pPr>
            <a:lvl7pPr indent="0" lvl="6" marL="0" marR="0" rtl="0" algn="r">
              <a:spcBef>
                <a:spcPts val="0"/>
              </a:spcBef>
              <a:spcAft>
                <a:spcPts val="0"/>
              </a:spcAft>
              <a:buNone/>
              <a:defRPr sz="1200">
                <a:solidFill>
                  <a:srgbClr val="161E2D"/>
                </a:solidFill>
                <a:latin typeface="Arial"/>
                <a:ea typeface="Arial"/>
                <a:cs typeface="Arial"/>
                <a:sym typeface="Arial"/>
              </a:defRPr>
            </a:lvl7pPr>
            <a:lvl8pPr indent="0" lvl="7" marL="0" marR="0" rtl="0" algn="r">
              <a:spcBef>
                <a:spcPts val="0"/>
              </a:spcBef>
              <a:spcAft>
                <a:spcPts val="0"/>
              </a:spcAft>
              <a:buNone/>
              <a:defRPr sz="1200">
                <a:solidFill>
                  <a:srgbClr val="161E2D"/>
                </a:solidFill>
                <a:latin typeface="Arial"/>
                <a:ea typeface="Arial"/>
                <a:cs typeface="Arial"/>
                <a:sym typeface="Arial"/>
              </a:defRPr>
            </a:lvl8pPr>
            <a:lvl9pPr indent="0" lvl="8" marL="0" marR="0" rtl="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tegory_Pink">
  <p:cSld name="Category_Pink">
    <p:spTree>
      <p:nvGrpSpPr>
        <p:cNvPr id="119" name="Shape 119"/>
        <p:cNvGrpSpPr/>
        <p:nvPr/>
      </p:nvGrpSpPr>
      <p:grpSpPr>
        <a:xfrm>
          <a:off x="0" y="0"/>
          <a:ext cx="0" cy="0"/>
          <a:chOff x="0" y="0"/>
          <a:chExt cx="0" cy="0"/>
        </a:xfrm>
      </p:grpSpPr>
      <p:sp>
        <p:nvSpPr>
          <p:cNvPr id="120" name="Google Shape;120;p27"/>
          <p:cNvSpPr/>
          <p:nvPr/>
        </p:nvSpPr>
        <p:spPr>
          <a:xfrm>
            <a:off x="0" y="0"/>
            <a:ext cx="12192000" cy="6858000"/>
          </a:xfrm>
          <a:prstGeom prst="rect">
            <a:avLst/>
          </a:prstGeom>
          <a:noFill/>
          <a:ln cap="flat" cmpd="sng" w="177800">
            <a:solidFill>
              <a:srgbClr val="B008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 name="Google Shape;121;p27"/>
          <p:cNvSpPr txBox="1"/>
          <p:nvPr>
            <p:ph type="ctrTitle"/>
          </p:nvPr>
        </p:nvSpPr>
        <p:spPr>
          <a:xfrm>
            <a:off x="291226" y="2101932"/>
            <a:ext cx="8195400" cy="22512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SzPts val="1400"/>
              <a:buNone/>
              <a:defRPr sz="6000"/>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122" name="Google Shape;122;p27"/>
          <p:cNvSpPr txBox="1"/>
          <p:nvPr>
            <p:ph idx="11" type="ftr"/>
          </p:nvPr>
        </p:nvSpPr>
        <p:spPr>
          <a:xfrm>
            <a:off x="1090613" y="6249988"/>
            <a:ext cx="44625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161E2D"/>
              </a:buClr>
              <a:buSzPts val="1000"/>
              <a:buFont typeface="Arial"/>
              <a:buNone/>
              <a:defRPr sz="1000">
                <a:solidFill>
                  <a:srgbClr val="161E2D"/>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3" name="Google Shape;123;p27"/>
          <p:cNvSpPr txBox="1"/>
          <p:nvPr>
            <p:ph idx="12" type="sldNum"/>
          </p:nvPr>
        </p:nvSpPr>
        <p:spPr>
          <a:xfrm>
            <a:off x="9105900" y="6249988"/>
            <a:ext cx="28449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161E2D"/>
                </a:solidFill>
                <a:latin typeface="Arial"/>
                <a:ea typeface="Arial"/>
                <a:cs typeface="Arial"/>
                <a:sym typeface="Arial"/>
              </a:defRPr>
            </a:lvl1pPr>
            <a:lvl2pPr indent="0" lvl="1" marL="0" marR="0" rtl="0" algn="r">
              <a:spcBef>
                <a:spcPts val="0"/>
              </a:spcBef>
              <a:spcAft>
                <a:spcPts val="0"/>
              </a:spcAft>
              <a:buNone/>
              <a:defRPr sz="1200">
                <a:solidFill>
                  <a:srgbClr val="161E2D"/>
                </a:solidFill>
                <a:latin typeface="Arial"/>
                <a:ea typeface="Arial"/>
                <a:cs typeface="Arial"/>
                <a:sym typeface="Arial"/>
              </a:defRPr>
            </a:lvl2pPr>
            <a:lvl3pPr indent="0" lvl="2" marL="0" marR="0" rtl="0" algn="r">
              <a:spcBef>
                <a:spcPts val="0"/>
              </a:spcBef>
              <a:spcAft>
                <a:spcPts val="0"/>
              </a:spcAft>
              <a:buNone/>
              <a:defRPr sz="1200">
                <a:solidFill>
                  <a:srgbClr val="161E2D"/>
                </a:solidFill>
                <a:latin typeface="Arial"/>
                <a:ea typeface="Arial"/>
                <a:cs typeface="Arial"/>
                <a:sym typeface="Arial"/>
              </a:defRPr>
            </a:lvl3pPr>
            <a:lvl4pPr indent="0" lvl="3" marL="0" marR="0" rtl="0" algn="r">
              <a:spcBef>
                <a:spcPts val="0"/>
              </a:spcBef>
              <a:spcAft>
                <a:spcPts val="0"/>
              </a:spcAft>
              <a:buNone/>
              <a:defRPr sz="1200">
                <a:solidFill>
                  <a:srgbClr val="161E2D"/>
                </a:solidFill>
                <a:latin typeface="Arial"/>
                <a:ea typeface="Arial"/>
                <a:cs typeface="Arial"/>
                <a:sym typeface="Arial"/>
              </a:defRPr>
            </a:lvl4pPr>
            <a:lvl5pPr indent="0" lvl="4" marL="0" marR="0" rtl="0" algn="r">
              <a:spcBef>
                <a:spcPts val="0"/>
              </a:spcBef>
              <a:spcAft>
                <a:spcPts val="0"/>
              </a:spcAft>
              <a:buNone/>
              <a:defRPr sz="1200">
                <a:solidFill>
                  <a:srgbClr val="161E2D"/>
                </a:solidFill>
                <a:latin typeface="Arial"/>
                <a:ea typeface="Arial"/>
                <a:cs typeface="Arial"/>
                <a:sym typeface="Arial"/>
              </a:defRPr>
            </a:lvl5pPr>
            <a:lvl6pPr indent="0" lvl="5" marL="0" marR="0" rtl="0" algn="r">
              <a:spcBef>
                <a:spcPts val="0"/>
              </a:spcBef>
              <a:spcAft>
                <a:spcPts val="0"/>
              </a:spcAft>
              <a:buNone/>
              <a:defRPr sz="1200">
                <a:solidFill>
                  <a:srgbClr val="161E2D"/>
                </a:solidFill>
                <a:latin typeface="Arial"/>
                <a:ea typeface="Arial"/>
                <a:cs typeface="Arial"/>
                <a:sym typeface="Arial"/>
              </a:defRPr>
            </a:lvl6pPr>
            <a:lvl7pPr indent="0" lvl="6" marL="0" marR="0" rtl="0" algn="r">
              <a:spcBef>
                <a:spcPts val="0"/>
              </a:spcBef>
              <a:spcAft>
                <a:spcPts val="0"/>
              </a:spcAft>
              <a:buNone/>
              <a:defRPr sz="1200">
                <a:solidFill>
                  <a:srgbClr val="161E2D"/>
                </a:solidFill>
                <a:latin typeface="Arial"/>
                <a:ea typeface="Arial"/>
                <a:cs typeface="Arial"/>
                <a:sym typeface="Arial"/>
              </a:defRPr>
            </a:lvl7pPr>
            <a:lvl8pPr indent="0" lvl="7" marL="0" marR="0" rtl="0" algn="r">
              <a:spcBef>
                <a:spcPts val="0"/>
              </a:spcBef>
              <a:spcAft>
                <a:spcPts val="0"/>
              </a:spcAft>
              <a:buNone/>
              <a:defRPr sz="1200">
                <a:solidFill>
                  <a:srgbClr val="161E2D"/>
                </a:solidFill>
                <a:latin typeface="Arial"/>
                <a:ea typeface="Arial"/>
                <a:cs typeface="Arial"/>
                <a:sym typeface="Arial"/>
              </a:defRPr>
            </a:lvl8pPr>
            <a:lvl9pPr indent="0" lvl="8" marL="0" marR="0" rtl="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s_Pink">
  <p:cSld name="Icons_Pink">
    <p:spTree>
      <p:nvGrpSpPr>
        <p:cNvPr id="124" name="Shape 124"/>
        <p:cNvGrpSpPr/>
        <p:nvPr/>
      </p:nvGrpSpPr>
      <p:grpSpPr>
        <a:xfrm>
          <a:off x="0" y="0"/>
          <a:ext cx="0" cy="0"/>
          <a:chOff x="0" y="0"/>
          <a:chExt cx="0" cy="0"/>
        </a:xfrm>
      </p:grpSpPr>
      <p:sp>
        <p:nvSpPr>
          <p:cNvPr id="125" name="Google Shape;125;p28"/>
          <p:cNvSpPr/>
          <p:nvPr/>
        </p:nvSpPr>
        <p:spPr>
          <a:xfrm>
            <a:off x="88900" y="1009650"/>
            <a:ext cx="11998200" cy="1557300"/>
          </a:xfrm>
          <a:prstGeom prst="rect">
            <a:avLst/>
          </a:prstGeom>
          <a:solidFill>
            <a:srgbClr val="F2F4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 name="Google Shape;126;p28"/>
          <p:cNvSpPr txBox="1"/>
          <p:nvPr/>
        </p:nvSpPr>
        <p:spPr>
          <a:xfrm>
            <a:off x="241300" y="1465263"/>
            <a:ext cx="1905000" cy="6444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fr-FR" sz="1600">
                <a:solidFill>
                  <a:srgbClr val="161E2D"/>
                </a:solidFill>
                <a:latin typeface="Arial"/>
                <a:ea typeface="Arial"/>
                <a:cs typeface="Arial"/>
                <a:sym typeface="Arial"/>
              </a:rPr>
              <a:t>Service Icon</a:t>
            </a:r>
            <a:endParaRPr/>
          </a:p>
        </p:txBody>
      </p:sp>
      <p:sp>
        <p:nvSpPr>
          <p:cNvPr id="127" name="Google Shape;127;p28"/>
          <p:cNvSpPr txBox="1"/>
          <p:nvPr/>
        </p:nvSpPr>
        <p:spPr>
          <a:xfrm>
            <a:off x="241300" y="2844800"/>
            <a:ext cx="1905000" cy="6429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fr-FR" sz="1600">
                <a:solidFill>
                  <a:srgbClr val="161E2D"/>
                </a:solidFill>
                <a:latin typeface="Arial"/>
                <a:ea typeface="Arial"/>
                <a:cs typeface="Arial"/>
                <a:sym typeface="Arial"/>
              </a:rPr>
              <a:t>Resource Icon(s)</a:t>
            </a:r>
            <a:endParaRPr/>
          </a:p>
        </p:txBody>
      </p:sp>
      <p:cxnSp>
        <p:nvCxnSpPr>
          <p:cNvPr id="128" name="Google Shape;128;p28"/>
          <p:cNvCxnSpPr/>
          <p:nvPr/>
        </p:nvCxnSpPr>
        <p:spPr>
          <a:xfrm>
            <a:off x="2225675" y="1009650"/>
            <a:ext cx="0" cy="4913400"/>
          </a:xfrm>
          <a:prstGeom prst="straightConnector1">
            <a:avLst/>
          </a:prstGeom>
          <a:noFill/>
          <a:ln cap="flat" cmpd="sng" w="12700">
            <a:solidFill>
              <a:srgbClr val="D5DBDB"/>
            </a:solidFill>
            <a:prstDash val="solid"/>
            <a:miter lim="800000"/>
            <a:headEnd len="sm" w="sm" type="none"/>
            <a:tailEnd len="sm" w="sm" type="none"/>
          </a:ln>
        </p:spPr>
      </p:cxnSp>
      <p:sp>
        <p:nvSpPr>
          <p:cNvPr id="129" name="Google Shape;129;p28"/>
          <p:cNvSpPr/>
          <p:nvPr/>
        </p:nvSpPr>
        <p:spPr>
          <a:xfrm>
            <a:off x="0" y="0"/>
            <a:ext cx="12192000" cy="6858000"/>
          </a:xfrm>
          <a:prstGeom prst="rect">
            <a:avLst/>
          </a:prstGeom>
          <a:noFill/>
          <a:ln cap="flat" cmpd="sng" w="177800">
            <a:solidFill>
              <a:srgbClr val="B0084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p28"/>
          <p:cNvSpPr txBox="1"/>
          <p:nvPr>
            <p:ph type="title"/>
          </p:nvPr>
        </p:nvSpPr>
        <p:spPr>
          <a:xfrm>
            <a:off x="240941" y="365126"/>
            <a:ext cx="8637900" cy="644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131" name="Google Shape;131;p28"/>
          <p:cNvSpPr txBox="1"/>
          <p:nvPr>
            <p:ph idx="1" type="body"/>
          </p:nvPr>
        </p:nvSpPr>
        <p:spPr>
          <a:xfrm>
            <a:off x="10322751" y="365125"/>
            <a:ext cx="1628400" cy="644400"/>
          </a:xfrm>
          <a:prstGeom prst="rect">
            <a:avLst/>
          </a:prstGeom>
          <a:noFill/>
          <a:ln>
            <a:noFill/>
          </a:ln>
        </p:spPr>
        <p:txBody>
          <a:bodyPr anchorCtr="0" anchor="t" bIns="45700" lIns="91425" spcFirstLastPara="1" rIns="91425" wrap="square" tIns="45700">
            <a:normAutofit/>
          </a:bodyPr>
          <a:lstStyle>
            <a:lvl1pPr indent="-228600" lvl="0" marL="457200" rtl="0" algn="r">
              <a:lnSpc>
                <a:spcPct val="90000"/>
              </a:lnSpc>
              <a:spcBef>
                <a:spcPts val="1000"/>
              </a:spcBef>
              <a:spcAft>
                <a:spcPts val="0"/>
              </a:spcAft>
              <a:buSzPts val="1400"/>
              <a:buNone/>
              <a:defRPr sz="1800"/>
            </a:lvl1pPr>
            <a:lvl2pPr indent="-228600" lvl="1" marL="914400" rtl="0" algn="l">
              <a:lnSpc>
                <a:spcPct val="90000"/>
              </a:lnSpc>
              <a:spcBef>
                <a:spcPts val="500"/>
              </a:spcBef>
              <a:spcAft>
                <a:spcPts val="0"/>
              </a:spcAft>
              <a:buSzPts val="1400"/>
              <a:buNone/>
              <a:defRPr/>
            </a:lvl2pPr>
            <a:lvl3pPr indent="-228600" lvl="2" marL="1371600" rtl="0" algn="l">
              <a:lnSpc>
                <a:spcPct val="90000"/>
              </a:lnSpc>
              <a:spcBef>
                <a:spcPts val="500"/>
              </a:spcBef>
              <a:spcAft>
                <a:spcPts val="0"/>
              </a:spcAft>
              <a:buSzPts val="1400"/>
              <a:buNone/>
              <a:defRPr/>
            </a:lvl3pPr>
            <a:lvl4pPr indent="-228600" lvl="3" marL="1828800" rtl="0" algn="l">
              <a:lnSpc>
                <a:spcPct val="90000"/>
              </a:lnSpc>
              <a:spcBef>
                <a:spcPts val="500"/>
              </a:spcBef>
              <a:spcAft>
                <a:spcPts val="0"/>
              </a:spcAft>
              <a:buSzPts val="1400"/>
              <a:buNone/>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2" name="Google Shape;132;p28"/>
          <p:cNvSpPr txBox="1"/>
          <p:nvPr>
            <p:ph idx="11" type="ftr"/>
          </p:nvPr>
        </p:nvSpPr>
        <p:spPr>
          <a:xfrm>
            <a:off x="1090613" y="6249988"/>
            <a:ext cx="44625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161E2D"/>
              </a:buClr>
              <a:buSzPts val="1000"/>
              <a:buFont typeface="Arial"/>
              <a:buNone/>
              <a:defRPr sz="1000">
                <a:solidFill>
                  <a:srgbClr val="161E2D"/>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3" name="Google Shape;133;p28"/>
          <p:cNvSpPr txBox="1"/>
          <p:nvPr>
            <p:ph idx="12" type="sldNum"/>
          </p:nvPr>
        </p:nvSpPr>
        <p:spPr>
          <a:xfrm>
            <a:off x="9105900" y="6249988"/>
            <a:ext cx="28449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161E2D"/>
                </a:solidFill>
                <a:latin typeface="Arial"/>
                <a:ea typeface="Arial"/>
                <a:cs typeface="Arial"/>
                <a:sym typeface="Arial"/>
              </a:defRPr>
            </a:lvl1pPr>
            <a:lvl2pPr indent="0" lvl="1" marL="0" marR="0" rtl="0" algn="r">
              <a:spcBef>
                <a:spcPts val="0"/>
              </a:spcBef>
              <a:spcAft>
                <a:spcPts val="0"/>
              </a:spcAft>
              <a:buNone/>
              <a:defRPr sz="1200">
                <a:solidFill>
                  <a:srgbClr val="161E2D"/>
                </a:solidFill>
                <a:latin typeface="Arial"/>
                <a:ea typeface="Arial"/>
                <a:cs typeface="Arial"/>
                <a:sym typeface="Arial"/>
              </a:defRPr>
            </a:lvl2pPr>
            <a:lvl3pPr indent="0" lvl="2" marL="0" marR="0" rtl="0" algn="r">
              <a:spcBef>
                <a:spcPts val="0"/>
              </a:spcBef>
              <a:spcAft>
                <a:spcPts val="0"/>
              </a:spcAft>
              <a:buNone/>
              <a:defRPr sz="1200">
                <a:solidFill>
                  <a:srgbClr val="161E2D"/>
                </a:solidFill>
                <a:latin typeface="Arial"/>
                <a:ea typeface="Arial"/>
                <a:cs typeface="Arial"/>
                <a:sym typeface="Arial"/>
              </a:defRPr>
            </a:lvl3pPr>
            <a:lvl4pPr indent="0" lvl="3" marL="0" marR="0" rtl="0" algn="r">
              <a:spcBef>
                <a:spcPts val="0"/>
              </a:spcBef>
              <a:spcAft>
                <a:spcPts val="0"/>
              </a:spcAft>
              <a:buNone/>
              <a:defRPr sz="1200">
                <a:solidFill>
                  <a:srgbClr val="161E2D"/>
                </a:solidFill>
                <a:latin typeface="Arial"/>
                <a:ea typeface="Arial"/>
                <a:cs typeface="Arial"/>
                <a:sym typeface="Arial"/>
              </a:defRPr>
            </a:lvl4pPr>
            <a:lvl5pPr indent="0" lvl="4" marL="0" marR="0" rtl="0" algn="r">
              <a:spcBef>
                <a:spcPts val="0"/>
              </a:spcBef>
              <a:spcAft>
                <a:spcPts val="0"/>
              </a:spcAft>
              <a:buNone/>
              <a:defRPr sz="1200">
                <a:solidFill>
                  <a:srgbClr val="161E2D"/>
                </a:solidFill>
                <a:latin typeface="Arial"/>
                <a:ea typeface="Arial"/>
                <a:cs typeface="Arial"/>
                <a:sym typeface="Arial"/>
              </a:defRPr>
            </a:lvl5pPr>
            <a:lvl6pPr indent="0" lvl="5" marL="0" marR="0" rtl="0" algn="r">
              <a:spcBef>
                <a:spcPts val="0"/>
              </a:spcBef>
              <a:spcAft>
                <a:spcPts val="0"/>
              </a:spcAft>
              <a:buNone/>
              <a:defRPr sz="1200">
                <a:solidFill>
                  <a:srgbClr val="161E2D"/>
                </a:solidFill>
                <a:latin typeface="Arial"/>
                <a:ea typeface="Arial"/>
                <a:cs typeface="Arial"/>
                <a:sym typeface="Arial"/>
              </a:defRPr>
            </a:lvl6pPr>
            <a:lvl7pPr indent="0" lvl="6" marL="0" marR="0" rtl="0" algn="r">
              <a:spcBef>
                <a:spcPts val="0"/>
              </a:spcBef>
              <a:spcAft>
                <a:spcPts val="0"/>
              </a:spcAft>
              <a:buNone/>
              <a:defRPr sz="1200">
                <a:solidFill>
                  <a:srgbClr val="161E2D"/>
                </a:solidFill>
                <a:latin typeface="Arial"/>
                <a:ea typeface="Arial"/>
                <a:cs typeface="Arial"/>
                <a:sym typeface="Arial"/>
              </a:defRPr>
            </a:lvl7pPr>
            <a:lvl8pPr indent="0" lvl="7" marL="0" marR="0" rtl="0" algn="r">
              <a:spcBef>
                <a:spcPts val="0"/>
              </a:spcBef>
              <a:spcAft>
                <a:spcPts val="0"/>
              </a:spcAft>
              <a:buNone/>
              <a:defRPr sz="1200">
                <a:solidFill>
                  <a:srgbClr val="161E2D"/>
                </a:solidFill>
                <a:latin typeface="Arial"/>
                <a:ea typeface="Arial"/>
                <a:cs typeface="Arial"/>
                <a:sym typeface="Arial"/>
              </a:defRPr>
            </a:lvl8pPr>
            <a:lvl9pPr indent="0" lvl="8" marL="0" marR="0" rtl="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tegory_Green">
  <p:cSld name="Category_Green">
    <p:spTree>
      <p:nvGrpSpPr>
        <p:cNvPr id="134" name="Shape 134"/>
        <p:cNvGrpSpPr/>
        <p:nvPr/>
      </p:nvGrpSpPr>
      <p:grpSpPr>
        <a:xfrm>
          <a:off x="0" y="0"/>
          <a:ext cx="0" cy="0"/>
          <a:chOff x="0" y="0"/>
          <a:chExt cx="0" cy="0"/>
        </a:xfrm>
      </p:grpSpPr>
      <p:sp>
        <p:nvSpPr>
          <p:cNvPr id="135" name="Google Shape;135;p29"/>
          <p:cNvSpPr/>
          <p:nvPr/>
        </p:nvSpPr>
        <p:spPr>
          <a:xfrm>
            <a:off x="0" y="0"/>
            <a:ext cx="12192000" cy="6858000"/>
          </a:xfrm>
          <a:prstGeom prst="rect">
            <a:avLst/>
          </a:prstGeom>
          <a:noFill/>
          <a:ln cap="flat" cmpd="sng" w="177800">
            <a:solidFill>
              <a:srgbClr val="1E8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 name="Google Shape;136;p29"/>
          <p:cNvSpPr txBox="1"/>
          <p:nvPr>
            <p:ph type="ctrTitle"/>
          </p:nvPr>
        </p:nvSpPr>
        <p:spPr>
          <a:xfrm>
            <a:off x="291226" y="2101932"/>
            <a:ext cx="8195400" cy="22512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SzPts val="1400"/>
              <a:buNone/>
              <a:defRPr sz="6000"/>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137" name="Google Shape;137;p29"/>
          <p:cNvSpPr txBox="1"/>
          <p:nvPr>
            <p:ph idx="11" type="ftr"/>
          </p:nvPr>
        </p:nvSpPr>
        <p:spPr>
          <a:xfrm>
            <a:off x="1090613" y="6249988"/>
            <a:ext cx="44625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161E2D"/>
              </a:buClr>
              <a:buSzPts val="1000"/>
              <a:buFont typeface="Arial"/>
              <a:buNone/>
              <a:defRPr sz="1000">
                <a:solidFill>
                  <a:srgbClr val="161E2D"/>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8" name="Google Shape;138;p29"/>
          <p:cNvSpPr txBox="1"/>
          <p:nvPr>
            <p:ph idx="12" type="sldNum"/>
          </p:nvPr>
        </p:nvSpPr>
        <p:spPr>
          <a:xfrm>
            <a:off x="9105900" y="6249988"/>
            <a:ext cx="28449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161E2D"/>
                </a:solidFill>
                <a:latin typeface="Arial"/>
                <a:ea typeface="Arial"/>
                <a:cs typeface="Arial"/>
                <a:sym typeface="Arial"/>
              </a:defRPr>
            </a:lvl1pPr>
            <a:lvl2pPr indent="0" lvl="1" marL="0" marR="0" rtl="0" algn="r">
              <a:spcBef>
                <a:spcPts val="0"/>
              </a:spcBef>
              <a:spcAft>
                <a:spcPts val="0"/>
              </a:spcAft>
              <a:buNone/>
              <a:defRPr sz="1200">
                <a:solidFill>
                  <a:srgbClr val="161E2D"/>
                </a:solidFill>
                <a:latin typeface="Arial"/>
                <a:ea typeface="Arial"/>
                <a:cs typeface="Arial"/>
                <a:sym typeface="Arial"/>
              </a:defRPr>
            </a:lvl2pPr>
            <a:lvl3pPr indent="0" lvl="2" marL="0" marR="0" rtl="0" algn="r">
              <a:spcBef>
                <a:spcPts val="0"/>
              </a:spcBef>
              <a:spcAft>
                <a:spcPts val="0"/>
              </a:spcAft>
              <a:buNone/>
              <a:defRPr sz="1200">
                <a:solidFill>
                  <a:srgbClr val="161E2D"/>
                </a:solidFill>
                <a:latin typeface="Arial"/>
                <a:ea typeface="Arial"/>
                <a:cs typeface="Arial"/>
                <a:sym typeface="Arial"/>
              </a:defRPr>
            </a:lvl3pPr>
            <a:lvl4pPr indent="0" lvl="3" marL="0" marR="0" rtl="0" algn="r">
              <a:spcBef>
                <a:spcPts val="0"/>
              </a:spcBef>
              <a:spcAft>
                <a:spcPts val="0"/>
              </a:spcAft>
              <a:buNone/>
              <a:defRPr sz="1200">
                <a:solidFill>
                  <a:srgbClr val="161E2D"/>
                </a:solidFill>
                <a:latin typeface="Arial"/>
                <a:ea typeface="Arial"/>
                <a:cs typeface="Arial"/>
                <a:sym typeface="Arial"/>
              </a:defRPr>
            </a:lvl4pPr>
            <a:lvl5pPr indent="0" lvl="4" marL="0" marR="0" rtl="0" algn="r">
              <a:spcBef>
                <a:spcPts val="0"/>
              </a:spcBef>
              <a:spcAft>
                <a:spcPts val="0"/>
              </a:spcAft>
              <a:buNone/>
              <a:defRPr sz="1200">
                <a:solidFill>
                  <a:srgbClr val="161E2D"/>
                </a:solidFill>
                <a:latin typeface="Arial"/>
                <a:ea typeface="Arial"/>
                <a:cs typeface="Arial"/>
                <a:sym typeface="Arial"/>
              </a:defRPr>
            </a:lvl5pPr>
            <a:lvl6pPr indent="0" lvl="5" marL="0" marR="0" rtl="0" algn="r">
              <a:spcBef>
                <a:spcPts val="0"/>
              </a:spcBef>
              <a:spcAft>
                <a:spcPts val="0"/>
              </a:spcAft>
              <a:buNone/>
              <a:defRPr sz="1200">
                <a:solidFill>
                  <a:srgbClr val="161E2D"/>
                </a:solidFill>
                <a:latin typeface="Arial"/>
                <a:ea typeface="Arial"/>
                <a:cs typeface="Arial"/>
                <a:sym typeface="Arial"/>
              </a:defRPr>
            </a:lvl6pPr>
            <a:lvl7pPr indent="0" lvl="6" marL="0" marR="0" rtl="0" algn="r">
              <a:spcBef>
                <a:spcPts val="0"/>
              </a:spcBef>
              <a:spcAft>
                <a:spcPts val="0"/>
              </a:spcAft>
              <a:buNone/>
              <a:defRPr sz="1200">
                <a:solidFill>
                  <a:srgbClr val="161E2D"/>
                </a:solidFill>
                <a:latin typeface="Arial"/>
                <a:ea typeface="Arial"/>
                <a:cs typeface="Arial"/>
                <a:sym typeface="Arial"/>
              </a:defRPr>
            </a:lvl7pPr>
            <a:lvl8pPr indent="0" lvl="7" marL="0" marR="0" rtl="0" algn="r">
              <a:spcBef>
                <a:spcPts val="0"/>
              </a:spcBef>
              <a:spcAft>
                <a:spcPts val="0"/>
              </a:spcAft>
              <a:buNone/>
              <a:defRPr sz="1200">
                <a:solidFill>
                  <a:srgbClr val="161E2D"/>
                </a:solidFill>
                <a:latin typeface="Arial"/>
                <a:ea typeface="Arial"/>
                <a:cs typeface="Arial"/>
                <a:sym typeface="Arial"/>
              </a:defRPr>
            </a:lvl8pPr>
            <a:lvl9pPr indent="0" lvl="8" marL="0" marR="0" rtl="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s_Green">
  <p:cSld name="Icons_Green">
    <p:spTree>
      <p:nvGrpSpPr>
        <p:cNvPr id="139" name="Shape 139"/>
        <p:cNvGrpSpPr/>
        <p:nvPr/>
      </p:nvGrpSpPr>
      <p:grpSpPr>
        <a:xfrm>
          <a:off x="0" y="0"/>
          <a:ext cx="0" cy="0"/>
          <a:chOff x="0" y="0"/>
          <a:chExt cx="0" cy="0"/>
        </a:xfrm>
      </p:grpSpPr>
      <p:sp>
        <p:nvSpPr>
          <p:cNvPr id="140" name="Google Shape;140;p30"/>
          <p:cNvSpPr/>
          <p:nvPr/>
        </p:nvSpPr>
        <p:spPr>
          <a:xfrm>
            <a:off x="88900" y="1009650"/>
            <a:ext cx="11998200" cy="1557300"/>
          </a:xfrm>
          <a:prstGeom prst="rect">
            <a:avLst/>
          </a:prstGeom>
          <a:solidFill>
            <a:srgbClr val="F2F4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 name="Google Shape;141;p30"/>
          <p:cNvSpPr txBox="1"/>
          <p:nvPr/>
        </p:nvSpPr>
        <p:spPr>
          <a:xfrm>
            <a:off x="241300" y="1465263"/>
            <a:ext cx="1905000" cy="6444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fr-FR" sz="1600">
                <a:solidFill>
                  <a:srgbClr val="161E2D"/>
                </a:solidFill>
                <a:latin typeface="Arial"/>
                <a:ea typeface="Arial"/>
                <a:cs typeface="Arial"/>
                <a:sym typeface="Arial"/>
              </a:rPr>
              <a:t>Service Icon</a:t>
            </a:r>
            <a:endParaRPr/>
          </a:p>
        </p:txBody>
      </p:sp>
      <p:sp>
        <p:nvSpPr>
          <p:cNvPr id="142" name="Google Shape;142;p30"/>
          <p:cNvSpPr txBox="1"/>
          <p:nvPr/>
        </p:nvSpPr>
        <p:spPr>
          <a:xfrm>
            <a:off x="241300" y="2844800"/>
            <a:ext cx="1905000" cy="6429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fr-FR" sz="1600">
                <a:solidFill>
                  <a:srgbClr val="161E2D"/>
                </a:solidFill>
                <a:latin typeface="Arial"/>
                <a:ea typeface="Arial"/>
                <a:cs typeface="Arial"/>
                <a:sym typeface="Arial"/>
              </a:rPr>
              <a:t>Storage Classes</a:t>
            </a:r>
            <a:endParaRPr/>
          </a:p>
        </p:txBody>
      </p:sp>
      <p:cxnSp>
        <p:nvCxnSpPr>
          <p:cNvPr id="143" name="Google Shape;143;p30"/>
          <p:cNvCxnSpPr/>
          <p:nvPr/>
        </p:nvCxnSpPr>
        <p:spPr>
          <a:xfrm>
            <a:off x="2225675" y="1009650"/>
            <a:ext cx="0" cy="4913400"/>
          </a:xfrm>
          <a:prstGeom prst="straightConnector1">
            <a:avLst/>
          </a:prstGeom>
          <a:noFill/>
          <a:ln cap="flat" cmpd="sng" w="12700">
            <a:solidFill>
              <a:srgbClr val="D5DBDB"/>
            </a:solidFill>
            <a:prstDash val="solid"/>
            <a:miter lim="800000"/>
            <a:headEnd len="sm" w="sm" type="none"/>
            <a:tailEnd len="sm" w="sm" type="none"/>
          </a:ln>
        </p:spPr>
      </p:cxnSp>
      <p:sp>
        <p:nvSpPr>
          <p:cNvPr id="144" name="Google Shape;144;p30"/>
          <p:cNvSpPr/>
          <p:nvPr/>
        </p:nvSpPr>
        <p:spPr>
          <a:xfrm>
            <a:off x="0" y="0"/>
            <a:ext cx="12192000" cy="6858000"/>
          </a:xfrm>
          <a:prstGeom prst="rect">
            <a:avLst/>
          </a:prstGeom>
          <a:noFill/>
          <a:ln cap="flat" cmpd="sng" w="177800">
            <a:solidFill>
              <a:srgbClr val="1E8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 name="Google Shape;145;p30"/>
          <p:cNvSpPr txBox="1"/>
          <p:nvPr/>
        </p:nvSpPr>
        <p:spPr>
          <a:xfrm>
            <a:off x="241300" y="4419600"/>
            <a:ext cx="1905000" cy="6429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fr-FR" sz="1600">
                <a:solidFill>
                  <a:srgbClr val="161E2D"/>
                </a:solidFill>
                <a:latin typeface="Arial"/>
                <a:ea typeface="Arial"/>
                <a:cs typeface="Arial"/>
                <a:sym typeface="Arial"/>
              </a:rPr>
              <a:t>Resource Icon(s)</a:t>
            </a:r>
            <a:endParaRPr/>
          </a:p>
        </p:txBody>
      </p:sp>
      <p:sp>
        <p:nvSpPr>
          <p:cNvPr id="146" name="Google Shape;146;p30"/>
          <p:cNvSpPr txBox="1"/>
          <p:nvPr>
            <p:ph type="title"/>
          </p:nvPr>
        </p:nvSpPr>
        <p:spPr>
          <a:xfrm>
            <a:off x="240941" y="365126"/>
            <a:ext cx="8637900" cy="644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147" name="Google Shape;147;p30"/>
          <p:cNvSpPr txBox="1"/>
          <p:nvPr>
            <p:ph idx="1" type="body"/>
          </p:nvPr>
        </p:nvSpPr>
        <p:spPr>
          <a:xfrm>
            <a:off x="10322751" y="365125"/>
            <a:ext cx="1628400" cy="644400"/>
          </a:xfrm>
          <a:prstGeom prst="rect">
            <a:avLst/>
          </a:prstGeom>
          <a:noFill/>
          <a:ln>
            <a:noFill/>
          </a:ln>
        </p:spPr>
        <p:txBody>
          <a:bodyPr anchorCtr="0" anchor="t" bIns="45700" lIns="91425" spcFirstLastPara="1" rIns="91425" wrap="square" tIns="45700">
            <a:normAutofit/>
          </a:bodyPr>
          <a:lstStyle>
            <a:lvl1pPr indent="-228600" lvl="0" marL="457200" rtl="0" algn="r">
              <a:lnSpc>
                <a:spcPct val="90000"/>
              </a:lnSpc>
              <a:spcBef>
                <a:spcPts val="1000"/>
              </a:spcBef>
              <a:spcAft>
                <a:spcPts val="0"/>
              </a:spcAft>
              <a:buSzPts val="1400"/>
              <a:buNone/>
              <a:defRPr sz="1800"/>
            </a:lvl1pPr>
            <a:lvl2pPr indent="-228600" lvl="1" marL="914400" rtl="0" algn="l">
              <a:lnSpc>
                <a:spcPct val="90000"/>
              </a:lnSpc>
              <a:spcBef>
                <a:spcPts val="500"/>
              </a:spcBef>
              <a:spcAft>
                <a:spcPts val="0"/>
              </a:spcAft>
              <a:buSzPts val="1400"/>
              <a:buNone/>
              <a:defRPr/>
            </a:lvl2pPr>
            <a:lvl3pPr indent="-228600" lvl="2" marL="1371600" rtl="0" algn="l">
              <a:lnSpc>
                <a:spcPct val="90000"/>
              </a:lnSpc>
              <a:spcBef>
                <a:spcPts val="500"/>
              </a:spcBef>
              <a:spcAft>
                <a:spcPts val="0"/>
              </a:spcAft>
              <a:buSzPts val="1400"/>
              <a:buNone/>
              <a:defRPr/>
            </a:lvl3pPr>
            <a:lvl4pPr indent="-228600" lvl="3" marL="1828800" rtl="0" algn="l">
              <a:lnSpc>
                <a:spcPct val="90000"/>
              </a:lnSpc>
              <a:spcBef>
                <a:spcPts val="500"/>
              </a:spcBef>
              <a:spcAft>
                <a:spcPts val="0"/>
              </a:spcAft>
              <a:buSzPts val="1400"/>
              <a:buNone/>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48" name="Google Shape;148;p30"/>
          <p:cNvSpPr txBox="1"/>
          <p:nvPr>
            <p:ph idx="11" type="ftr"/>
          </p:nvPr>
        </p:nvSpPr>
        <p:spPr>
          <a:xfrm>
            <a:off x="1090613" y="6249988"/>
            <a:ext cx="44625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161E2D"/>
              </a:buClr>
              <a:buSzPts val="1000"/>
              <a:buFont typeface="Arial"/>
              <a:buNone/>
              <a:defRPr sz="1000">
                <a:solidFill>
                  <a:srgbClr val="161E2D"/>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9" name="Google Shape;149;p30"/>
          <p:cNvSpPr txBox="1"/>
          <p:nvPr>
            <p:ph idx="12" type="sldNum"/>
          </p:nvPr>
        </p:nvSpPr>
        <p:spPr>
          <a:xfrm>
            <a:off x="9105900" y="6249988"/>
            <a:ext cx="28449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161E2D"/>
                </a:solidFill>
                <a:latin typeface="Arial"/>
                <a:ea typeface="Arial"/>
                <a:cs typeface="Arial"/>
                <a:sym typeface="Arial"/>
              </a:defRPr>
            </a:lvl1pPr>
            <a:lvl2pPr indent="0" lvl="1" marL="0" marR="0" rtl="0" algn="r">
              <a:spcBef>
                <a:spcPts val="0"/>
              </a:spcBef>
              <a:spcAft>
                <a:spcPts val="0"/>
              </a:spcAft>
              <a:buNone/>
              <a:defRPr sz="1200">
                <a:solidFill>
                  <a:srgbClr val="161E2D"/>
                </a:solidFill>
                <a:latin typeface="Arial"/>
                <a:ea typeface="Arial"/>
                <a:cs typeface="Arial"/>
                <a:sym typeface="Arial"/>
              </a:defRPr>
            </a:lvl2pPr>
            <a:lvl3pPr indent="0" lvl="2" marL="0" marR="0" rtl="0" algn="r">
              <a:spcBef>
                <a:spcPts val="0"/>
              </a:spcBef>
              <a:spcAft>
                <a:spcPts val="0"/>
              </a:spcAft>
              <a:buNone/>
              <a:defRPr sz="1200">
                <a:solidFill>
                  <a:srgbClr val="161E2D"/>
                </a:solidFill>
                <a:latin typeface="Arial"/>
                <a:ea typeface="Arial"/>
                <a:cs typeface="Arial"/>
                <a:sym typeface="Arial"/>
              </a:defRPr>
            </a:lvl3pPr>
            <a:lvl4pPr indent="0" lvl="3" marL="0" marR="0" rtl="0" algn="r">
              <a:spcBef>
                <a:spcPts val="0"/>
              </a:spcBef>
              <a:spcAft>
                <a:spcPts val="0"/>
              </a:spcAft>
              <a:buNone/>
              <a:defRPr sz="1200">
                <a:solidFill>
                  <a:srgbClr val="161E2D"/>
                </a:solidFill>
                <a:latin typeface="Arial"/>
                <a:ea typeface="Arial"/>
                <a:cs typeface="Arial"/>
                <a:sym typeface="Arial"/>
              </a:defRPr>
            </a:lvl4pPr>
            <a:lvl5pPr indent="0" lvl="4" marL="0" marR="0" rtl="0" algn="r">
              <a:spcBef>
                <a:spcPts val="0"/>
              </a:spcBef>
              <a:spcAft>
                <a:spcPts val="0"/>
              </a:spcAft>
              <a:buNone/>
              <a:defRPr sz="1200">
                <a:solidFill>
                  <a:srgbClr val="161E2D"/>
                </a:solidFill>
                <a:latin typeface="Arial"/>
                <a:ea typeface="Arial"/>
                <a:cs typeface="Arial"/>
                <a:sym typeface="Arial"/>
              </a:defRPr>
            </a:lvl5pPr>
            <a:lvl6pPr indent="0" lvl="5" marL="0" marR="0" rtl="0" algn="r">
              <a:spcBef>
                <a:spcPts val="0"/>
              </a:spcBef>
              <a:spcAft>
                <a:spcPts val="0"/>
              </a:spcAft>
              <a:buNone/>
              <a:defRPr sz="1200">
                <a:solidFill>
                  <a:srgbClr val="161E2D"/>
                </a:solidFill>
                <a:latin typeface="Arial"/>
                <a:ea typeface="Arial"/>
                <a:cs typeface="Arial"/>
                <a:sym typeface="Arial"/>
              </a:defRPr>
            </a:lvl6pPr>
            <a:lvl7pPr indent="0" lvl="6" marL="0" marR="0" rtl="0" algn="r">
              <a:spcBef>
                <a:spcPts val="0"/>
              </a:spcBef>
              <a:spcAft>
                <a:spcPts val="0"/>
              </a:spcAft>
              <a:buNone/>
              <a:defRPr sz="1200">
                <a:solidFill>
                  <a:srgbClr val="161E2D"/>
                </a:solidFill>
                <a:latin typeface="Arial"/>
                <a:ea typeface="Arial"/>
                <a:cs typeface="Arial"/>
                <a:sym typeface="Arial"/>
              </a:defRPr>
            </a:lvl7pPr>
            <a:lvl8pPr indent="0" lvl="7" marL="0" marR="0" rtl="0" algn="r">
              <a:spcBef>
                <a:spcPts val="0"/>
              </a:spcBef>
              <a:spcAft>
                <a:spcPts val="0"/>
              </a:spcAft>
              <a:buNone/>
              <a:defRPr sz="1200">
                <a:solidFill>
                  <a:srgbClr val="161E2D"/>
                </a:solidFill>
                <a:latin typeface="Arial"/>
                <a:ea typeface="Arial"/>
                <a:cs typeface="Arial"/>
                <a:sym typeface="Arial"/>
              </a:defRPr>
            </a:lvl8pPr>
            <a:lvl9pPr indent="0" lvl="8" marL="0" marR="0" rtl="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_DB">
  <p:cSld name="General_DB">
    <p:spTree>
      <p:nvGrpSpPr>
        <p:cNvPr id="22" name="Shape 22"/>
        <p:cNvGrpSpPr/>
        <p:nvPr/>
      </p:nvGrpSpPr>
      <p:grpSpPr>
        <a:xfrm>
          <a:off x="0" y="0"/>
          <a:ext cx="0" cy="0"/>
          <a:chOff x="0" y="0"/>
          <a:chExt cx="0" cy="0"/>
        </a:xfrm>
      </p:grpSpPr>
      <p:sp>
        <p:nvSpPr>
          <p:cNvPr id="23" name="Google Shape;23;p45"/>
          <p:cNvSpPr/>
          <p:nvPr/>
        </p:nvSpPr>
        <p:spPr>
          <a:xfrm>
            <a:off x="0" y="1"/>
            <a:ext cx="12191999" cy="6857999"/>
          </a:xfrm>
          <a:prstGeom prst="rect">
            <a:avLst/>
          </a:prstGeom>
          <a:noFill/>
          <a:ln cap="flat" cmpd="sng" w="177800">
            <a:solidFill>
              <a:srgbClr val="161E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 name="Google Shape;24;p45"/>
          <p:cNvSpPr txBox="1"/>
          <p:nvPr>
            <p:ph type="title"/>
          </p:nvPr>
        </p:nvSpPr>
        <p:spPr>
          <a:xfrm>
            <a:off x="240941" y="365126"/>
            <a:ext cx="11710118" cy="64427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5" name="Google Shape;25;p45"/>
          <p:cNvSpPr txBox="1"/>
          <p:nvPr>
            <p:ph idx="11" type="ftr"/>
          </p:nvPr>
        </p:nvSpPr>
        <p:spPr>
          <a:xfrm>
            <a:off x="1090613" y="6249988"/>
            <a:ext cx="4462462"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chemeClr val="lt1"/>
              </a:buClr>
              <a:buSzPts val="1000"/>
              <a:buFont typeface="Arial"/>
              <a:buNone/>
              <a:defRPr sz="10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5"/>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chemeClr val="lt1"/>
                </a:solidFill>
                <a:latin typeface="Arial"/>
                <a:ea typeface="Arial"/>
                <a:cs typeface="Arial"/>
                <a:sym typeface="Arial"/>
              </a:defRPr>
            </a:lvl1pPr>
            <a:lvl2pPr indent="0" lvl="1" marL="0" marR="0" algn="r">
              <a:spcBef>
                <a:spcPts val="0"/>
              </a:spcBef>
              <a:spcAft>
                <a:spcPts val="0"/>
              </a:spcAft>
              <a:buNone/>
              <a:defRPr sz="1200">
                <a:solidFill>
                  <a:schemeClr val="lt1"/>
                </a:solidFill>
                <a:latin typeface="Arial"/>
                <a:ea typeface="Arial"/>
                <a:cs typeface="Arial"/>
                <a:sym typeface="Arial"/>
              </a:defRPr>
            </a:lvl2pPr>
            <a:lvl3pPr indent="0" lvl="2" marL="0" marR="0" algn="r">
              <a:spcBef>
                <a:spcPts val="0"/>
              </a:spcBef>
              <a:spcAft>
                <a:spcPts val="0"/>
              </a:spcAft>
              <a:buNone/>
              <a:defRPr sz="1200">
                <a:solidFill>
                  <a:schemeClr val="lt1"/>
                </a:solidFill>
                <a:latin typeface="Arial"/>
                <a:ea typeface="Arial"/>
                <a:cs typeface="Arial"/>
                <a:sym typeface="Arial"/>
              </a:defRPr>
            </a:lvl3pPr>
            <a:lvl4pPr indent="0" lvl="3" marL="0" marR="0" algn="r">
              <a:spcBef>
                <a:spcPts val="0"/>
              </a:spcBef>
              <a:spcAft>
                <a:spcPts val="0"/>
              </a:spcAft>
              <a:buNone/>
              <a:defRPr sz="1200">
                <a:solidFill>
                  <a:schemeClr val="lt1"/>
                </a:solidFill>
                <a:latin typeface="Arial"/>
                <a:ea typeface="Arial"/>
                <a:cs typeface="Arial"/>
                <a:sym typeface="Arial"/>
              </a:defRPr>
            </a:lvl4pPr>
            <a:lvl5pPr indent="0" lvl="4" marL="0" marR="0" algn="r">
              <a:spcBef>
                <a:spcPts val="0"/>
              </a:spcBef>
              <a:spcAft>
                <a:spcPts val="0"/>
              </a:spcAft>
              <a:buNone/>
              <a:defRPr sz="1200">
                <a:solidFill>
                  <a:schemeClr val="lt1"/>
                </a:solidFill>
                <a:latin typeface="Arial"/>
                <a:ea typeface="Arial"/>
                <a:cs typeface="Arial"/>
                <a:sym typeface="Arial"/>
              </a:defRPr>
            </a:lvl5pPr>
            <a:lvl6pPr indent="0" lvl="5" marL="0" marR="0" algn="r">
              <a:spcBef>
                <a:spcPts val="0"/>
              </a:spcBef>
              <a:spcAft>
                <a:spcPts val="0"/>
              </a:spcAft>
              <a:buNone/>
              <a:defRPr sz="1200">
                <a:solidFill>
                  <a:schemeClr val="lt1"/>
                </a:solidFill>
                <a:latin typeface="Arial"/>
                <a:ea typeface="Arial"/>
                <a:cs typeface="Arial"/>
                <a:sym typeface="Arial"/>
              </a:defRPr>
            </a:lvl6pPr>
            <a:lvl7pPr indent="0" lvl="6" marL="0" marR="0" algn="r">
              <a:spcBef>
                <a:spcPts val="0"/>
              </a:spcBef>
              <a:spcAft>
                <a:spcPts val="0"/>
              </a:spcAft>
              <a:buNone/>
              <a:defRPr sz="1200">
                <a:solidFill>
                  <a:schemeClr val="lt1"/>
                </a:solidFill>
                <a:latin typeface="Arial"/>
                <a:ea typeface="Arial"/>
                <a:cs typeface="Arial"/>
                <a:sym typeface="Arial"/>
              </a:defRPr>
            </a:lvl7pPr>
            <a:lvl8pPr indent="0" lvl="7" marL="0" marR="0" algn="r">
              <a:spcBef>
                <a:spcPts val="0"/>
              </a:spcBef>
              <a:spcAft>
                <a:spcPts val="0"/>
              </a:spcAft>
              <a:buNone/>
              <a:defRPr sz="1200">
                <a:solidFill>
                  <a:schemeClr val="lt1"/>
                </a:solidFill>
                <a:latin typeface="Arial"/>
                <a:ea typeface="Arial"/>
                <a:cs typeface="Arial"/>
                <a:sym typeface="Arial"/>
              </a:defRPr>
            </a:lvl8pPr>
            <a:lvl9pPr indent="0" lvl="8" marL="0" marR="0" algn="r">
              <a:spcBef>
                <a:spcPts val="0"/>
              </a:spcBef>
              <a:spcAft>
                <a:spcPts val="0"/>
              </a:spcAft>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_Green">
  <p:cSld name="Resources_Green">
    <p:spTree>
      <p:nvGrpSpPr>
        <p:cNvPr id="150" name="Shape 150"/>
        <p:cNvGrpSpPr/>
        <p:nvPr/>
      </p:nvGrpSpPr>
      <p:grpSpPr>
        <a:xfrm>
          <a:off x="0" y="0"/>
          <a:ext cx="0" cy="0"/>
          <a:chOff x="0" y="0"/>
          <a:chExt cx="0" cy="0"/>
        </a:xfrm>
      </p:grpSpPr>
      <p:sp>
        <p:nvSpPr>
          <p:cNvPr id="151" name="Google Shape;151;p31"/>
          <p:cNvSpPr/>
          <p:nvPr/>
        </p:nvSpPr>
        <p:spPr>
          <a:xfrm>
            <a:off x="88900" y="1009650"/>
            <a:ext cx="11998200" cy="1557300"/>
          </a:xfrm>
          <a:prstGeom prst="rect">
            <a:avLst/>
          </a:prstGeom>
          <a:solidFill>
            <a:srgbClr val="F2F4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 name="Google Shape;152;p31"/>
          <p:cNvSpPr txBox="1"/>
          <p:nvPr/>
        </p:nvSpPr>
        <p:spPr>
          <a:xfrm>
            <a:off x="241300" y="1465263"/>
            <a:ext cx="1905000" cy="6444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fr-FR" sz="1600">
                <a:solidFill>
                  <a:srgbClr val="161E2D"/>
                </a:solidFill>
                <a:latin typeface="Arial"/>
                <a:ea typeface="Arial"/>
                <a:cs typeface="Arial"/>
                <a:sym typeface="Arial"/>
              </a:rPr>
              <a:t>Service Icon</a:t>
            </a:r>
            <a:endParaRPr/>
          </a:p>
        </p:txBody>
      </p:sp>
      <p:sp>
        <p:nvSpPr>
          <p:cNvPr id="153" name="Google Shape;153;p31"/>
          <p:cNvSpPr txBox="1"/>
          <p:nvPr/>
        </p:nvSpPr>
        <p:spPr>
          <a:xfrm>
            <a:off x="241300" y="2844800"/>
            <a:ext cx="1905000" cy="6429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fr-FR" sz="1600">
                <a:solidFill>
                  <a:srgbClr val="161E2D"/>
                </a:solidFill>
                <a:latin typeface="Arial"/>
                <a:ea typeface="Arial"/>
                <a:cs typeface="Arial"/>
                <a:sym typeface="Arial"/>
              </a:rPr>
              <a:t>Resource Icon(s)</a:t>
            </a:r>
            <a:endParaRPr/>
          </a:p>
        </p:txBody>
      </p:sp>
      <p:cxnSp>
        <p:nvCxnSpPr>
          <p:cNvPr id="154" name="Google Shape;154;p31"/>
          <p:cNvCxnSpPr/>
          <p:nvPr/>
        </p:nvCxnSpPr>
        <p:spPr>
          <a:xfrm>
            <a:off x="2225675" y="1009650"/>
            <a:ext cx="0" cy="4913400"/>
          </a:xfrm>
          <a:prstGeom prst="straightConnector1">
            <a:avLst/>
          </a:prstGeom>
          <a:noFill/>
          <a:ln cap="flat" cmpd="sng" w="12700">
            <a:solidFill>
              <a:srgbClr val="D5DBDB"/>
            </a:solidFill>
            <a:prstDash val="solid"/>
            <a:miter lim="800000"/>
            <a:headEnd len="sm" w="sm" type="none"/>
            <a:tailEnd len="sm" w="sm" type="none"/>
          </a:ln>
        </p:spPr>
      </p:cxnSp>
      <p:sp>
        <p:nvSpPr>
          <p:cNvPr id="155" name="Google Shape;155;p31"/>
          <p:cNvSpPr/>
          <p:nvPr/>
        </p:nvSpPr>
        <p:spPr>
          <a:xfrm>
            <a:off x="0" y="0"/>
            <a:ext cx="12192000" cy="6858000"/>
          </a:xfrm>
          <a:prstGeom prst="rect">
            <a:avLst/>
          </a:prstGeom>
          <a:noFill/>
          <a:ln cap="flat" cmpd="sng" w="177800">
            <a:solidFill>
              <a:srgbClr val="1E8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 name="Google Shape;156;p31"/>
          <p:cNvSpPr txBox="1"/>
          <p:nvPr>
            <p:ph type="title"/>
          </p:nvPr>
        </p:nvSpPr>
        <p:spPr>
          <a:xfrm>
            <a:off x="240941" y="365126"/>
            <a:ext cx="8637900" cy="644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157" name="Google Shape;157;p31"/>
          <p:cNvSpPr txBox="1"/>
          <p:nvPr>
            <p:ph idx="1" type="body"/>
          </p:nvPr>
        </p:nvSpPr>
        <p:spPr>
          <a:xfrm>
            <a:off x="10322751" y="365125"/>
            <a:ext cx="1628400" cy="644400"/>
          </a:xfrm>
          <a:prstGeom prst="rect">
            <a:avLst/>
          </a:prstGeom>
          <a:noFill/>
          <a:ln>
            <a:noFill/>
          </a:ln>
        </p:spPr>
        <p:txBody>
          <a:bodyPr anchorCtr="0" anchor="t" bIns="45700" lIns="91425" spcFirstLastPara="1" rIns="91425" wrap="square" tIns="45700">
            <a:normAutofit/>
          </a:bodyPr>
          <a:lstStyle>
            <a:lvl1pPr indent="-228600" lvl="0" marL="457200" rtl="0" algn="r">
              <a:lnSpc>
                <a:spcPct val="90000"/>
              </a:lnSpc>
              <a:spcBef>
                <a:spcPts val="1000"/>
              </a:spcBef>
              <a:spcAft>
                <a:spcPts val="0"/>
              </a:spcAft>
              <a:buSzPts val="1400"/>
              <a:buNone/>
              <a:defRPr sz="1800"/>
            </a:lvl1pPr>
            <a:lvl2pPr indent="-228600" lvl="1" marL="914400" rtl="0" algn="l">
              <a:lnSpc>
                <a:spcPct val="90000"/>
              </a:lnSpc>
              <a:spcBef>
                <a:spcPts val="500"/>
              </a:spcBef>
              <a:spcAft>
                <a:spcPts val="0"/>
              </a:spcAft>
              <a:buSzPts val="1400"/>
              <a:buNone/>
              <a:defRPr/>
            </a:lvl2pPr>
            <a:lvl3pPr indent="-228600" lvl="2" marL="1371600" rtl="0" algn="l">
              <a:lnSpc>
                <a:spcPct val="90000"/>
              </a:lnSpc>
              <a:spcBef>
                <a:spcPts val="500"/>
              </a:spcBef>
              <a:spcAft>
                <a:spcPts val="0"/>
              </a:spcAft>
              <a:buSzPts val="1400"/>
              <a:buNone/>
              <a:defRPr/>
            </a:lvl3pPr>
            <a:lvl4pPr indent="-228600" lvl="3" marL="1828800" rtl="0" algn="l">
              <a:lnSpc>
                <a:spcPct val="90000"/>
              </a:lnSpc>
              <a:spcBef>
                <a:spcPts val="500"/>
              </a:spcBef>
              <a:spcAft>
                <a:spcPts val="0"/>
              </a:spcAft>
              <a:buSzPts val="1400"/>
              <a:buNone/>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58" name="Google Shape;158;p31"/>
          <p:cNvSpPr txBox="1"/>
          <p:nvPr>
            <p:ph idx="11" type="ftr"/>
          </p:nvPr>
        </p:nvSpPr>
        <p:spPr>
          <a:xfrm>
            <a:off x="1090613" y="6249988"/>
            <a:ext cx="44625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161E2D"/>
              </a:buClr>
              <a:buSzPts val="1000"/>
              <a:buFont typeface="Arial"/>
              <a:buNone/>
              <a:defRPr sz="1000">
                <a:solidFill>
                  <a:srgbClr val="161E2D"/>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9" name="Google Shape;159;p31"/>
          <p:cNvSpPr txBox="1"/>
          <p:nvPr>
            <p:ph idx="12" type="sldNum"/>
          </p:nvPr>
        </p:nvSpPr>
        <p:spPr>
          <a:xfrm>
            <a:off x="9105900" y="6249988"/>
            <a:ext cx="28449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161E2D"/>
                </a:solidFill>
                <a:latin typeface="Arial"/>
                <a:ea typeface="Arial"/>
                <a:cs typeface="Arial"/>
                <a:sym typeface="Arial"/>
              </a:defRPr>
            </a:lvl1pPr>
            <a:lvl2pPr indent="0" lvl="1" marL="0" marR="0" rtl="0" algn="r">
              <a:spcBef>
                <a:spcPts val="0"/>
              </a:spcBef>
              <a:spcAft>
                <a:spcPts val="0"/>
              </a:spcAft>
              <a:buNone/>
              <a:defRPr sz="1200">
                <a:solidFill>
                  <a:srgbClr val="161E2D"/>
                </a:solidFill>
                <a:latin typeface="Arial"/>
                <a:ea typeface="Arial"/>
                <a:cs typeface="Arial"/>
                <a:sym typeface="Arial"/>
              </a:defRPr>
            </a:lvl2pPr>
            <a:lvl3pPr indent="0" lvl="2" marL="0" marR="0" rtl="0" algn="r">
              <a:spcBef>
                <a:spcPts val="0"/>
              </a:spcBef>
              <a:spcAft>
                <a:spcPts val="0"/>
              </a:spcAft>
              <a:buNone/>
              <a:defRPr sz="1200">
                <a:solidFill>
                  <a:srgbClr val="161E2D"/>
                </a:solidFill>
                <a:latin typeface="Arial"/>
                <a:ea typeface="Arial"/>
                <a:cs typeface="Arial"/>
                <a:sym typeface="Arial"/>
              </a:defRPr>
            </a:lvl3pPr>
            <a:lvl4pPr indent="0" lvl="3" marL="0" marR="0" rtl="0" algn="r">
              <a:spcBef>
                <a:spcPts val="0"/>
              </a:spcBef>
              <a:spcAft>
                <a:spcPts val="0"/>
              </a:spcAft>
              <a:buNone/>
              <a:defRPr sz="1200">
                <a:solidFill>
                  <a:srgbClr val="161E2D"/>
                </a:solidFill>
                <a:latin typeface="Arial"/>
                <a:ea typeface="Arial"/>
                <a:cs typeface="Arial"/>
                <a:sym typeface="Arial"/>
              </a:defRPr>
            </a:lvl4pPr>
            <a:lvl5pPr indent="0" lvl="4" marL="0" marR="0" rtl="0" algn="r">
              <a:spcBef>
                <a:spcPts val="0"/>
              </a:spcBef>
              <a:spcAft>
                <a:spcPts val="0"/>
              </a:spcAft>
              <a:buNone/>
              <a:defRPr sz="1200">
                <a:solidFill>
                  <a:srgbClr val="161E2D"/>
                </a:solidFill>
                <a:latin typeface="Arial"/>
                <a:ea typeface="Arial"/>
                <a:cs typeface="Arial"/>
                <a:sym typeface="Arial"/>
              </a:defRPr>
            </a:lvl5pPr>
            <a:lvl6pPr indent="0" lvl="5" marL="0" marR="0" rtl="0" algn="r">
              <a:spcBef>
                <a:spcPts val="0"/>
              </a:spcBef>
              <a:spcAft>
                <a:spcPts val="0"/>
              </a:spcAft>
              <a:buNone/>
              <a:defRPr sz="1200">
                <a:solidFill>
                  <a:srgbClr val="161E2D"/>
                </a:solidFill>
                <a:latin typeface="Arial"/>
                <a:ea typeface="Arial"/>
                <a:cs typeface="Arial"/>
                <a:sym typeface="Arial"/>
              </a:defRPr>
            </a:lvl6pPr>
            <a:lvl7pPr indent="0" lvl="6" marL="0" marR="0" rtl="0" algn="r">
              <a:spcBef>
                <a:spcPts val="0"/>
              </a:spcBef>
              <a:spcAft>
                <a:spcPts val="0"/>
              </a:spcAft>
              <a:buNone/>
              <a:defRPr sz="1200">
                <a:solidFill>
                  <a:srgbClr val="161E2D"/>
                </a:solidFill>
                <a:latin typeface="Arial"/>
                <a:ea typeface="Arial"/>
                <a:cs typeface="Arial"/>
                <a:sym typeface="Arial"/>
              </a:defRPr>
            </a:lvl7pPr>
            <a:lvl8pPr indent="0" lvl="7" marL="0" marR="0" rtl="0" algn="r">
              <a:spcBef>
                <a:spcPts val="0"/>
              </a:spcBef>
              <a:spcAft>
                <a:spcPts val="0"/>
              </a:spcAft>
              <a:buNone/>
              <a:defRPr sz="1200">
                <a:solidFill>
                  <a:srgbClr val="161E2D"/>
                </a:solidFill>
                <a:latin typeface="Arial"/>
                <a:ea typeface="Arial"/>
                <a:cs typeface="Arial"/>
                <a:sym typeface="Arial"/>
              </a:defRPr>
            </a:lvl8pPr>
            <a:lvl9pPr indent="0" lvl="8" marL="0" marR="0" rtl="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Resources_Green">
  <p:cSld name="1_Resources_Green">
    <p:spTree>
      <p:nvGrpSpPr>
        <p:cNvPr id="160" name="Shape 160"/>
        <p:cNvGrpSpPr/>
        <p:nvPr/>
      </p:nvGrpSpPr>
      <p:grpSpPr>
        <a:xfrm>
          <a:off x="0" y="0"/>
          <a:ext cx="0" cy="0"/>
          <a:chOff x="0" y="0"/>
          <a:chExt cx="0" cy="0"/>
        </a:xfrm>
      </p:grpSpPr>
      <p:sp>
        <p:nvSpPr>
          <p:cNvPr id="161" name="Google Shape;161;p32"/>
          <p:cNvSpPr/>
          <p:nvPr/>
        </p:nvSpPr>
        <p:spPr>
          <a:xfrm>
            <a:off x="88900" y="1009650"/>
            <a:ext cx="11998200" cy="4913400"/>
          </a:xfrm>
          <a:prstGeom prst="rect">
            <a:avLst/>
          </a:prstGeom>
          <a:solidFill>
            <a:srgbClr val="F2F4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 name="Google Shape;162;p32"/>
          <p:cNvSpPr txBox="1"/>
          <p:nvPr/>
        </p:nvSpPr>
        <p:spPr>
          <a:xfrm>
            <a:off x="241300" y="1465263"/>
            <a:ext cx="1905000" cy="6444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fr-FR" sz="1600">
                <a:solidFill>
                  <a:srgbClr val="161E2D"/>
                </a:solidFill>
                <a:latin typeface="Arial"/>
                <a:ea typeface="Arial"/>
                <a:cs typeface="Arial"/>
                <a:sym typeface="Arial"/>
              </a:rPr>
              <a:t>IoT Resources</a:t>
            </a:r>
            <a:endParaRPr/>
          </a:p>
        </p:txBody>
      </p:sp>
      <p:cxnSp>
        <p:nvCxnSpPr>
          <p:cNvPr id="163" name="Google Shape;163;p32"/>
          <p:cNvCxnSpPr/>
          <p:nvPr/>
        </p:nvCxnSpPr>
        <p:spPr>
          <a:xfrm>
            <a:off x="2225675" y="1009650"/>
            <a:ext cx="0" cy="4913400"/>
          </a:xfrm>
          <a:prstGeom prst="straightConnector1">
            <a:avLst/>
          </a:prstGeom>
          <a:noFill/>
          <a:ln cap="flat" cmpd="sng" w="12700">
            <a:solidFill>
              <a:srgbClr val="D5DBDB"/>
            </a:solidFill>
            <a:prstDash val="solid"/>
            <a:miter lim="800000"/>
            <a:headEnd len="sm" w="sm" type="none"/>
            <a:tailEnd len="sm" w="sm" type="none"/>
          </a:ln>
        </p:spPr>
      </p:cxnSp>
      <p:sp>
        <p:nvSpPr>
          <p:cNvPr id="164" name="Google Shape;164;p32"/>
          <p:cNvSpPr/>
          <p:nvPr/>
        </p:nvSpPr>
        <p:spPr>
          <a:xfrm>
            <a:off x="0" y="0"/>
            <a:ext cx="12192000" cy="6858000"/>
          </a:xfrm>
          <a:prstGeom prst="rect">
            <a:avLst/>
          </a:prstGeom>
          <a:noFill/>
          <a:ln cap="flat" cmpd="sng" w="177800">
            <a:solidFill>
              <a:srgbClr val="1E8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5" name="Google Shape;165;p32"/>
          <p:cNvSpPr txBox="1"/>
          <p:nvPr>
            <p:ph type="title"/>
          </p:nvPr>
        </p:nvSpPr>
        <p:spPr>
          <a:xfrm>
            <a:off x="240941" y="365126"/>
            <a:ext cx="8637900" cy="644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166" name="Google Shape;166;p32"/>
          <p:cNvSpPr txBox="1"/>
          <p:nvPr>
            <p:ph idx="1" type="body"/>
          </p:nvPr>
        </p:nvSpPr>
        <p:spPr>
          <a:xfrm>
            <a:off x="10322751" y="365125"/>
            <a:ext cx="1628400" cy="644400"/>
          </a:xfrm>
          <a:prstGeom prst="rect">
            <a:avLst/>
          </a:prstGeom>
          <a:noFill/>
          <a:ln>
            <a:noFill/>
          </a:ln>
        </p:spPr>
        <p:txBody>
          <a:bodyPr anchorCtr="0" anchor="t" bIns="45700" lIns="91425" spcFirstLastPara="1" rIns="91425" wrap="square" tIns="45700">
            <a:normAutofit/>
          </a:bodyPr>
          <a:lstStyle>
            <a:lvl1pPr indent="-228600" lvl="0" marL="457200" rtl="0" algn="r">
              <a:lnSpc>
                <a:spcPct val="90000"/>
              </a:lnSpc>
              <a:spcBef>
                <a:spcPts val="1000"/>
              </a:spcBef>
              <a:spcAft>
                <a:spcPts val="0"/>
              </a:spcAft>
              <a:buSzPts val="1400"/>
              <a:buNone/>
              <a:defRPr sz="1800"/>
            </a:lvl1pPr>
            <a:lvl2pPr indent="-228600" lvl="1" marL="914400" rtl="0" algn="l">
              <a:lnSpc>
                <a:spcPct val="90000"/>
              </a:lnSpc>
              <a:spcBef>
                <a:spcPts val="500"/>
              </a:spcBef>
              <a:spcAft>
                <a:spcPts val="0"/>
              </a:spcAft>
              <a:buSzPts val="1400"/>
              <a:buNone/>
              <a:defRPr/>
            </a:lvl2pPr>
            <a:lvl3pPr indent="-228600" lvl="2" marL="1371600" rtl="0" algn="l">
              <a:lnSpc>
                <a:spcPct val="90000"/>
              </a:lnSpc>
              <a:spcBef>
                <a:spcPts val="500"/>
              </a:spcBef>
              <a:spcAft>
                <a:spcPts val="0"/>
              </a:spcAft>
              <a:buSzPts val="1400"/>
              <a:buNone/>
              <a:defRPr/>
            </a:lvl3pPr>
            <a:lvl4pPr indent="-228600" lvl="3" marL="1828800" rtl="0" algn="l">
              <a:lnSpc>
                <a:spcPct val="90000"/>
              </a:lnSpc>
              <a:spcBef>
                <a:spcPts val="500"/>
              </a:spcBef>
              <a:spcAft>
                <a:spcPts val="0"/>
              </a:spcAft>
              <a:buSzPts val="1400"/>
              <a:buNone/>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7" name="Google Shape;167;p32"/>
          <p:cNvSpPr txBox="1"/>
          <p:nvPr>
            <p:ph idx="11" type="ftr"/>
          </p:nvPr>
        </p:nvSpPr>
        <p:spPr>
          <a:xfrm>
            <a:off x="1090613" y="6249988"/>
            <a:ext cx="44625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161E2D"/>
              </a:buClr>
              <a:buSzPts val="1000"/>
              <a:buFont typeface="Arial"/>
              <a:buNone/>
              <a:defRPr sz="1000">
                <a:solidFill>
                  <a:srgbClr val="161E2D"/>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8" name="Google Shape;168;p32"/>
          <p:cNvSpPr txBox="1"/>
          <p:nvPr>
            <p:ph idx="12" type="sldNum"/>
          </p:nvPr>
        </p:nvSpPr>
        <p:spPr>
          <a:xfrm>
            <a:off x="9105900" y="6249988"/>
            <a:ext cx="28449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161E2D"/>
                </a:solidFill>
                <a:latin typeface="Arial"/>
                <a:ea typeface="Arial"/>
                <a:cs typeface="Arial"/>
                <a:sym typeface="Arial"/>
              </a:defRPr>
            </a:lvl1pPr>
            <a:lvl2pPr indent="0" lvl="1" marL="0" marR="0" rtl="0" algn="r">
              <a:spcBef>
                <a:spcPts val="0"/>
              </a:spcBef>
              <a:spcAft>
                <a:spcPts val="0"/>
              </a:spcAft>
              <a:buNone/>
              <a:defRPr sz="1200">
                <a:solidFill>
                  <a:srgbClr val="161E2D"/>
                </a:solidFill>
                <a:latin typeface="Arial"/>
                <a:ea typeface="Arial"/>
                <a:cs typeface="Arial"/>
                <a:sym typeface="Arial"/>
              </a:defRPr>
            </a:lvl2pPr>
            <a:lvl3pPr indent="0" lvl="2" marL="0" marR="0" rtl="0" algn="r">
              <a:spcBef>
                <a:spcPts val="0"/>
              </a:spcBef>
              <a:spcAft>
                <a:spcPts val="0"/>
              </a:spcAft>
              <a:buNone/>
              <a:defRPr sz="1200">
                <a:solidFill>
                  <a:srgbClr val="161E2D"/>
                </a:solidFill>
                <a:latin typeface="Arial"/>
                <a:ea typeface="Arial"/>
                <a:cs typeface="Arial"/>
                <a:sym typeface="Arial"/>
              </a:defRPr>
            </a:lvl3pPr>
            <a:lvl4pPr indent="0" lvl="3" marL="0" marR="0" rtl="0" algn="r">
              <a:spcBef>
                <a:spcPts val="0"/>
              </a:spcBef>
              <a:spcAft>
                <a:spcPts val="0"/>
              </a:spcAft>
              <a:buNone/>
              <a:defRPr sz="1200">
                <a:solidFill>
                  <a:srgbClr val="161E2D"/>
                </a:solidFill>
                <a:latin typeface="Arial"/>
                <a:ea typeface="Arial"/>
                <a:cs typeface="Arial"/>
                <a:sym typeface="Arial"/>
              </a:defRPr>
            </a:lvl4pPr>
            <a:lvl5pPr indent="0" lvl="4" marL="0" marR="0" rtl="0" algn="r">
              <a:spcBef>
                <a:spcPts val="0"/>
              </a:spcBef>
              <a:spcAft>
                <a:spcPts val="0"/>
              </a:spcAft>
              <a:buNone/>
              <a:defRPr sz="1200">
                <a:solidFill>
                  <a:srgbClr val="161E2D"/>
                </a:solidFill>
                <a:latin typeface="Arial"/>
                <a:ea typeface="Arial"/>
                <a:cs typeface="Arial"/>
                <a:sym typeface="Arial"/>
              </a:defRPr>
            </a:lvl5pPr>
            <a:lvl6pPr indent="0" lvl="5" marL="0" marR="0" rtl="0" algn="r">
              <a:spcBef>
                <a:spcPts val="0"/>
              </a:spcBef>
              <a:spcAft>
                <a:spcPts val="0"/>
              </a:spcAft>
              <a:buNone/>
              <a:defRPr sz="1200">
                <a:solidFill>
                  <a:srgbClr val="161E2D"/>
                </a:solidFill>
                <a:latin typeface="Arial"/>
                <a:ea typeface="Arial"/>
                <a:cs typeface="Arial"/>
                <a:sym typeface="Arial"/>
              </a:defRPr>
            </a:lvl6pPr>
            <a:lvl7pPr indent="0" lvl="6" marL="0" marR="0" rtl="0" algn="r">
              <a:spcBef>
                <a:spcPts val="0"/>
              </a:spcBef>
              <a:spcAft>
                <a:spcPts val="0"/>
              </a:spcAft>
              <a:buNone/>
              <a:defRPr sz="1200">
                <a:solidFill>
                  <a:srgbClr val="161E2D"/>
                </a:solidFill>
                <a:latin typeface="Arial"/>
                <a:ea typeface="Arial"/>
                <a:cs typeface="Arial"/>
                <a:sym typeface="Arial"/>
              </a:defRPr>
            </a:lvl7pPr>
            <a:lvl8pPr indent="0" lvl="7" marL="0" marR="0" rtl="0" algn="r">
              <a:spcBef>
                <a:spcPts val="0"/>
              </a:spcBef>
              <a:spcAft>
                <a:spcPts val="0"/>
              </a:spcAft>
              <a:buNone/>
              <a:defRPr sz="1200">
                <a:solidFill>
                  <a:srgbClr val="161E2D"/>
                </a:solidFill>
                <a:latin typeface="Arial"/>
                <a:ea typeface="Arial"/>
                <a:cs typeface="Arial"/>
                <a:sym typeface="Arial"/>
              </a:defRPr>
            </a:lvl8pPr>
            <a:lvl9pPr indent="0" lvl="8" marL="0" marR="0" rtl="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Resources_Green">
  <p:cSld name="2_Resources_Green">
    <p:spTree>
      <p:nvGrpSpPr>
        <p:cNvPr id="169" name="Shape 169"/>
        <p:cNvGrpSpPr/>
        <p:nvPr/>
      </p:nvGrpSpPr>
      <p:grpSpPr>
        <a:xfrm>
          <a:off x="0" y="0"/>
          <a:ext cx="0" cy="0"/>
          <a:chOff x="0" y="0"/>
          <a:chExt cx="0" cy="0"/>
        </a:xfrm>
      </p:grpSpPr>
      <p:sp>
        <p:nvSpPr>
          <p:cNvPr id="170" name="Google Shape;170;p33"/>
          <p:cNvSpPr/>
          <p:nvPr/>
        </p:nvSpPr>
        <p:spPr>
          <a:xfrm>
            <a:off x="88900" y="1009650"/>
            <a:ext cx="11998200" cy="4913400"/>
          </a:xfrm>
          <a:prstGeom prst="rect">
            <a:avLst/>
          </a:prstGeom>
          <a:solidFill>
            <a:srgbClr val="F2F4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1" name="Google Shape;171;p33"/>
          <p:cNvSpPr txBox="1"/>
          <p:nvPr/>
        </p:nvSpPr>
        <p:spPr>
          <a:xfrm>
            <a:off x="241300" y="1465263"/>
            <a:ext cx="1905000" cy="6444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fr-FR" sz="1600">
                <a:solidFill>
                  <a:srgbClr val="161E2D"/>
                </a:solidFill>
                <a:latin typeface="Arial"/>
                <a:ea typeface="Arial"/>
                <a:cs typeface="Arial"/>
                <a:sym typeface="Arial"/>
              </a:rPr>
              <a:t>IoT Things</a:t>
            </a:r>
            <a:endParaRPr/>
          </a:p>
        </p:txBody>
      </p:sp>
      <p:cxnSp>
        <p:nvCxnSpPr>
          <p:cNvPr id="172" name="Google Shape;172;p33"/>
          <p:cNvCxnSpPr/>
          <p:nvPr/>
        </p:nvCxnSpPr>
        <p:spPr>
          <a:xfrm>
            <a:off x="2225675" y="1009650"/>
            <a:ext cx="0" cy="4913400"/>
          </a:xfrm>
          <a:prstGeom prst="straightConnector1">
            <a:avLst/>
          </a:prstGeom>
          <a:noFill/>
          <a:ln cap="flat" cmpd="sng" w="12700">
            <a:solidFill>
              <a:srgbClr val="D5DBDB"/>
            </a:solidFill>
            <a:prstDash val="solid"/>
            <a:miter lim="800000"/>
            <a:headEnd len="sm" w="sm" type="none"/>
            <a:tailEnd len="sm" w="sm" type="none"/>
          </a:ln>
        </p:spPr>
      </p:cxnSp>
      <p:sp>
        <p:nvSpPr>
          <p:cNvPr id="173" name="Google Shape;173;p33"/>
          <p:cNvSpPr/>
          <p:nvPr/>
        </p:nvSpPr>
        <p:spPr>
          <a:xfrm>
            <a:off x="0" y="0"/>
            <a:ext cx="12192000" cy="6858000"/>
          </a:xfrm>
          <a:prstGeom prst="rect">
            <a:avLst/>
          </a:prstGeom>
          <a:noFill/>
          <a:ln cap="flat" cmpd="sng" w="177800">
            <a:solidFill>
              <a:srgbClr val="1E8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4" name="Google Shape;174;p33"/>
          <p:cNvSpPr txBox="1"/>
          <p:nvPr>
            <p:ph type="title"/>
          </p:nvPr>
        </p:nvSpPr>
        <p:spPr>
          <a:xfrm>
            <a:off x="240941" y="365126"/>
            <a:ext cx="8637900" cy="644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175" name="Google Shape;175;p33"/>
          <p:cNvSpPr txBox="1"/>
          <p:nvPr>
            <p:ph idx="1" type="body"/>
          </p:nvPr>
        </p:nvSpPr>
        <p:spPr>
          <a:xfrm>
            <a:off x="10322751" y="365125"/>
            <a:ext cx="1628400" cy="644400"/>
          </a:xfrm>
          <a:prstGeom prst="rect">
            <a:avLst/>
          </a:prstGeom>
          <a:noFill/>
          <a:ln>
            <a:noFill/>
          </a:ln>
        </p:spPr>
        <p:txBody>
          <a:bodyPr anchorCtr="0" anchor="t" bIns="45700" lIns="91425" spcFirstLastPara="1" rIns="91425" wrap="square" tIns="45700">
            <a:normAutofit/>
          </a:bodyPr>
          <a:lstStyle>
            <a:lvl1pPr indent="-228600" lvl="0" marL="457200" rtl="0" algn="r">
              <a:lnSpc>
                <a:spcPct val="90000"/>
              </a:lnSpc>
              <a:spcBef>
                <a:spcPts val="1000"/>
              </a:spcBef>
              <a:spcAft>
                <a:spcPts val="0"/>
              </a:spcAft>
              <a:buSzPts val="1400"/>
              <a:buNone/>
              <a:defRPr sz="1800"/>
            </a:lvl1pPr>
            <a:lvl2pPr indent="-228600" lvl="1" marL="914400" rtl="0" algn="l">
              <a:lnSpc>
                <a:spcPct val="90000"/>
              </a:lnSpc>
              <a:spcBef>
                <a:spcPts val="500"/>
              </a:spcBef>
              <a:spcAft>
                <a:spcPts val="0"/>
              </a:spcAft>
              <a:buSzPts val="1400"/>
              <a:buNone/>
              <a:defRPr/>
            </a:lvl2pPr>
            <a:lvl3pPr indent="-228600" lvl="2" marL="1371600" rtl="0" algn="l">
              <a:lnSpc>
                <a:spcPct val="90000"/>
              </a:lnSpc>
              <a:spcBef>
                <a:spcPts val="500"/>
              </a:spcBef>
              <a:spcAft>
                <a:spcPts val="0"/>
              </a:spcAft>
              <a:buSzPts val="1400"/>
              <a:buNone/>
              <a:defRPr/>
            </a:lvl3pPr>
            <a:lvl4pPr indent="-228600" lvl="3" marL="1828800" rtl="0" algn="l">
              <a:lnSpc>
                <a:spcPct val="90000"/>
              </a:lnSpc>
              <a:spcBef>
                <a:spcPts val="500"/>
              </a:spcBef>
              <a:spcAft>
                <a:spcPts val="0"/>
              </a:spcAft>
              <a:buSzPts val="1400"/>
              <a:buNone/>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76" name="Google Shape;176;p33"/>
          <p:cNvSpPr txBox="1"/>
          <p:nvPr>
            <p:ph idx="11" type="ftr"/>
          </p:nvPr>
        </p:nvSpPr>
        <p:spPr>
          <a:xfrm>
            <a:off x="1090613" y="6249988"/>
            <a:ext cx="44625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161E2D"/>
              </a:buClr>
              <a:buSzPts val="1000"/>
              <a:buFont typeface="Arial"/>
              <a:buNone/>
              <a:defRPr sz="1000">
                <a:solidFill>
                  <a:srgbClr val="161E2D"/>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7" name="Google Shape;177;p33"/>
          <p:cNvSpPr txBox="1"/>
          <p:nvPr>
            <p:ph idx="12" type="sldNum"/>
          </p:nvPr>
        </p:nvSpPr>
        <p:spPr>
          <a:xfrm>
            <a:off x="9105900" y="6249988"/>
            <a:ext cx="28449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161E2D"/>
                </a:solidFill>
                <a:latin typeface="Arial"/>
                <a:ea typeface="Arial"/>
                <a:cs typeface="Arial"/>
                <a:sym typeface="Arial"/>
              </a:defRPr>
            </a:lvl1pPr>
            <a:lvl2pPr indent="0" lvl="1" marL="0" marR="0" rtl="0" algn="r">
              <a:spcBef>
                <a:spcPts val="0"/>
              </a:spcBef>
              <a:spcAft>
                <a:spcPts val="0"/>
              </a:spcAft>
              <a:buNone/>
              <a:defRPr sz="1200">
                <a:solidFill>
                  <a:srgbClr val="161E2D"/>
                </a:solidFill>
                <a:latin typeface="Arial"/>
                <a:ea typeface="Arial"/>
                <a:cs typeface="Arial"/>
                <a:sym typeface="Arial"/>
              </a:defRPr>
            </a:lvl2pPr>
            <a:lvl3pPr indent="0" lvl="2" marL="0" marR="0" rtl="0" algn="r">
              <a:spcBef>
                <a:spcPts val="0"/>
              </a:spcBef>
              <a:spcAft>
                <a:spcPts val="0"/>
              </a:spcAft>
              <a:buNone/>
              <a:defRPr sz="1200">
                <a:solidFill>
                  <a:srgbClr val="161E2D"/>
                </a:solidFill>
                <a:latin typeface="Arial"/>
                <a:ea typeface="Arial"/>
                <a:cs typeface="Arial"/>
                <a:sym typeface="Arial"/>
              </a:defRPr>
            </a:lvl3pPr>
            <a:lvl4pPr indent="0" lvl="3" marL="0" marR="0" rtl="0" algn="r">
              <a:spcBef>
                <a:spcPts val="0"/>
              </a:spcBef>
              <a:spcAft>
                <a:spcPts val="0"/>
              </a:spcAft>
              <a:buNone/>
              <a:defRPr sz="1200">
                <a:solidFill>
                  <a:srgbClr val="161E2D"/>
                </a:solidFill>
                <a:latin typeface="Arial"/>
                <a:ea typeface="Arial"/>
                <a:cs typeface="Arial"/>
                <a:sym typeface="Arial"/>
              </a:defRPr>
            </a:lvl4pPr>
            <a:lvl5pPr indent="0" lvl="4" marL="0" marR="0" rtl="0" algn="r">
              <a:spcBef>
                <a:spcPts val="0"/>
              </a:spcBef>
              <a:spcAft>
                <a:spcPts val="0"/>
              </a:spcAft>
              <a:buNone/>
              <a:defRPr sz="1200">
                <a:solidFill>
                  <a:srgbClr val="161E2D"/>
                </a:solidFill>
                <a:latin typeface="Arial"/>
                <a:ea typeface="Arial"/>
                <a:cs typeface="Arial"/>
                <a:sym typeface="Arial"/>
              </a:defRPr>
            </a:lvl5pPr>
            <a:lvl6pPr indent="0" lvl="5" marL="0" marR="0" rtl="0" algn="r">
              <a:spcBef>
                <a:spcPts val="0"/>
              </a:spcBef>
              <a:spcAft>
                <a:spcPts val="0"/>
              </a:spcAft>
              <a:buNone/>
              <a:defRPr sz="1200">
                <a:solidFill>
                  <a:srgbClr val="161E2D"/>
                </a:solidFill>
                <a:latin typeface="Arial"/>
                <a:ea typeface="Arial"/>
                <a:cs typeface="Arial"/>
                <a:sym typeface="Arial"/>
              </a:defRPr>
            </a:lvl6pPr>
            <a:lvl7pPr indent="0" lvl="6" marL="0" marR="0" rtl="0" algn="r">
              <a:spcBef>
                <a:spcPts val="0"/>
              </a:spcBef>
              <a:spcAft>
                <a:spcPts val="0"/>
              </a:spcAft>
              <a:buNone/>
              <a:defRPr sz="1200">
                <a:solidFill>
                  <a:srgbClr val="161E2D"/>
                </a:solidFill>
                <a:latin typeface="Arial"/>
                <a:ea typeface="Arial"/>
                <a:cs typeface="Arial"/>
                <a:sym typeface="Arial"/>
              </a:defRPr>
            </a:lvl7pPr>
            <a:lvl8pPr indent="0" lvl="7" marL="0" marR="0" rtl="0" algn="r">
              <a:spcBef>
                <a:spcPts val="0"/>
              </a:spcBef>
              <a:spcAft>
                <a:spcPts val="0"/>
              </a:spcAft>
              <a:buNone/>
              <a:defRPr sz="1200">
                <a:solidFill>
                  <a:srgbClr val="161E2D"/>
                </a:solidFill>
                <a:latin typeface="Arial"/>
                <a:ea typeface="Arial"/>
                <a:cs typeface="Arial"/>
                <a:sym typeface="Arial"/>
              </a:defRPr>
            </a:lvl8pPr>
            <a:lvl9pPr indent="0" lvl="8" marL="0" marR="0" rtl="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tegory_Orange">
  <p:cSld name="Category_Orange">
    <p:spTree>
      <p:nvGrpSpPr>
        <p:cNvPr id="178" name="Shape 178"/>
        <p:cNvGrpSpPr/>
        <p:nvPr/>
      </p:nvGrpSpPr>
      <p:grpSpPr>
        <a:xfrm>
          <a:off x="0" y="0"/>
          <a:ext cx="0" cy="0"/>
          <a:chOff x="0" y="0"/>
          <a:chExt cx="0" cy="0"/>
        </a:xfrm>
      </p:grpSpPr>
      <p:sp>
        <p:nvSpPr>
          <p:cNvPr id="179" name="Google Shape;179;p34"/>
          <p:cNvSpPr/>
          <p:nvPr/>
        </p:nvSpPr>
        <p:spPr>
          <a:xfrm>
            <a:off x="0" y="0"/>
            <a:ext cx="12192000" cy="6858000"/>
          </a:xfrm>
          <a:prstGeom prst="rect">
            <a:avLst/>
          </a:prstGeom>
          <a:noFill/>
          <a:ln cap="flat" cmpd="sng" w="177800">
            <a:solidFill>
              <a:srgbClr val="D45B0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0" name="Google Shape;180;p34"/>
          <p:cNvSpPr txBox="1"/>
          <p:nvPr>
            <p:ph type="ctrTitle"/>
          </p:nvPr>
        </p:nvSpPr>
        <p:spPr>
          <a:xfrm>
            <a:off x="291226" y="2101932"/>
            <a:ext cx="8195400" cy="22512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SzPts val="1400"/>
              <a:buNone/>
              <a:defRPr sz="6000"/>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181" name="Google Shape;181;p34"/>
          <p:cNvSpPr txBox="1"/>
          <p:nvPr>
            <p:ph idx="11" type="ftr"/>
          </p:nvPr>
        </p:nvSpPr>
        <p:spPr>
          <a:xfrm>
            <a:off x="1090613" y="6249988"/>
            <a:ext cx="44625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161E2D"/>
              </a:buClr>
              <a:buSzPts val="1000"/>
              <a:buFont typeface="Arial"/>
              <a:buNone/>
              <a:defRPr sz="1000">
                <a:solidFill>
                  <a:srgbClr val="161E2D"/>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2" name="Google Shape;182;p34"/>
          <p:cNvSpPr txBox="1"/>
          <p:nvPr>
            <p:ph idx="12" type="sldNum"/>
          </p:nvPr>
        </p:nvSpPr>
        <p:spPr>
          <a:xfrm>
            <a:off x="9105900" y="6249988"/>
            <a:ext cx="28449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161E2D"/>
                </a:solidFill>
                <a:latin typeface="Arial"/>
                <a:ea typeface="Arial"/>
                <a:cs typeface="Arial"/>
                <a:sym typeface="Arial"/>
              </a:defRPr>
            </a:lvl1pPr>
            <a:lvl2pPr indent="0" lvl="1" marL="0" marR="0" rtl="0" algn="r">
              <a:spcBef>
                <a:spcPts val="0"/>
              </a:spcBef>
              <a:spcAft>
                <a:spcPts val="0"/>
              </a:spcAft>
              <a:buNone/>
              <a:defRPr sz="1200">
                <a:solidFill>
                  <a:srgbClr val="161E2D"/>
                </a:solidFill>
                <a:latin typeface="Arial"/>
                <a:ea typeface="Arial"/>
                <a:cs typeface="Arial"/>
                <a:sym typeface="Arial"/>
              </a:defRPr>
            </a:lvl2pPr>
            <a:lvl3pPr indent="0" lvl="2" marL="0" marR="0" rtl="0" algn="r">
              <a:spcBef>
                <a:spcPts val="0"/>
              </a:spcBef>
              <a:spcAft>
                <a:spcPts val="0"/>
              </a:spcAft>
              <a:buNone/>
              <a:defRPr sz="1200">
                <a:solidFill>
                  <a:srgbClr val="161E2D"/>
                </a:solidFill>
                <a:latin typeface="Arial"/>
                <a:ea typeface="Arial"/>
                <a:cs typeface="Arial"/>
                <a:sym typeface="Arial"/>
              </a:defRPr>
            </a:lvl3pPr>
            <a:lvl4pPr indent="0" lvl="3" marL="0" marR="0" rtl="0" algn="r">
              <a:spcBef>
                <a:spcPts val="0"/>
              </a:spcBef>
              <a:spcAft>
                <a:spcPts val="0"/>
              </a:spcAft>
              <a:buNone/>
              <a:defRPr sz="1200">
                <a:solidFill>
                  <a:srgbClr val="161E2D"/>
                </a:solidFill>
                <a:latin typeface="Arial"/>
                <a:ea typeface="Arial"/>
                <a:cs typeface="Arial"/>
                <a:sym typeface="Arial"/>
              </a:defRPr>
            </a:lvl4pPr>
            <a:lvl5pPr indent="0" lvl="4" marL="0" marR="0" rtl="0" algn="r">
              <a:spcBef>
                <a:spcPts val="0"/>
              </a:spcBef>
              <a:spcAft>
                <a:spcPts val="0"/>
              </a:spcAft>
              <a:buNone/>
              <a:defRPr sz="1200">
                <a:solidFill>
                  <a:srgbClr val="161E2D"/>
                </a:solidFill>
                <a:latin typeface="Arial"/>
                <a:ea typeface="Arial"/>
                <a:cs typeface="Arial"/>
                <a:sym typeface="Arial"/>
              </a:defRPr>
            </a:lvl5pPr>
            <a:lvl6pPr indent="0" lvl="5" marL="0" marR="0" rtl="0" algn="r">
              <a:spcBef>
                <a:spcPts val="0"/>
              </a:spcBef>
              <a:spcAft>
                <a:spcPts val="0"/>
              </a:spcAft>
              <a:buNone/>
              <a:defRPr sz="1200">
                <a:solidFill>
                  <a:srgbClr val="161E2D"/>
                </a:solidFill>
                <a:latin typeface="Arial"/>
                <a:ea typeface="Arial"/>
                <a:cs typeface="Arial"/>
                <a:sym typeface="Arial"/>
              </a:defRPr>
            </a:lvl6pPr>
            <a:lvl7pPr indent="0" lvl="6" marL="0" marR="0" rtl="0" algn="r">
              <a:spcBef>
                <a:spcPts val="0"/>
              </a:spcBef>
              <a:spcAft>
                <a:spcPts val="0"/>
              </a:spcAft>
              <a:buNone/>
              <a:defRPr sz="1200">
                <a:solidFill>
                  <a:srgbClr val="161E2D"/>
                </a:solidFill>
                <a:latin typeface="Arial"/>
                <a:ea typeface="Arial"/>
                <a:cs typeface="Arial"/>
                <a:sym typeface="Arial"/>
              </a:defRPr>
            </a:lvl7pPr>
            <a:lvl8pPr indent="0" lvl="7" marL="0" marR="0" rtl="0" algn="r">
              <a:spcBef>
                <a:spcPts val="0"/>
              </a:spcBef>
              <a:spcAft>
                <a:spcPts val="0"/>
              </a:spcAft>
              <a:buNone/>
              <a:defRPr sz="1200">
                <a:solidFill>
                  <a:srgbClr val="161E2D"/>
                </a:solidFill>
                <a:latin typeface="Arial"/>
                <a:ea typeface="Arial"/>
                <a:cs typeface="Arial"/>
                <a:sym typeface="Arial"/>
              </a:defRPr>
            </a:lvl8pPr>
            <a:lvl9pPr indent="0" lvl="8" marL="0" marR="0" rtl="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s_Orange">
  <p:cSld name="Icons_Orange">
    <p:spTree>
      <p:nvGrpSpPr>
        <p:cNvPr id="183" name="Shape 183"/>
        <p:cNvGrpSpPr/>
        <p:nvPr/>
      </p:nvGrpSpPr>
      <p:grpSpPr>
        <a:xfrm>
          <a:off x="0" y="0"/>
          <a:ext cx="0" cy="0"/>
          <a:chOff x="0" y="0"/>
          <a:chExt cx="0" cy="0"/>
        </a:xfrm>
      </p:grpSpPr>
      <p:sp>
        <p:nvSpPr>
          <p:cNvPr id="184" name="Google Shape;184;p35"/>
          <p:cNvSpPr/>
          <p:nvPr/>
        </p:nvSpPr>
        <p:spPr>
          <a:xfrm>
            <a:off x="88900" y="1009650"/>
            <a:ext cx="11998200" cy="1557300"/>
          </a:xfrm>
          <a:prstGeom prst="rect">
            <a:avLst/>
          </a:prstGeom>
          <a:solidFill>
            <a:srgbClr val="F2F4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5" name="Google Shape;185;p35"/>
          <p:cNvSpPr txBox="1"/>
          <p:nvPr/>
        </p:nvSpPr>
        <p:spPr>
          <a:xfrm>
            <a:off x="241300" y="1465263"/>
            <a:ext cx="1905000" cy="6444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fr-FR" sz="1600">
                <a:solidFill>
                  <a:srgbClr val="161E2D"/>
                </a:solidFill>
                <a:latin typeface="Arial"/>
                <a:ea typeface="Arial"/>
                <a:cs typeface="Arial"/>
                <a:sym typeface="Arial"/>
              </a:rPr>
              <a:t>Service Icon</a:t>
            </a:r>
            <a:endParaRPr/>
          </a:p>
        </p:txBody>
      </p:sp>
      <p:sp>
        <p:nvSpPr>
          <p:cNvPr id="186" name="Google Shape;186;p35"/>
          <p:cNvSpPr txBox="1"/>
          <p:nvPr/>
        </p:nvSpPr>
        <p:spPr>
          <a:xfrm>
            <a:off x="241300" y="2844800"/>
            <a:ext cx="1905000" cy="6429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fr-FR" sz="1600">
                <a:solidFill>
                  <a:srgbClr val="161E2D"/>
                </a:solidFill>
                <a:latin typeface="Arial"/>
                <a:ea typeface="Arial"/>
                <a:cs typeface="Arial"/>
                <a:sym typeface="Arial"/>
              </a:rPr>
              <a:t>Resource Icon(s)</a:t>
            </a:r>
            <a:endParaRPr/>
          </a:p>
        </p:txBody>
      </p:sp>
      <p:cxnSp>
        <p:nvCxnSpPr>
          <p:cNvPr id="187" name="Google Shape;187;p35"/>
          <p:cNvCxnSpPr/>
          <p:nvPr/>
        </p:nvCxnSpPr>
        <p:spPr>
          <a:xfrm>
            <a:off x="2225675" y="1009650"/>
            <a:ext cx="0" cy="4913400"/>
          </a:xfrm>
          <a:prstGeom prst="straightConnector1">
            <a:avLst/>
          </a:prstGeom>
          <a:noFill/>
          <a:ln cap="flat" cmpd="sng" w="12700">
            <a:solidFill>
              <a:srgbClr val="D5DBDB"/>
            </a:solidFill>
            <a:prstDash val="solid"/>
            <a:miter lim="800000"/>
            <a:headEnd len="sm" w="sm" type="none"/>
            <a:tailEnd len="sm" w="sm" type="none"/>
          </a:ln>
        </p:spPr>
      </p:cxnSp>
      <p:sp>
        <p:nvSpPr>
          <p:cNvPr id="188" name="Google Shape;188;p35"/>
          <p:cNvSpPr/>
          <p:nvPr/>
        </p:nvSpPr>
        <p:spPr>
          <a:xfrm>
            <a:off x="0" y="0"/>
            <a:ext cx="12192000" cy="6858000"/>
          </a:xfrm>
          <a:prstGeom prst="rect">
            <a:avLst/>
          </a:prstGeom>
          <a:noFill/>
          <a:ln cap="flat" cmpd="sng" w="177800">
            <a:solidFill>
              <a:srgbClr val="D45B0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9" name="Google Shape;189;p35"/>
          <p:cNvSpPr txBox="1"/>
          <p:nvPr>
            <p:ph type="title"/>
          </p:nvPr>
        </p:nvSpPr>
        <p:spPr>
          <a:xfrm>
            <a:off x="240941" y="365126"/>
            <a:ext cx="8637900" cy="644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190" name="Google Shape;190;p35"/>
          <p:cNvSpPr txBox="1"/>
          <p:nvPr>
            <p:ph idx="1" type="body"/>
          </p:nvPr>
        </p:nvSpPr>
        <p:spPr>
          <a:xfrm>
            <a:off x="10322751" y="365125"/>
            <a:ext cx="1628400" cy="644400"/>
          </a:xfrm>
          <a:prstGeom prst="rect">
            <a:avLst/>
          </a:prstGeom>
          <a:noFill/>
          <a:ln>
            <a:noFill/>
          </a:ln>
        </p:spPr>
        <p:txBody>
          <a:bodyPr anchorCtr="0" anchor="t" bIns="45700" lIns="91425" spcFirstLastPara="1" rIns="91425" wrap="square" tIns="45700">
            <a:normAutofit/>
          </a:bodyPr>
          <a:lstStyle>
            <a:lvl1pPr indent="-228600" lvl="0" marL="457200" rtl="0" algn="r">
              <a:lnSpc>
                <a:spcPct val="90000"/>
              </a:lnSpc>
              <a:spcBef>
                <a:spcPts val="1000"/>
              </a:spcBef>
              <a:spcAft>
                <a:spcPts val="0"/>
              </a:spcAft>
              <a:buSzPts val="1400"/>
              <a:buNone/>
              <a:defRPr sz="1800"/>
            </a:lvl1pPr>
            <a:lvl2pPr indent="-228600" lvl="1" marL="914400" rtl="0" algn="l">
              <a:lnSpc>
                <a:spcPct val="90000"/>
              </a:lnSpc>
              <a:spcBef>
                <a:spcPts val="500"/>
              </a:spcBef>
              <a:spcAft>
                <a:spcPts val="0"/>
              </a:spcAft>
              <a:buSzPts val="1400"/>
              <a:buNone/>
              <a:defRPr/>
            </a:lvl2pPr>
            <a:lvl3pPr indent="-228600" lvl="2" marL="1371600" rtl="0" algn="l">
              <a:lnSpc>
                <a:spcPct val="90000"/>
              </a:lnSpc>
              <a:spcBef>
                <a:spcPts val="500"/>
              </a:spcBef>
              <a:spcAft>
                <a:spcPts val="0"/>
              </a:spcAft>
              <a:buSzPts val="1400"/>
              <a:buNone/>
              <a:defRPr/>
            </a:lvl3pPr>
            <a:lvl4pPr indent="-228600" lvl="3" marL="1828800" rtl="0" algn="l">
              <a:lnSpc>
                <a:spcPct val="90000"/>
              </a:lnSpc>
              <a:spcBef>
                <a:spcPts val="500"/>
              </a:spcBef>
              <a:spcAft>
                <a:spcPts val="0"/>
              </a:spcAft>
              <a:buSzPts val="1400"/>
              <a:buNone/>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91" name="Google Shape;191;p35"/>
          <p:cNvSpPr txBox="1"/>
          <p:nvPr>
            <p:ph idx="11" type="ftr"/>
          </p:nvPr>
        </p:nvSpPr>
        <p:spPr>
          <a:xfrm>
            <a:off x="1090613" y="6249988"/>
            <a:ext cx="44625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161E2D"/>
              </a:buClr>
              <a:buSzPts val="1000"/>
              <a:buFont typeface="Arial"/>
              <a:buNone/>
              <a:defRPr sz="1000">
                <a:solidFill>
                  <a:srgbClr val="161E2D"/>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2" name="Google Shape;192;p35"/>
          <p:cNvSpPr txBox="1"/>
          <p:nvPr>
            <p:ph idx="12" type="sldNum"/>
          </p:nvPr>
        </p:nvSpPr>
        <p:spPr>
          <a:xfrm>
            <a:off x="9105900" y="6249988"/>
            <a:ext cx="28449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161E2D"/>
                </a:solidFill>
                <a:latin typeface="Arial"/>
                <a:ea typeface="Arial"/>
                <a:cs typeface="Arial"/>
                <a:sym typeface="Arial"/>
              </a:defRPr>
            </a:lvl1pPr>
            <a:lvl2pPr indent="0" lvl="1" marL="0" marR="0" rtl="0" algn="r">
              <a:spcBef>
                <a:spcPts val="0"/>
              </a:spcBef>
              <a:spcAft>
                <a:spcPts val="0"/>
              </a:spcAft>
              <a:buNone/>
              <a:defRPr sz="1200">
                <a:solidFill>
                  <a:srgbClr val="161E2D"/>
                </a:solidFill>
                <a:latin typeface="Arial"/>
                <a:ea typeface="Arial"/>
                <a:cs typeface="Arial"/>
                <a:sym typeface="Arial"/>
              </a:defRPr>
            </a:lvl2pPr>
            <a:lvl3pPr indent="0" lvl="2" marL="0" marR="0" rtl="0" algn="r">
              <a:spcBef>
                <a:spcPts val="0"/>
              </a:spcBef>
              <a:spcAft>
                <a:spcPts val="0"/>
              </a:spcAft>
              <a:buNone/>
              <a:defRPr sz="1200">
                <a:solidFill>
                  <a:srgbClr val="161E2D"/>
                </a:solidFill>
                <a:latin typeface="Arial"/>
                <a:ea typeface="Arial"/>
                <a:cs typeface="Arial"/>
                <a:sym typeface="Arial"/>
              </a:defRPr>
            </a:lvl3pPr>
            <a:lvl4pPr indent="0" lvl="3" marL="0" marR="0" rtl="0" algn="r">
              <a:spcBef>
                <a:spcPts val="0"/>
              </a:spcBef>
              <a:spcAft>
                <a:spcPts val="0"/>
              </a:spcAft>
              <a:buNone/>
              <a:defRPr sz="1200">
                <a:solidFill>
                  <a:srgbClr val="161E2D"/>
                </a:solidFill>
                <a:latin typeface="Arial"/>
                <a:ea typeface="Arial"/>
                <a:cs typeface="Arial"/>
                <a:sym typeface="Arial"/>
              </a:defRPr>
            </a:lvl4pPr>
            <a:lvl5pPr indent="0" lvl="4" marL="0" marR="0" rtl="0" algn="r">
              <a:spcBef>
                <a:spcPts val="0"/>
              </a:spcBef>
              <a:spcAft>
                <a:spcPts val="0"/>
              </a:spcAft>
              <a:buNone/>
              <a:defRPr sz="1200">
                <a:solidFill>
                  <a:srgbClr val="161E2D"/>
                </a:solidFill>
                <a:latin typeface="Arial"/>
                <a:ea typeface="Arial"/>
                <a:cs typeface="Arial"/>
                <a:sym typeface="Arial"/>
              </a:defRPr>
            </a:lvl5pPr>
            <a:lvl6pPr indent="0" lvl="5" marL="0" marR="0" rtl="0" algn="r">
              <a:spcBef>
                <a:spcPts val="0"/>
              </a:spcBef>
              <a:spcAft>
                <a:spcPts val="0"/>
              </a:spcAft>
              <a:buNone/>
              <a:defRPr sz="1200">
                <a:solidFill>
                  <a:srgbClr val="161E2D"/>
                </a:solidFill>
                <a:latin typeface="Arial"/>
                <a:ea typeface="Arial"/>
                <a:cs typeface="Arial"/>
                <a:sym typeface="Arial"/>
              </a:defRPr>
            </a:lvl6pPr>
            <a:lvl7pPr indent="0" lvl="6" marL="0" marR="0" rtl="0" algn="r">
              <a:spcBef>
                <a:spcPts val="0"/>
              </a:spcBef>
              <a:spcAft>
                <a:spcPts val="0"/>
              </a:spcAft>
              <a:buNone/>
              <a:defRPr sz="1200">
                <a:solidFill>
                  <a:srgbClr val="161E2D"/>
                </a:solidFill>
                <a:latin typeface="Arial"/>
                <a:ea typeface="Arial"/>
                <a:cs typeface="Arial"/>
                <a:sym typeface="Arial"/>
              </a:defRPr>
            </a:lvl7pPr>
            <a:lvl8pPr indent="0" lvl="7" marL="0" marR="0" rtl="0" algn="r">
              <a:spcBef>
                <a:spcPts val="0"/>
              </a:spcBef>
              <a:spcAft>
                <a:spcPts val="0"/>
              </a:spcAft>
              <a:buNone/>
              <a:defRPr sz="1200">
                <a:solidFill>
                  <a:srgbClr val="161E2D"/>
                </a:solidFill>
                <a:latin typeface="Arial"/>
                <a:ea typeface="Arial"/>
                <a:cs typeface="Arial"/>
                <a:sym typeface="Arial"/>
              </a:defRPr>
            </a:lvl8pPr>
            <a:lvl9pPr indent="0" lvl="8" marL="0" marR="0" rtl="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ances_Orange">
  <p:cSld name="Instances_Orange">
    <p:spTree>
      <p:nvGrpSpPr>
        <p:cNvPr id="193" name="Shape 193"/>
        <p:cNvGrpSpPr/>
        <p:nvPr/>
      </p:nvGrpSpPr>
      <p:grpSpPr>
        <a:xfrm>
          <a:off x="0" y="0"/>
          <a:ext cx="0" cy="0"/>
          <a:chOff x="0" y="0"/>
          <a:chExt cx="0" cy="0"/>
        </a:xfrm>
      </p:grpSpPr>
      <p:sp>
        <p:nvSpPr>
          <p:cNvPr id="194" name="Google Shape;194;p36"/>
          <p:cNvSpPr/>
          <p:nvPr/>
        </p:nvSpPr>
        <p:spPr>
          <a:xfrm>
            <a:off x="88900" y="1009650"/>
            <a:ext cx="11998200" cy="1557300"/>
          </a:xfrm>
          <a:prstGeom prst="rect">
            <a:avLst/>
          </a:prstGeom>
          <a:solidFill>
            <a:srgbClr val="F2F4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5" name="Google Shape;195;p36"/>
          <p:cNvSpPr txBox="1"/>
          <p:nvPr/>
        </p:nvSpPr>
        <p:spPr>
          <a:xfrm>
            <a:off x="241300" y="1465263"/>
            <a:ext cx="1905000" cy="6444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fr-FR" sz="1600">
                <a:solidFill>
                  <a:srgbClr val="161E2D"/>
                </a:solidFill>
                <a:latin typeface="Arial"/>
                <a:ea typeface="Arial"/>
                <a:cs typeface="Arial"/>
                <a:sym typeface="Arial"/>
              </a:rPr>
              <a:t>Service Icon</a:t>
            </a:r>
            <a:endParaRPr/>
          </a:p>
        </p:txBody>
      </p:sp>
      <p:sp>
        <p:nvSpPr>
          <p:cNvPr id="196" name="Google Shape;196;p36"/>
          <p:cNvSpPr txBox="1"/>
          <p:nvPr/>
        </p:nvSpPr>
        <p:spPr>
          <a:xfrm>
            <a:off x="241300" y="2844800"/>
            <a:ext cx="1905000" cy="6429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fr-FR" sz="1600">
                <a:solidFill>
                  <a:srgbClr val="161E2D"/>
                </a:solidFill>
                <a:latin typeface="Arial"/>
                <a:ea typeface="Arial"/>
                <a:cs typeface="Arial"/>
                <a:sym typeface="Arial"/>
              </a:rPr>
              <a:t>Instances</a:t>
            </a:r>
            <a:endParaRPr/>
          </a:p>
        </p:txBody>
      </p:sp>
      <p:cxnSp>
        <p:nvCxnSpPr>
          <p:cNvPr id="197" name="Google Shape;197;p36"/>
          <p:cNvCxnSpPr/>
          <p:nvPr/>
        </p:nvCxnSpPr>
        <p:spPr>
          <a:xfrm>
            <a:off x="2225675" y="1009650"/>
            <a:ext cx="0" cy="4913400"/>
          </a:xfrm>
          <a:prstGeom prst="straightConnector1">
            <a:avLst/>
          </a:prstGeom>
          <a:noFill/>
          <a:ln cap="flat" cmpd="sng" w="12700">
            <a:solidFill>
              <a:srgbClr val="D5DBDB"/>
            </a:solidFill>
            <a:prstDash val="solid"/>
            <a:miter lim="800000"/>
            <a:headEnd len="sm" w="sm" type="none"/>
            <a:tailEnd len="sm" w="sm" type="none"/>
          </a:ln>
        </p:spPr>
      </p:cxnSp>
      <p:sp>
        <p:nvSpPr>
          <p:cNvPr id="198" name="Google Shape;198;p36"/>
          <p:cNvSpPr/>
          <p:nvPr/>
        </p:nvSpPr>
        <p:spPr>
          <a:xfrm>
            <a:off x="0" y="0"/>
            <a:ext cx="12192000" cy="6858000"/>
          </a:xfrm>
          <a:prstGeom prst="rect">
            <a:avLst/>
          </a:prstGeom>
          <a:noFill/>
          <a:ln cap="flat" cmpd="sng" w="177800">
            <a:solidFill>
              <a:srgbClr val="D45B0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9" name="Google Shape;199;p36"/>
          <p:cNvSpPr txBox="1"/>
          <p:nvPr>
            <p:ph type="title"/>
          </p:nvPr>
        </p:nvSpPr>
        <p:spPr>
          <a:xfrm>
            <a:off x="240941" y="365126"/>
            <a:ext cx="8637900" cy="644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200" name="Google Shape;200;p36"/>
          <p:cNvSpPr txBox="1"/>
          <p:nvPr>
            <p:ph idx="1" type="body"/>
          </p:nvPr>
        </p:nvSpPr>
        <p:spPr>
          <a:xfrm>
            <a:off x="10322751" y="365125"/>
            <a:ext cx="1628400" cy="644400"/>
          </a:xfrm>
          <a:prstGeom prst="rect">
            <a:avLst/>
          </a:prstGeom>
          <a:noFill/>
          <a:ln>
            <a:noFill/>
          </a:ln>
        </p:spPr>
        <p:txBody>
          <a:bodyPr anchorCtr="0" anchor="t" bIns="45700" lIns="91425" spcFirstLastPara="1" rIns="91425" wrap="square" tIns="45700">
            <a:normAutofit/>
          </a:bodyPr>
          <a:lstStyle>
            <a:lvl1pPr indent="-228600" lvl="0" marL="457200" rtl="0" algn="r">
              <a:lnSpc>
                <a:spcPct val="90000"/>
              </a:lnSpc>
              <a:spcBef>
                <a:spcPts val="1000"/>
              </a:spcBef>
              <a:spcAft>
                <a:spcPts val="0"/>
              </a:spcAft>
              <a:buSzPts val="1400"/>
              <a:buNone/>
              <a:defRPr sz="1800"/>
            </a:lvl1pPr>
            <a:lvl2pPr indent="-228600" lvl="1" marL="914400" rtl="0" algn="l">
              <a:lnSpc>
                <a:spcPct val="90000"/>
              </a:lnSpc>
              <a:spcBef>
                <a:spcPts val="500"/>
              </a:spcBef>
              <a:spcAft>
                <a:spcPts val="0"/>
              </a:spcAft>
              <a:buSzPts val="1400"/>
              <a:buNone/>
              <a:defRPr/>
            </a:lvl2pPr>
            <a:lvl3pPr indent="-228600" lvl="2" marL="1371600" rtl="0" algn="l">
              <a:lnSpc>
                <a:spcPct val="90000"/>
              </a:lnSpc>
              <a:spcBef>
                <a:spcPts val="500"/>
              </a:spcBef>
              <a:spcAft>
                <a:spcPts val="0"/>
              </a:spcAft>
              <a:buSzPts val="1400"/>
              <a:buNone/>
              <a:defRPr/>
            </a:lvl3pPr>
            <a:lvl4pPr indent="-228600" lvl="3" marL="1828800" rtl="0" algn="l">
              <a:lnSpc>
                <a:spcPct val="90000"/>
              </a:lnSpc>
              <a:spcBef>
                <a:spcPts val="500"/>
              </a:spcBef>
              <a:spcAft>
                <a:spcPts val="0"/>
              </a:spcAft>
              <a:buSzPts val="1400"/>
              <a:buNone/>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01" name="Google Shape;201;p36"/>
          <p:cNvSpPr txBox="1"/>
          <p:nvPr>
            <p:ph idx="11" type="ftr"/>
          </p:nvPr>
        </p:nvSpPr>
        <p:spPr>
          <a:xfrm>
            <a:off x="1090613" y="6249988"/>
            <a:ext cx="44625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161E2D"/>
              </a:buClr>
              <a:buSzPts val="1000"/>
              <a:buFont typeface="Arial"/>
              <a:buNone/>
              <a:defRPr sz="1000">
                <a:solidFill>
                  <a:srgbClr val="161E2D"/>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2" name="Google Shape;202;p36"/>
          <p:cNvSpPr txBox="1"/>
          <p:nvPr>
            <p:ph idx="12" type="sldNum"/>
          </p:nvPr>
        </p:nvSpPr>
        <p:spPr>
          <a:xfrm>
            <a:off x="9105900" y="6249988"/>
            <a:ext cx="28449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161E2D"/>
                </a:solidFill>
                <a:latin typeface="Arial"/>
                <a:ea typeface="Arial"/>
                <a:cs typeface="Arial"/>
                <a:sym typeface="Arial"/>
              </a:defRPr>
            </a:lvl1pPr>
            <a:lvl2pPr indent="0" lvl="1" marL="0" marR="0" rtl="0" algn="r">
              <a:spcBef>
                <a:spcPts val="0"/>
              </a:spcBef>
              <a:spcAft>
                <a:spcPts val="0"/>
              </a:spcAft>
              <a:buNone/>
              <a:defRPr sz="1200">
                <a:solidFill>
                  <a:srgbClr val="161E2D"/>
                </a:solidFill>
                <a:latin typeface="Arial"/>
                <a:ea typeface="Arial"/>
                <a:cs typeface="Arial"/>
                <a:sym typeface="Arial"/>
              </a:defRPr>
            </a:lvl2pPr>
            <a:lvl3pPr indent="0" lvl="2" marL="0" marR="0" rtl="0" algn="r">
              <a:spcBef>
                <a:spcPts val="0"/>
              </a:spcBef>
              <a:spcAft>
                <a:spcPts val="0"/>
              </a:spcAft>
              <a:buNone/>
              <a:defRPr sz="1200">
                <a:solidFill>
                  <a:srgbClr val="161E2D"/>
                </a:solidFill>
                <a:latin typeface="Arial"/>
                <a:ea typeface="Arial"/>
                <a:cs typeface="Arial"/>
                <a:sym typeface="Arial"/>
              </a:defRPr>
            </a:lvl3pPr>
            <a:lvl4pPr indent="0" lvl="3" marL="0" marR="0" rtl="0" algn="r">
              <a:spcBef>
                <a:spcPts val="0"/>
              </a:spcBef>
              <a:spcAft>
                <a:spcPts val="0"/>
              </a:spcAft>
              <a:buNone/>
              <a:defRPr sz="1200">
                <a:solidFill>
                  <a:srgbClr val="161E2D"/>
                </a:solidFill>
                <a:latin typeface="Arial"/>
                <a:ea typeface="Arial"/>
                <a:cs typeface="Arial"/>
                <a:sym typeface="Arial"/>
              </a:defRPr>
            </a:lvl4pPr>
            <a:lvl5pPr indent="0" lvl="4" marL="0" marR="0" rtl="0" algn="r">
              <a:spcBef>
                <a:spcPts val="0"/>
              </a:spcBef>
              <a:spcAft>
                <a:spcPts val="0"/>
              </a:spcAft>
              <a:buNone/>
              <a:defRPr sz="1200">
                <a:solidFill>
                  <a:srgbClr val="161E2D"/>
                </a:solidFill>
                <a:latin typeface="Arial"/>
                <a:ea typeface="Arial"/>
                <a:cs typeface="Arial"/>
                <a:sym typeface="Arial"/>
              </a:defRPr>
            </a:lvl5pPr>
            <a:lvl6pPr indent="0" lvl="5" marL="0" marR="0" rtl="0" algn="r">
              <a:spcBef>
                <a:spcPts val="0"/>
              </a:spcBef>
              <a:spcAft>
                <a:spcPts val="0"/>
              </a:spcAft>
              <a:buNone/>
              <a:defRPr sz="1200">
                <a:solidFill>
                  <a:srgbClr val="161E2D"/>
                </a:solidFill>
                <a:latin typeface="Arial"/>
                <a:ea typeface="Arial"/>
                <a:cs typeface="Arial"/>
                <a:sym typeface="Arial"/>
              </a:defRPr>
            </a:lvl6pPr>
            <a:lvl7pPr indent="0" lvl="6" marL="0" marR="0" rtl="0" algn="r">
              <a:spcBef>
                <a:spcPts val="0"/>
              </a:spcBef>
              <a:spcAft>
                <a:spcPts val="0"/>
              </a:spcAft>
              <a:buNone/>
              <a:defRPr sz="1200">
                <a:solidFill>
                  <a:srgbClr val="161E2D"/>
                </a:solidFill>
                <a:latin typeface="Arial"/>
                <a:ea typeface="Arial"/>
                <a:cs typeface="Arial"/>
                <a:sym typeface="Arial"/>
              </a:defRPr>
            </a:lvl7pPr>
            <a:lvl8pPr indent="0" lvl="7" marL="0" marR="0" rtl="0" algn="r">
              <a:spcBef>
                <a:spcPts val="0"/>
              </a:spcBef>
              <a:spcAft>
                <a:spcPts val="0"/>
              </a:spcAft>
              <a:buNone/>
              <a:defRPr sz="1200">
                <a:solidFill>
                  <a:srgbClr val="161E2D"/>
                </a:solidFill>
                <a:latin typeface="Arial"/>
                <a:ea typeface="Arial"/>
                <a:cs typeface="Arial"/>
                <a:sym typeface="Arial"/>
              </a:defRPr>
            </a:lvl8pPr>
            <a:lvl9pPr indent="0" lvl="8" marL="0" marR="0" rtl="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nstances_Orange">
  <p:cSld name="1_Instances_Orange">
    <p:spTree>
      <p:nvGrpSpPr>
        <p:cNvPr id="203" name="Shape 203"/>
        <p:cNvGrpSpPr/>
        <p:nvPr/>
      </p:nvGrpSpPr>
      <p:grpSpPr>
        <a:xfrm>
          <a:off x="0" y="0"/>
          <a:ext cx="0" cy="0"/>
          <a:chOff x="0" y="0"/>
          <a:chExt cx="0" cy="0"/>
        </a:xfrm>
      </p:grpSpPr>
      <p:sp>
        <p:nvSpPr>
          <p:cNvPr id="204" name="Google Shape;204;p37"/>
          <p:cNvSpPr/>
          <p:nvPr/>
        </p:nvSpPr>
        <p:spPr>
          <a:xfrm>
            <a:off x="88900" y="1009650"/>
            <a:ext cx="11998200" cy="1557300"/>
          </a:xfrm>
          <a:prstGeom prst="rect">
            <a:avLst/>
          </a:prstGeom>
          <a:solidFill>
            <a:srgbClr val="F2F4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5" name="Google Shape;205;p37"/>
          <p:cNvSpPr txBox="1"/>
          <p:nvPr/>
        </p:nvSpPr>
        <p:spPr>
          <a:xfrm>
            <a:off x="241300" y="1465263"/>
            <a:ext cx="1905000" cy="6444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fr-FR" sz="1600">
                <a:solidFill>
                  <a:srgbClr val="161E2D"/>
                </a:solidFill>
                <a:latin typeface="Arial"/>
                <a:ea typeface="Arial"/>
                <a:cs typeface="Arial"/>
                <a:sym typeface="Arial"/>
              </a:rPr>
              <a:t>Service Icon</a:t>
            </a:r>
            <a:endParaRPr/>
          </a:p>
        </p:txBody>
      </p:sp>
      <p:sp>
        <p:nvSpPr>
          <p:cNvPr id="206" name="Google Shape;206;p37"/>
          <p:cNvSpPr txBox="1"/>
          <p:nvPr/>
        </p:nvSpPr>
        <p:spPr>
          <a:xfrm>
            <a:off x="241300" y="2844800"/>
            <a:ext cx="1905000" cy="6429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fr-FR" sz="1600">
                <a:solidFill>
                  <a:srgbClr val="161E2D"/>
                </a:solidFill>
                <a:latin typeface="Arial"/>
                <a:ea typeface="Arial"/>
                <a:cs typeface="Arial"/>
                <a:sym typeface="Arial"/>
              </a:rPr>
              <a:t>Instances</a:t>
            </a:r>
            <a:endParaRPr/>
          </a:p>
        </p:txBody>
      </p:sp>
      <p:cxnSp>
        <p:nvCxnSpPr>
          <p:cNvPr id="207" name="Google Shape;207;p37"/>
          <p:cNvCxnSpPr/>
          <p:nvPr/>
        </p:nvCxnSpPr>
        <p:spPr>
          <a:xfrm>
            <a:off x="2225675" y="1009650"/>
            <a:ext cx="0" cy="4913400"/>
          </a:xfrm>
          <a:prstGeom prst="straightConnector1">
            <a:avLst/>
          </a:prstGeom>
          <a:noFill/>
          <a:ln cap="flat" cmpd="sng" w="12700">
            <a:solidFill>
              <a:srgbClr val="D5DBDB"/>
            </a:solidFill>
            <a:prstDash val="solid"/>
            <a:miter lim="800000"/>
            <a:headEnd len="sm" w="sm" type="none"/>
            <a:tailEnd len="sm" w="sm" type="none"/>
          </a:ln>
        </p:spPr>
      </p:cxnSp>
      <p:sp>
        <p:nvSpPr>
          <p:cNvPr id="208" name="Google Shape;208;p37"/>
          <p:cNvSpPr/>
          <p:nvPr/>
        </p:nvSpPr>
        <p:spPr>
          <a:xfrm>
            <a:off x="0" y="0"/>
            <a:ext cx="12192000" cy="6858000"/>
          </a:xfrm>
          <a:prstGeom prst="rect">
            <a:avLst/>
          </a:prstGeom>
          <a:noFill/>
          <a:ln cap="flat" cmpd="sng" w="177800">
            <a:solidFill>
              <a:srgbClr val="D45B0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9" name="Google Shape;209;p37"/>
          <p:cNvSpPr txBox="1"/>
          <p:nvPr/>
        </p:nvSpPr>
        <p:spPr>
          <a:xfrm>
            <a:off x="4373563" y="1465263"/>
            <a:ext cx="1905000" cy="6444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fr-FR" sz="1600">
                <a:solidFill>
                  <a:srgbClr val="161E2D"/>
                </a:solidFill>
                <a:latin typeface="Arial"/>
                <a:ea typeface="Arial"/>
                <a:cs typeface="Arial"/>
                <a:sym typeface="Arial"/>
              </a:rPr>
              <a:t>Resource Icons</a:t>
            </a:r>
            <a:endParaRPr/>
          </a:p>
        </p:txBody>
      </p:sp>
      <p:cxnSp>
        <p:nvCxnSpPr>
          <p:cNvPr id="210" name="Google Shape;210;p37"/>
          <p:cNvCxnSpPr/>
          <p:nvPr/>
        </p:nvCxnSpPr>
        <p:spPr>
          <a:xfrm>
            <a:off x="4238625" y="1009650"/>
            <a:ext cx="0" cy="1557300"/>
          </a:xfrm>
          <a:prstGeom prst="straightConnector1">
            <a:avLst/>
          </a:prstGeom>
          <a:noFill/>
          <a:ln cap="flat" cmpd="sng" w="12700">
            <a:solidFill>
              <a:srgbClr val="D5DBDB"/>
            </a:solidFill>
            <a:prstDash val="solid"/>
            <a:miter lim="800000"/>
            <a:headEnd len="sm" w="sm" type="none"/>
            <a:tailEnd len="sm" w="sm" type="none"/>
          </a:ln>
        </p:spPr>
      </p:cxnSp>
      <p:cxnSp>
        <p:nvCxnSpPr>
          <p:cNvPr id="211" name="Google Shape;211;p37"/>
          <p:cNvCxnSpPr/>
          <p:nvPr/>
        </p:nvCxnSpPr>
        <p:spPr>
          <a:xfrm>
            <a:off x="6249988" y="1009650"/>
            <a:ext cx="0" cy="1557300"/>
          </a:xfrm>
          <a:prstGeom prst="straightConnector1">
            <a:avLst/>
          </a:prstGeom>
          <a:noFill/>
          <a:ln cap="flat" cmpd="sng" w="12700">
            <a:solidFill>
              <a:srgbClr val="D5DBDB"/>
            </a:solidFill>
            <a:prstDash val="solid"/>
            <a:miter lim="800000"/>
            <a:headEnd len="sm" w="sm" type="none"/>
            <a:tailEnd len="sm" w="sm" type="none"/>
          </a:ln>
        </p:spPr>
      </p:cxnSp>
      <p:sp>
        <p:nvSpPr>
          <p:cNvPr id="212" name="Google Shape;212;p37"/>
          <p:cNvSpPr txBox="1"/>
          <p:nvPr>
            <p:ph type="title"/>
          </p:nvPr>
        </p:nvSpPr>
        <p:spPr>
          <a:xfrm>
            <a:off x="240941" y="365126"/>
            <a:ext cx="8637900" cy="644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213" name="Google Shape;213;p37"/>
          <p:cNvSpPr txBox="1"/>
          <p:nvPr>
            <p:ph idx="1" type="body"/>
          </p:nvPr>
        </p:nvSpPr>
        <p:spPr>
          <a:xfrm>
            <a:off x="10322751" y="365125"/>
            <a:ext cx="1628400" cy="644400"/>
          </a:xfrm>
          <a:prstGeom prst="rect">
            <a:avLst/>
          </a:prstGeom>
          <a:noFill/>
          <a:ln>
            <a:noFill/>
          </a:ln>
        </p:spPr>
        <p:txBody>
          <a:bodyPr anchorCtr="0" anchor="t" bIns="45700" lIns="91425" spcFirstLastPara="1" rIns="91425" wrap="square" tIns="45700">
            <a:normAutofit/>
          </a:bodyPr>
          <a:lstStyle>
            <a:lvl1pPr indent="-228600" lvl="0" marL="457200" rtl="0" algn="r">
              <a:lnSpc>
                <a:spcPct val="90000"/>
              </a:lnSpc>
              <a:spcBef>
                <a:spcPts val="1000"/>
              </a:spcBef>
              <a:spcAft>
                <a:spcPts val="0"/>
              </a:spcAft>
              <a:buSzPts val="1400"/>
              <a:buNone/>
              <a:defRPr sz="1800"/>
            </a:lvl1pPr>
            <a:lvl2pPr indent="-228600" lvl="1" marL="914400" rtl="0" algn="l">
              <a:lnSpc>
                <a:spcPct val="90000"/>
              </a:lnSpc>
              <a:spcBef>
                <a:spcPts val="500"/>
              </a:spcBef>
              <a:spcAft>
                <a:spcPts val="0"/>
              </a:spcAft>
              <a:buSzPts val="1400"/>
              <a:buNone/>
              <a:defRPr/>
            </a:lvl2pPr>
            <a:lvl3pPr indent="-228600" lvl="2" marL="1371600" rtl="0" algn="l">
              <a:lnSpc>
                <a:spcPct val="90000"/>
              </a:lnSpc>
              <a:spcBef>
                <a:spcPts val="500"/>
              </a:spcBef>
              <a:spcAft>
                <a:spcPts val="0"/>
              </a:spcAft>
              <a:buSzPts val="1400"/>
              <a:buNone/>
              <a:defRPr/>
            </a:lvl3pPr>
            <a:lvl4pPr indent="-228600" lvl="3" marL="1828800" rtl="0" algn="l">
              <a:lnSpc>
                <a:spcPct val="90000"/>
              </a:lnSpc>
              <a:spcBef>
                <a:spcPts val="500"/>
              </a:spcBef>
              <a:spcAft>
                <a:spcPts val="0"/>
              </a:spcAft>
              <a:buSzPts val="1400"/>
              <a:buNone/>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14" name="Google Shape;214;p37"/>
          <p:cNvSpPr txBox="1"/>
          <p:nvPr>
            <p:ph idx="11" type="ftr"/>
          </p:nvPr>
        </p:nvSpPr>
        <p:spPr>
          <a:xfrm>
            <a:off x="1090613" y="6249988"/>
            <a:ext cx="44625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161E2D"/>
              </a:buClr>
              <a:buSzPts val="1000"/>
              <a:buFont typeface="Arial"/>
              <a:buNone/>
              <a:defRPr sz="1000">
                <a:solidFill>
                  <a:srgbClr val="161E2D"/>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5" name="Google Shape;215;p37"/>
          <p:cNvSpPr txBox="1"/>
          <p:nvPr>
            <p:ph idx="12" type="sldNum"/>
          </p:nvPr>
        </p:nvSpPr>
        <p:spPr>
          <a:xfrm>
            <a:off x="9105900" y="6249988"/>
            <a:ext cx="28449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161E2D"/>
                </a:solidFill>
                <a:latin typeface="Arial"/>
                <a:ea typeface="Arial"/>
                <a:cs typeface="Arial"/>
                <a:sym typeface="Arial"/>
              </a:defRPr>
            </a:lvl1pPr>
            <a:lvl2pPr indent="0" lvl="1" marL="0" marR="0" rtl="0" algn="r">
              <a:spcBef>
                <a:spcPts val="0"/>
              </a:spcBef>
              <a:spcAft>
                <a:spcPts val="0"/>
              </a:spcAft>
              <a:buNone/>
              <a:defRPr sz="1200">
                <a:solidFill>
                  <a:srgbClr val="161E2D"/>
                </a:solidFill>
                <a:latin typeface="Arial"/>
                <a:ea typeface="Arial"/>
                <a:cs typeface="Arial"/>
                <a:sym typeface="Arial"/>
              </a:defRPr>
            </a:lvl2pPr>
            <a:lvl3pPr indent="0" lvl="2" marL="0" marR="0" rtl="0" algn="r">
              <a:spcBef>
                <a:spcPts val="0"/>
              </a:spcBef>
              <a:spcAft>
                <a:spcPts val="0"/>
              </a:spcAft>
              <a:buNone/>
              <a:defRPr sz="1200">
                <a:solidFill>
                  <a:srgbClr val="161E2D"/>
                </a:solidFill>
                <a:latin typeface="Arial"/>
                <a:ea typeface="Arial"/>
                <a:cs typeface="Arial"/>
                <a:sym typeface="Arial"/>
              </a:defRPr>
            </a:lvl3pPr>
            <a:lvl4pPr indent="0" lvl="3" marL="0" marR="0" rtl="0" algn="r">
              <a:spcBef>
                <a:spcPts val="0"/>
              </a:spcBef>
              <a:spcAft>
                <a:spcPts val="0"/>
              </a:spcAft>
              <a:buNone/>
              <a:defRPr sz="1200">
                <a:solidFill>
                  <a:srgbClr val="161E2D"/>
                </a:solidFill>
                <a:latin typeface="Arial"/>
                <a:ea typeface="Arial"/>
                <a:cs typeface="Arial"/>
                <a:sym typeface="Arial"/>
              </a:defRPr>
            </a:lvl4pPr>
            <a:lvl5pPr indent="0" lvl="4" marL="0" marR="0" rtl="0" algn="r">
              <a:spcBef>
                <a:spcPts val="0"/>
              </a:spcBef>
              <a:spcAft>
                <a:spcPts val="0"/>
              </a:spcAft>
              <a:buNone/>
              <a:defRPr sz="1200">
                <a:solidFill>
                  <a:srgbClr val="161E2D"/>
                </a:solidFill>
                <a:latin typeface="Arial"/>
                <a:ea typeface="Arial"/>
                <a:cs typeface="Arial"/>
                <a:sym typeface="Arial"/>
              </a:defRPr>
            </a:lvl5pPr>
            <a:lvl6pPr indent="0" lvl="5" marL="0" marR="0" rtl="0" algn="r">
              <a:spcBef>
                <a:spcPts val="0"/>
              </a:spcBef>
              <a:spcAft>
                <a:spcPts val="0"/>
              </a:spcAft>
              <a:buNone/>
              <a:defRPr sz="1200">
                <a:solidFill>
                  <a:srgbClr val="161E2D"/>
                </a:solidFill>
                <a:latin typeface="Arial"/>
                <a:ea typeface="Arial"/>
                <a:cs typeface="Arial"/>
                <a:sym typeface="Arial"/>
              </a:defRPr>
            </a:lvl6pPr>
            <a:lvl7pPr indent="0" lvl="6" marL="0" marR="0" rtl="0" algn="r">
              <a:spcBef>
                <a:spcPts val="0"/>
              </a:spcBef>
              <a:spcAft>
                <a:spcPts val="0"/>
              </a:spcAft>
              <a:buNone/>
              <a:defRPr sz="1200">
                <a:solidFill>
                  <a:srgbClr val="161E2D"/>
                </a:solidFill>
                <a:latin typeface="Arial"/>
                <a:ea typeface="Arial"/>
                <a:cs typeface="Arial"/>
                <a:sym typeface="Arial"/>
              </a:defRPr>
            </a:lvl7pPr>
            <a:lvl8pPr indent="0" lvl="7" marL="0" marR="0" rtl="0" algn="r">
              <a:spcBef>
                <a:spcPts val="0"/>
              </a:spcBef>
              <a:spcAft>
                <a:spcPts val="0"/>
              </a:spcAft>
              <a:buNone/>
              <a:defRPr sz="1200">
                <a:solidFill>
                  <a:srgbClr val="161E2D"/>
                </a:solidFill>
                <a:latin typeface="Arial"/>
                <a:ea typeface="Arial"/>
                <a:cs typeface="Arial"/>
                <a:sym typeface="Arial"/>
              </a:defRPr>
            </a:lvl8pPr>
            <a:lvl9pPr indent="0" lvl="8" marL="0" marR="0" rtl="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tegory_Red">
  <p:cSld name="Category_Red">
    <p:spTree>
      <p:nvGrpSpPr>
        <p:cNvPr id="216" name="Shape 216"/>
        <p:cNvGrpSpPr/>
        <p:nvPr/>
      </p:nvGrpSpPr>
      <p:grpSpPr>
        <a:xfrm>
          <a:off x="0" y="0"/>
          <a:ext cx="0" cy="0"/>
          <a:chOff x="0" y="0"/>
          <a:chExt cx="0" cy="0"/>
        </a:xfrm>
      </p:grpSpPr>
      <p:sp>
        <p:nvSpPr>
          <p:cNvPr id="217" name="Google Shape;217;p38"/>
          <p:cNvSpPr/>
          <p:nvPr/>
        </p:nvSpPr>
        <p:spPr>
          <a:xfrm>
            <a:off x="0" y="0"/>
            <a:ext cx="12192000" cy="6858000"/>
          </a:xfrm>
          <a:prstGeom prst="rect">
            <a:avLst/>
          </a:prstGeom>
          <a:noFill/>
          <a:ln cap="flat" cmpd="sng" w="177800">
            <a:solidFill>
              <a:srgbClr val="FF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8" name="Google Shape;218;p38"/>
          <p:cNvSpPr txBox="1"/>
          <p:nvPr>
            <p:ph type="ctrTitle"/>
          </p:nvPr>
        </p:nvSpPr>
        <p:spPr>
          <a:xfrm>
            <a:off x="291226" y="2101932"/>
            <a:ext cx="8195400" cy="22512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SzPts val="1400"/>
              <a:buNone/>
              <a:defRPr sz="6000"/>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219" name="Google Shape;219;p38"/>
          <p:cNvSpPr txBox="1"/>
          <p:nvPr>
            <p:ph idx="11" type="ftr"/>
          </p:nvPr>
        </p:nvSpPr>
        <p:spPr>
          <a:xfrm>
            <a:off x="1090613" y="6249988"/>
            <a:ext cx="44625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161E2D"/>
              </a:buClr>
              <a:buSzPts val="1000"/>
              <a:buFont typeface="Arial"/>
              <a:buNone/>
              <a:defRPr sz="1000">
                <a:solidFill>
                  <a:srgbClr val="161E2D"/>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0" name="Google Shape;220;p38"/>
          <p:cNvSpPr txBox="1"/>
          <p:nvPr>
            <p:ph idx="12" type="sldNum"/>
          </p:nvPr>
        </p:nvSpPr>
        <p:spPr>
          <a:xfrm>
            <a:off x="9105900" y="6249988"/>
            <a:ext cx="28449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161E2D"/>
                </a:solidFill>
                <a:latin typeface="Arial"/>
                <a:ea typeface="Arial"/>
                <a:cs typeface="Arial"/>
                <a:sym typeface="Arial"/>
              </a:defRPr>
            </a:lvl1pPr>
            <a:lvl2pPr indent="0" lvl="1" marL="0" marR="0" rtl="0" algn="r">
              <a:spcBef>
                <a:spcPts val="0"/>
              </a:spcBef>
              <a:spcAft>
                <a:spcPts val="0"/>
              </a:spcAft>
              <a:buNone/>
              <a:defRPr sz="1200">
                <a:solidFill>
                  <a:srgbClr val="161E2D"/>
                </a:solidFill>
                <a:latin typeface="Arial"/>
                <a:ea typeface="Arial"/>
                <a:cs typeface="Arial"/>
                <a:sym typeface="Arial"/>
              </a:defRPr>
            </a:lvl2pPr>
            <a:lvl3pPr indent="0" lvl="2" marL="0" marR="0" rtl="0" algn="r">
              <a:spcBef>
                <a:spcPts val="0"/>
              </a:spcBef>
              <a:spcAft>
                <a:spcPts val="0"/>
              </a:spcAft>
              <a:buNone/>
              <a:defRPr sz="1200">
                <a:solidFill>
                  <a:srgbClr val="161E2D"/>
                </a:solidFill>
                <a:latin typeface="Arial"/>
                <a:ea typeface="Arial"/>
                <a:cs typeface="Arial"/>
                <a:sym typeface="Arial"/>
              </a:defRPr>
            </a:lvl3pPr>
            <a:lvl4pPr indent="0" lvl="3" marL="0" marR="0" rtl="0" algn="r">
              <a:spcBef>
                <a:spcPts val="0"/>
              </a:spcBef>
              <a:spcAft>
                <a:spcPts val="0"/>
              </a:spcAft>
              <a:buNone/>
              <a:defRPr sz="1200">
                <a:solidFill>
                  <a:srgbClr val="161E2D"/>
                </a:solidFill>
                <a:latin typeface="Arial"/>
                <a:ea typeface="Arial"/>
                <a:cs typeface="Arial"/>
                <a:sym typeface="Arial"/>
              </a:defRPr>
            </a:lvl4pPr>
            <a:lvl5pPr indent="0" lvl="4" marL="0" marR="0" rtl="0" algn="r">
              <a:spcBef>
                <a:spcPts val="0"/>
              </a:spcBef>
              <a:spcAft>
                <a:spcPts val="0"/>
              </a:spcAft>
              <a:buNone/>
              <a:defRPr sz="1200">
                <a:solidFill>
                  <a:srgbClr val="161E2D"/>
                </a:solidFill>
                <a:latin typeface="Arial"/>
                <a:ea typeface="Arial"/>
                <a:cs typeface="Arial"/>
                <a:sym typeface="Arial"/>
              </a:defRPr>
            </a:lvl5pPr>
            <a:lvl6pPr indent="0" lvl="5" marL="0" marR="0" rtl="0" algn="r">
              <a:spcBef>
                <a:spcPts val="0"/>
              </a:spcBef>
              <a:spcAft>
                <a:spcPts val="0"/>
              </a:spcAft>
              <a:buNone/>
              <a:defRPr sz="1200">
                <a:solidFill>
                  <a:srgbClr val="161E2D"/>
                </a:solidFill>
                <a:latin typeface="Arial"/>
                <a:ea typeface="Arial"/>
                <a:cs typeface="Arial"/>
                <a:sym typeface="Arial"/>
              </a:defRPr>
            </a:lvl6pPr>
            <a:lvl7pPr indent="0" lvl="6" marL="0" marR="0" rtl="0" algn="r">
              <a:spcBef>
                <a:spcPts val="0"/>
              </a:spcBef>
              <a:spcAft>
                <a:spcPts val="0"/>
              </a:spcAft>
              <a:buNone/>
              <a:defRPr sz="1200">
                <a:solidFill>
                  <a:srgbClr val="161E2D"/>
                </a:solidFill>
                <a:latin typeface="Arial"/>
                <a:ea typeface="Arial"/>
                <a:cs typeface="Arial"/>
                <a:sym typeface="Arial"/>
              </a:defRPr>
            </a:lvl7pPr>
            <a:lvl8pPr indent="0" lvl="7" marL="0" marR="0" rtl="0" algn="r">
              <a:spcBef>
                <a:spcPts val="0"/>
              </a:spcBef>
              <a:spcAft>
                <a:spcPts val="0"/>
              </a:spcAft>
              <a:buNone/>
              <a:defRPr sz="1200">
                <a:solidFill>
                  <a:srgbClr val="161E2D"/>
                </a:solidFill>
                <a:latin typeface="Arial"/>
                <a:ea typeface="Arial"/>
                <a:cs typeface="Arial"/>
                <a:sym typeface="Arial"/>
              </a:defRPr>
            </a:lvl8pPr>
            <a:lvl9pPr indent="0" lvl="8" marL="0" marR="0" rtl="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s_Red">
  <p:cSld name="Icons_Red">
    <p:spTree>
      <p:nvGrpSpPr>
        <p:cNvPr id="221" name="Shape 221"/>
        <p:cNvGrpSpPr/>
        <p:nvPr/>
      </p:nvGrpSpPr>
      <p:grpSpPr>
        <a:xfrm>
          <a:off x="0" y="0"/>
          <a:ext cx="0" cy="0"/>
          <a:chOff x="0" y="0"/>
          <a:chExt cx="0" cy="0"/>
        </a:xfrm>
      </p:grpSpPr>
      <p:sp>
        <p:nvSpPr>
          <p:cNvPr id="222" name="Google Shape;222;p39"/>
          <p:cNvSpPr/>
          <p:nvPr/>
        </p:nvSpPr>
        <p:spPr>
          <a:xfrm>
            <a:off x="88900" y="1009650"/>
            <a:ext cx="11998200" cy="1557300"/>
          </a:xfrm>
          <a:prstGeom prst="rect">
            <a:avLst/>
          </a:prstGeom>
          <a:solidFill>
            <a:srgbClr val="F2F4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3" name="Google Shape;223;p39"/>
          <p:cNvSpPr txBox="1"/>
          <p:nvPr/>
        </p:nvSpPr>
        <p:spPr>
          <a:xfrm>
            <a:off x="241300" y="1465263"/>
            <a:ext cx="1905000" cy="6444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fr-FR" sz="1600">
                <a:solidFill>
                  <a:srgbClr val="161E2D"/>
                </a:solidFill>
                <a:latin typeface="Arial"/>
                <a:ea typeface="Arial"/>
                <a:cs typeface="Arial"/>
                <a:sym typeface="Arial"/>
              </a:rPr>
              <a:t>Service Icon</a:t>
            </a:r>
            <a:endParaRPr/>
          </a:p>
        </p:txBody>
      </p:sp>
      <p:sp>
        <p:nvSpPr>
          <p:cNvPr id="224" name="Google Shape;224;p39"/>
          <p:cNvSpPr txBox="1"/>
          <p:nvPr/>
        </p:nvSpPr>
        <p:spPr>
          <a:xfrm>
            <a:off x="241300" y="2844800"/>
            <a:ext cx="1905000" cy="6429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fr-FR" sz="1600">
                <a:solidFill>
                  <a:srgbClr val="161E2D"/>
                </a:solidFill>
                <a:latin typeface="Arial"/>
                <a:ea typeface="Arial"/>
                <a:cs typeface="Arial"/>
                <a:sym typeface="Arial"/>
              </a:rPr>
              <a:t>Resource Icon(s)</a:t>
            </a:r>
            <a:endParaRPr/>
          </a:p>
        </p:txBody>
      </p:sp>
      <p:cxnSp>
        <p:nvCxnSpPr>
          <p:cNvPr id="225" name="Google Shape;225;p39"/>
          <p:cNvCxnSpPr/>
          <p:nvPr/>
        </p:nvCxnSpPr>
        <p:spPr>
          <a:xfrm>
            <a:off x="2225675" y="1009650"/>
            <a:ext cx="0" cy="4913400"/>
          </a:xfrm>
          <a:prstGeom prst="straightConnector1">
            <a:avLst/>
          </a:prstGeom>
          <a:noFill/>
          <a:ln cap="flat" cmpd="sng" w="12700">
            <a:solidFill>
              <a:srgbClr val="D5DBDB"/>
            </a:solidFill>
            <a:prstDash val="solid"/>
            <a:miter lim="800000"/>
            <a:headEnd len="sm" w="sm" type="none"/>
            <a:tailEnd len="sm" w="sm" type="none"/>
          </a:ln>
        </p:spPr>
      </p:cxnSp>
      <p:sp>
        <p:nvSpPr>
          <p:cNvPr id="226" name="Google Shape;226;p39"/>
          <p:cNvSpPr/>
          <p:nvPr/>
        </p:nvSpPr>
        <p:spPr>
          <a:xfrm>
            <a:off x="0" y="0"/>
            <a:ext cx="12192000" cy="6858000"/>
          </a:xfrm>
          <a:prstGeom prst="rect">
            <a:avLst/>
          </a:prstGeom>
          <a:noFill/>
          <a:ln cap="flat" cmpd="sng" w="177800">
            <a:solidFill>
              <a:srgbClr val="FF52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Google Shape;227;p39"/>
          <p:cNvSpPr txBox="1"/>
          <p:nvPr>
            <p:ph type="title"/>
          </p:nvPr>
        </p:nvSpPr>
        <p:spPr>
          <a:xfrm>
            <a:off x="240941" y="365126"/>
            <a:ext cx="8637900" cy="644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228" name="Google Shape;228;p39"/>
          <p:cNvSpPr txBox="1"/>
          <p:nvPr>
            <p:ph idx="1" type="body"/>
          </p:nvPr>
        </p:nvSpPr>
        <p:spPr>
          <a:xfrm>
            <a:off x="10322751" y="365125"/>
            <a:ext cx="1628400" cy="644400"/>
          </a:xfrm>
          <a:prstGeom prst="rect">
            <a:avLst/>
          </a:prstGeom>
          <a:noFill/>
          <a:ln>
            <a:noFill/>
          </a:ln>
        </p:spPr>
        <p:txBody>
          <a:bodyPr anchorCtr="0" anchor="t" bIns="45700" lIns="91425" spcFirstLastPara="1" rIns="91425" wrap="square" tIns="45700">
            <a:normAutofit/>
          </a:bodyPr>
          <a:lstStyle>
            <a:lvl1pPr indent="-228600" lvl="0" marL="457200" rtl="0" algn="r">
              <a:lnSpc>
                <a:spcPct val="90000"/>
              </a:lnSpc>
              <a:spcBef>
                <a:spcPts val="1000"/>
              </a:spcBef>
              <a:spcAft>
                <a:spcPts val="0"/>
              </a:spcAft>
              <a:buSzPts val="1400"/>
              <a:buNone/>
              <a:defRPr sz="1800"/>
            </a:lvl1pPr>
            <a:lvl2pPr indent="-228600" lvl="1" marL="914400" rtl="0" algn="l">
              <a:lnSpc>
                <a:spcPct val="90000"/>
              </a:lnSpc>
              <a:spcBef>
                <a:spcPts val="500"/>
              </a:spcBef>
              <a:spcAft>
                <a:spcPts val="0"/>
              </a:spcAft>
              <a:buSzPts val="1400"/>
              <a:buNone/>
              <a:defRPr/>
            </a:lvl2pPr>
            <a:lvl3pPr indent="-228600" lvl="2" marL="1371600" rtl="0" algn="l">
              <a:lnSpc>
                <a:spcPct val="90000"/>
              </a:lnSpc>
              <a:spcBef>
                <a:spcPts val="500"/>
              </a:spcBef>
              <a:spcAft>
                <a:spcPts val="0"/>
              </a:spcAft>
              <a:buSzPts val="1400"/>
              <a:buNone/>
              <a:defRPr/>
            </a:lvl3pPr>
            <a:lvl4pPr indent="-228600" lvl="3" marL="1828800" rtl="0" algn="l">
              <a:lnSpc>
                <a:spcPct val="90000"/>
              </a:lnSpc>
              <a:spcBef>
                <a:spcPts val="500"/>
              </a:spcBef>
              <a:spcAft>
                <a:spcPts val="0"/>
              </a:spcAft>
              <a:buSzPts val="1400"/>
              <a:buNone/>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29" name="Google Shape;229;p39"/>
          <p:cNvSpPr txBox="1"/>
          <p:nvPr>
            <p:ph idx="11" type="ftr"/>
          </p:nvPr>
        </p:nvSpPr>
        <p:spPr>
          <a:xfrm>
            <a:off x="1090613" y="6249988"/>
            <a:ext cx="44625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161E2D"/>
              </a:buClr>
              <a:buSzPts val="1000"/>
              <a:buFont typeface="Arial"/>
              <a:buNone/>
              <a:defRPr sz="1000">
                <a:solidFill>
                  <a:srgbClr val="161E2D"/>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0" name="Google Shape;230;p39"/>
          <p:cNvSpPr txBox="1"/>
          <p:nvPr>
            <p:ph idx="12" type="sldNum"/>
          </p:nvPr>
        </p:nvSpPr>
        <p:spPr>
          <a:xfrm>
            <a:off x="9105900" y="6249988"/>
            <a:ext cx="28449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161E2D"/>
                </a:solidFill>
                <a:latin typeface="Arial"/>
                <a:ea typeface="Arial"/>
                <a:cs typeface="Arial"/>
                <a:sym typeface="Arial"/>
              </a:defRPr>
            </a:lvl1pPr>
            <a:lvl2pPr indent="0" lvl="1" marL="0" marR="0" rtl="0" algn="r">
              <a:spcBef>
                <a:spcPts val="0"/>
              </a:spcBef>
              <a:spcAft>
                <a:spcPts val="0"/>
              </a:spcAft>
              <a:buNone/>
              <a:defRPr sz="1200">
                <a:solidFill>
                  <a:srgbClr val="161E2D"/>
                </a:solidFill>
                <a:latin typeface="Arial"/>
                <a:ea typeface="Arial"/>
                <a:cs typeface="Arial"/>
                <a:sym typeface="Arial"/>
              </a:defRPr>
            </a:lvl2pPr>
            <a:lvl3pPr indent="0" lvl="2" marL="0" marR="0" rtl="0" algn="r">
              <a:spcBef>
                <a:spcPts val="0"/>
              </a:spcBef>
              <a:spcAft>
                <a:spcPts val="0"/>
              </a:spcAft>
              <a:buNone/>
              <a:defRPr sz="1200">
                <a:solidFill>
                  <a:srgbClr val="161E2D"/>
                </a:solidFill>
                <a:latin typeface="Arial"/>
                <a:ea typeface="Arial"/>
                <a:cs typeface="Arial"/>
                <a:sym typeface="Arial"/>
              </a:defRPr>
            </a:lvl3pPr>
            <a:lvl4pPr indent="0" lvl="3" marL="0" marR="0" rtl="0" algn="r">
              <a:spcBef>
                <a:spcPts val="0"/>
              </a:spcBef>
              <a:spcAft>
                <a:spcPts val="0"/>
              </a:spcAft>
              <a:buNone/>
              <a:defRPr sz="1200">
                <a:solidFill>
                  <a:srgbClr val="161E2D"/>
                </a:solidFill>
                <a:latin typeface="Arial"/>
                <a:ea typeface="Arial"/>
                <a:cs typeface="Arial"/>
                <a:sym typeface="Arial"/>
              </a:defRPr>
            </a:lvl4pPr>
            <a:lvl5pPr indent="0" lvl="4" marL="0" marR="0" rtl="0" algn="r">
              <a:spcBef>
                <a:spcPts val="0"/>
              </a:spcBef>
              <a:spcAft>
                <a:spcPts val="0"/>
              </a:spcAft>
              <a:buNone/>
              <a:defRPr sz="1200">
                <a:solidFill>
                  <a:srgbClr val="161E2D"/>
                </a:solidFill>
                <a:latin typeface="Arial"/>
                <a:ea typeface="Arial"/>
                <a:cs typeface="Arial"/>
                <a:sym typeface="Arial"/>
              </a:defRPr>
            </a:lvl5pPr>
            <a:lvl6pPr indent="0" lvl="5" marL="0" marR="0" rtl="0" algn="r">
              <a:spcBef>
                <a:spcPts val="0"/>
              </a:spcBef>
              <a:spcAft>
                <a:spcPts val="0"/>
              </a:spcAft>
              <a:buNone/>
              <a:defRPr sz="1200">
                <a:solidFill>
                  <a:srgbClr val="161E2D"/>
                </a:solidFill>
                <a:latin typeface="Arial"/>
                <a:ea typeface="Arial"/>
                <a:cs typeface="Arial"/>
                <a:sym typeface="Arial"/>
              </a:defRPr>
            </a:lvl6pPr>
            <a:lvl7pPr indent="0" lvl="6" marL="0" marR="0" rtl="0" algn="r">
              <a:spcBef>
                <a:spcPts val="0"/>
              </a:spcBef>
              <a:spcAft>
                <a:spcPts val="0"/>
              </a:spcAft>
              <a:buNone/>
              <a:defRPr sz="1200">
                <a:solidFill>
                  <a:srgbClr val="161E2D"/>
                </a:solidFill>
                <a:latin typeface="Arial"/>
                <a:ea typeface="Arial"/>
                <a:cs typeface="Arial"/>
                <a:sym typeface="Arial"/>
              </a:defRPr>
            </a:lvl7pPr>
            <a:lvl8pPr indent="0" lvl="7" marL="0" marR="0" rtl="0" algn="r">
              <a:spcBef>
                <a:spcPts val="0"/>
              </a:spcBef>
              <a:spcAft>
                <a:spcPts val="0"/>
              </a:spcAft>
              <a:buNone/>
              <a:defRPr sz="1200">
                <a:solidFill>
                  <a:srgbClr val="161E2D"/>
                </a:solidFill>
                <a:latin typeface="Arial"/>
                <a:ea typeface="Arial"/>
                <a:cs typeface="Arial"/>
                <a:sym typeface="Arial"/>
              </a:defRPr>
            </a:lvl8pPr>
            <a:lvl9pPr indent="0" lvl="8" marL="0" marR="0" rtl="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tegory_Blue">
  <p:cSld name="Category_Blue">
    <p:spTree>
      <p:nvGrpSpPr>
        <p:cNvPr id="231" name="Shape 231"/>
        <p:cNvGrpSpPr/>
        <p:nvPr/>
      </p:nvGrpSpPr>
      <p:grpSpPr>
        <a:xfrm>
          <a:off x="0" y="0"/>
          <a:ext cx="0" cy="0"/>
          <a:chOff x="0" y="0"/>
          <a:chExt cx="0" cy="0"/>
        </a:xfrm>
      </p:grpSpPr>
      <p:sp>
        <p:nvSpPr>
          <p:cNvPr id="232" name="Google Shape;232;p40"/>
          <p:cNvSpPr/>
          <p:nvPr/>
        </p:nvSpPr>
        <p:spPr>
          <a:xfrm>
            <a:off x="0" y="0"/>
            <a:ext cx="12192000" cy="6858000"/>
          </a:xfrm>
          <a:prstGeom prst="rect">
            <a:avLst/>
          </a:prstGeom>
          <a:noFill/>
          <a:ln cap="flat" cmpd="sng" w="177800">
            <a:solidFill>
              <a:srgbClr val="2E27A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3" name="Google Shape;233;p40"/>
          <p:cNvSpPr txBox="1"/>
          <p:nvPr>
            <p:ph type="ctrTitle"/>
          </p:nvPr>
        </p:nvSpPr>
        <p:spPr>
          <a:xfrm>
            <a:off x="291226" y="2101932"/>
            <a:ext cx="8195400" cy="22512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SzPts val="1400"/>
              <a:buNone/>
              <a:defRPr sz="6000"/>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234" name="Google Shape;234;p40"/>
          <p:cNvSpPr txBox="1"/>
          <p:nvPr>
            <p:ph idx="11" type="ftr"/>
          </p:nvPr>
        </p:nvSpPr>
        <p:spPr>
          <a:xfrm>
            <a:off x="1090613" y="6249988"/>
            <a:ext cx="44625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161E2D"/>
              </a:buClr>
              <a:buSzPts val="1000"/>
              <a:buFont typeface="Arial"/>
              <a:buNone/>
              <a:defRPr sz="1000">
                <a:solidFill>
                  <a:srgbClr val="161E2D"/>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5" name="Google Shape;235;p40"/>
          <p:cNvSpPr txBox="1"/>
          <p:nvPr>
            <p:ph idx="12" type="sldNum"/>
          </p:nvPr>
        </p:nvSpPr>
        <p:spPr>
          <a:xfrm>
            <a:off x="9105900" y="6249988"/>
            <a:ext cx="28449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161E2D"/>
                </a:solidFill>
                <a:latin typeface="Arial"/>
                <a:ea typeface="Arial"/>
                <a:cs typeface="Arial"/>
                <a:sym typeface="Arial"/>
              </a:defRPr>
            </a:lvl1pPr>
            <a:lvl2pPr indent="0" lvl="1" marL="0" marR="0" rtl="0" algn="r">
              <a:spcBef>
                <a:spcPts val="0"/>
              </a:spcBef>
              <a:spcAft>
                <a:spcPts val="0"/>
              </a:spcAft>
              <a:buNone/>
              <a:defRPr sz="1200">
                <a:solidFill>
                  <a:srgbClr val="161E2D"/>
                </a:solidFill>
                <a:latin typeface="Arial"/>
                <a:ea typeface="Arial"/>
                <a:cs typeface="Arial"/>
                <a:sym typeface="Arial"/>
              </a:defRPr>
            </a:lvl2pPr>
            <a:lvl3pPr indent="0" lvl="2" marL="0" marR="0" rtl="0" algn="r">
              <a:spcBef>
                <a:spcPts val="0"/>
              </a:spcBef>
              <a:spcAft>
                <a:spcPts val="0"/>
              </a:spcAft>
              <a:buNone/>
              <a:defRPr sz="1200">
                <a:solidFill>
                  <a:srgbClr val="161E2D"/>
                </a:solidFill>
                <a:latin typeface="Arial"/>
                <a:ea typeface="Arial"/>
                <a:cs typeface="Arial"/>
                <a:sym typeface="Arial"/>
              </a:defRPr>
            </a:lvl3pPr>
            <a:lvl4pPr indent="0" lvl="3" marL="0" marR="0" rtl="0" algn="r">
              <a:spcBef>
                <a:spcPts val="0"/>
              </a:spcBef>
              <a:spcAft>
                <a:spcPts val="0"/>
              </a:spcAft>
              <a:buNone/>
              <a:defRPr sz="1200">
                <a:solidFill>
                  <a:srgbClr val="161E2D"/>
                </a:solidFill>
                <a:latin typeface="Arial"/>
                <a:ea typeface="Arial"/>
                <a:cs typeface="Arial"/>
                <a:sym typeface="Arial"/>
              </a:defRPr>
            </a:lvl4pPr>
            <a:lvl5pPr indent="0" lvl="4" marL="0" marR="0" rtl="0" algn="r">
              <a:spcBef>
                <a:spcPts val="0"/>
              </a:spcBef>
              <a:spcAft>
                <a:spcPts val="0"/>
              </a:spcAft>
              <a:buNone/>
              <a:defRPr sz="1200">
                <a:solidFill>
                  <a:srgbClr val="161E2D"/>
                </a:solidFill>
                <a:latin typeface="Arial"/>
                <a:ea typeface="Arial"/>
                <a:cs typeface="Arial"/>
                <a:sym typeface="Arial"/>
              </a:defRPr>
            </a:lvl5pPr>
            <a:lvl6pPr indent="0" lvl="5" marL="0" marR="0" rtl="0" algn="r">
              <a:spcBef>
                <a:spcPts val="0"/>
              </a:spcBef>
              <a:spcAft>
                <a:spcPts val="0"/>
              </a:spcAft>
              <a:buNone/>
              <a:defRPr sz="1200">
                <a:solidFill>
                  <a:srgbClr val="161E2D"/>
                </a:solidFill>
                <a:latin typeface="Arial"/>
                <a:ea typeface="Arial"/>
                <a:cs typeface="Arial"/>
                <a:sym typeface="Arial"/>
              </a:defRPr>
            </a:lvl6pPr>
            <a:lvl7pPr indent="0" lvl="6" marL="0" marR="0" rtl="0" algn="r">
              <a:spcBef>
                <a:spcPts val="0"/>
              </a:spcBef>
              <a:spcAft>
                <a:spcPts val="0"/>
              </a:spcAft>
              <a:buNone/>
              <a:defRPr sz="1200">
                <a:solidFill>
                  <a:srgbClr val="161E2D"/>
                </a:solidFill>
                <a:latin typeface="Arial"/>
                <a:ea typeface="Arial"/>
                <a:cs typeface="Arial"/>
                <a:sym typeface="Arial"/>
              </a:defRPr>
            </a:lvl7pPr>
            <a:lvl8pPr indent="0" lvl="7" marL="0" marR="0" rtl="0" algn="r">
              <a:spcBef>
                <a:spcPts val="0"/>
              </a:spcBef>
              <a:spcAft>
                <a:spcPts val="0"/>
              </a:spcAft>
              <a:buNone/>
              <a:defRPr sz="1200">
                <a:solidFill>
                  <a:srgbClr val="161E2D"/>
                </a:solidFill>
                <a:latin typeface="Arial"/>
                <a:ea typeface="Arial"/>
                <a:cs typeface="Arial"/>
                <a:sym typeface="Arial"/>
              </a:defRPr>
            </a:lvl8pPr>
            <a:lvl9pPr indent="0" lvl="8" marL="0" marR="0" rtl="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General_DB">
  <p:cSld name="1_General_DB">
    <p:spTree>
      <p:nvGrpSpPr>
        <p:cNvPr id="27" name="Shape 27"/>
        <p:cNvGrpSpPr/>
        <p:nvPr/>
      </p:nvGrpSpPr>
      <p:grpSpPr>
        <a:xfrm>
          <a:off x="0" y="0"/>
          <a:ext cx="0" cy="0"/>
          <a:chOff x="0" y="0"/>
          <a:chExt cx="0" cy="0"/>
        </a:xfrm>
      </p:grpSpPr>
      <p:sp>
        <p:nvSpPr>
          <p:cNvPr id="28" name="Google Shape;28;p46"/>
          <p:cNvSpPr/>
          <p:nvPr/>
        </p:nvSpPr>
        <p:spPr>
          <a:xfrm>
            <a:off x="0" y="1009650"/>
            <a:ext cx="12192000" cy="1557338"/>
          </a:xfrm>
          <a:prstGeom prst="rect">
            <a:avLst/>
          </a:prstGeom>
          <a:solidFill>
            <a:srgbClr val="232F3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 name="Google Shape;29;p46"/>
          <p:cNvSpPr txBox="1"/>
          <p:nvPr/>
        </p:nvSpPr>
        <p:spPr>
          <a:xfrm>
            <a:off x="241300" y="1465263"/>
            <a:ext cx="1905000" cy="64452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1600"/>
              <a:buFont typeface="Arial"/>
              <a:buNone/>
            </a:pPr>
            <a:r>
              <a:rPr b="1" i="0" lang="fr-FR" sz="1600">
                <a:solidFill>
                  <a:schemeClr val="lt1"/>
                </a:solidFill>
                <a:latin typeface="Arial"/>
                <a:ea typeface="Arial"/>
                <a:cs typeface="Arial"/>
                <a:sym typeface="Arial"/>
              </a:rPr>
              <a:t>General Services</a:t>
            </a:r>
            <a:endParaRPr/>
          </a:p>
        </p:txBody>
      </p:sp>
      <p:sp>
        <p:nvSpPr>
          <p:cNvPr id="30" name="Google Shape;30;p46"/>
          <p:cNvSpPr txBox="1"/>
          <p:nvPr/>
        </p:nvSpPr>
        <p:spPr>
          <a:xfrm>
            <a:off x="241300" y="2844800"/>
            <a:ext cx="1905000" cy="642938"/>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1600"/>
              <a:buFont typeface="Arial"/>
              <a:buNone/>
            </a:pPr>
            <a:r>
              <a:rPr b="1" i="0" lang="fr-FR" sz="1600">
                <a:solidFill>
                  <a:schemeClr val="lt1"/>
                </a:solidFill>
                <a:latin typeface="Arial"/>
                <a:ea typeface="Arial"/>
                <a:cs typeface="Arial"/>
                <a:sym typeface="Arial"/>
              </a:rPr>
              <a:t>Resource Icons</a:t>
            </a:r>
            <a:endParaRPr/>
          </a:p>
        </p:txBody>
      </p:sp>
      <p:cxnSp>
        <p:nvCxnSpPr>
          <p:cNvPr id="31" name="Google Shape;31;p46"/>
          <p:cNvCxnSpPr/>
          <p:nvPr/>
        </p:nvCxnSpPr>
        <p:spPr>
          <a:xfrm>
            <a:off x="2225675" y="1009650"/>
            <a:ext cx="0" cy="4913313"/>
          </a:xfrm>
          <a:prstGeom prst="straightConnector1">
            <a:avLst/>
          </a:prstGeom>
          <a:noFill/>
          <a:ln cap="flat" cmpd="sng" w="12700">
            <a:solidFill>
              <a:srgbClr val="D5DBDB"/>
            </a:solidFill>
            <a:prstDash val="solid"/>
            <a:miter lim="800000"/>
            <a:headEnd len="sm" w="sm" type="none"/>
            <a:tailEnd len="sm" w="sm" type="none"/>
          </a:ln>
        </p:spPr>
      </p:cxnSp>
      <p:sp>
        <p:nvSpPr>
          <p:cNvPr id="32" name="Google Shape;32;p46"/>
          <p:cNvSpPr/>
          <p:nvPr/>
        </p:nvSpPr>
        <p:spPr>
          <a:xfrm>
            <a:off x="0" y="1"/>
            <a:ext cx="12191999" cy="6857999"/>
          </a:xfrm>
          <a:prstGeom prst="rect">
            <a:avLst/>
          </a:prstGeom>
          <a:noFill/>
          <a:ln cap="flat" cmpd="sng" w="177800">
            <a:solidFill>
              <a:srgbClr val="161E2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 name="Google Shape;33;p46"/>
          <p:cNvSpPr txBox="1"/>
          <p:nvPr>
            <p:ph type="title"/>
          </p:nvPr>
        </p:nvSpPr>
        <p:spPr>
          <a:xfrm>
            <a:off x="240941" y="365126"/>
            <a:ext cx="8638016" cy="64427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4" name="Google Shape;34;p46"/>
          <p:cNvSpPr txBox="1"/>
          <p:nvPr>
            <p:ph idx="1" type="body"/>
          </p:nvPr>
        </p:nvSpPr>
        <p:spPr>
          <a:xfrm>
            <a:off x="10322751" y="365125"/>
            <a:ext cx="1628307" cy="64452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SzPts val="1400"/>
              <a:buNone/>
              <a:defRPr sz="1800"/>
            </a:lvl1pPr>
            <a:lvl2pPr indent="-228600" lvl="1" marL="914400" algn="l">
              <a:lnSpc>
                <a:spcPct val="90000"/>
              </a:lnSpc>
              <a:spcBef>
                <a:spcPts val="500"/>
              </a:spcBef>
              <a:spcAft>
                <a:spcPts val="0"/>
              </a:spcAft>
              <a:buSzPts val="1400"/>
              <a:buNone/>
              <a:defRPr/>
            </a:lvl2pPr>
            <a:lvl3pPr indent="-228600" lvl="2" marL="1371600" algn="l">
              <a:lnSpc>
                <a:spcPct val="90000"/>
              </a:lnSpc>
              <a:spcBef>
                <a:spcPts val="500"/>
              </a:spcBef>
              <a:spcAft>
                <a:spcPts val="0"/>
              </a:spcAft>
              <a:buSzPts val="1400"/>
              <a:buNone/>
              <a:defRPr/>
            </a:lvl3pPr>
            <a:lvl4pPr indent="-228600" lvl="3" marL="1828800" algn="l">
              <a:lnSpc>
                <a:spcPct val="90000"/>
              </a:lnSpc>
              <a:spcBef>
                <a:spcPts val="500"/>
              </a:spcBef>
              <a:spcAft>
                <a:spcPts val="0"/>
              </a:spcAft>
              <a:buSzPts val="1400"/>
              <a:buNone/>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46"/>
          <p:cNvSpPr txBox="1"/>
          <p:nvPr>
            <p:ph idx="11" type="ftr"/>
          </p:nvPr>
        </p:nvSpPr>
        <p:spPr>
          <a:xfrm>
            <a:off x="1090613" y="6249988"/>
            <a:ext cx="4462462"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chemeClr val="lt1"/>
              </a:buClr>
              <a:buSzPts val="1000"/>
              <a:buFont typeface="Arial"/>
              <a:buNone/>
              <a:defRPr sz="10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6"/>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chemeClr val="lt1"/>
                </a:solidFill>
                <a:latin typeface="Arial"/>
                <a:ea typeface="Arial"/>
                <a:cs typeface="Arial"/>
                <a:sym typeface="Arial"/>
              </a:defRPr>
            </a:lvl1pPr>
            <a:lvl2pPr indent="0" lvl="1" marL="0" marR="0" algn="r">
              <a:spcBef>
                <a:spcPts val="0"/>
              </a:spcBef>
              <a:spcAft>
                <a:spcPts val="0"/>
              </a:spcAft>
              <a:buNone/>
              <a:defRPr sz="1200">
                <a:solidFill>
                  <a:schemeClr val="lt1"/>
                </a:solidFill>
                <a:latin typeface="Arial"/>
                <a:ea typeface="Arial"/>
                <a:cs typeface="Arial"/>
                <a:sym typeface="Arial"/>
              </a:defRPr>
            </a:lvl2pPr>
            <a:lvl3pPr indent="0" lvl="2" marL="0" marR="0" algn="r">
              <a:spcBef>
                <a:spcPts val="0"/>
              </a:spcBef>
              <a:spcAft>
                <a:spcPts val="0"/>
              </a:spcAft>
              <a:buNone/>
              <a:defRPr sz="1200">
                <a:solidFill>
                  <a:schemeClr val="lt1"/>
                </a:solidFill>
                <a:latin typeface="Arial"/>
                <a:ea typeface="Arial"/>
                <a:cs typeface="Arial"/>
                <a:sym typeface="Arial"/>
              </a:defRPr>
            </a:lvl3pPr>
            <a:lvl4pPr indent="0" lvl="3" marL="0" marR="0" algn="r">
              <a:spcBef>
                <a:spcPts val="0"/>
              </a:spcBef>
              <a:spcAft>
                <a:spcPts val="0"/>
              </a:spcAft>
              <a:buNone/>
              <a:defRPr sz="1200">
                <a:solidFill>
                  <a:schemeClr val="lt1"/>
                </a:solidFill>
                <a:latin typeface="Arial"/>
                <a:ea typeface="Arial"/>
                <a:cs typeface="Arial"/>
                <a:sym typeface="Arial"/>
              </a:defRPr>
            </a:lvl4pPr>
            <a:lvl5pPr indent="0" lvl="4" marL="0" marR="0" algn="r">
              <a:spcBef>
                <a:spcPts val="0"/>
              </a:spcBef>
              <a:spcAft>
                <a:spcPts val="0"/>
              </a:spcAft>
              <a:buNone/>
              <a:defRPr sz="1200">
                <a:solidFill>
                  <a:schemeClr val="lt1"/>
                </a:solidFill>
                <a:latin typeface="Arial"/>
                <a:ea typeface="Arial"/>
                <a:cs typeface="Arial"/>
                <a:sym typeface="Arial"/>
              </a:defRPr>
            </a:lvl5pPr>
            <a:lvl6pPr indent="0" lvl="5" marL="0" marR="0" algn="r">
              <a:spcBef>
                <a:spcPts val="0"/>
              </a:spcBef>
              <a:spcAft>
                <a:spcPts val="0"/>
              </a:spcAft>
              <a:buNone/>
              <a:defRPr sz="1200">
                <a:solidFill>
                  <a:schemeClr val="lt1"/>
                </a:solidFill>
                <a:latin typeface="Arial"/>
                <a:ea typeface="Arial"/>
                <a:cs typeface="Arial"/>
                <a:sym typeface="Arial"/>
              </a:defRPr>
            </a:lvl6pPr>
            <a:lvl7pPr indent="0" lvl="6" marL="0" marR="0" algn="r">
              <a:spcBef>
                <a:spcPts val="0"/>
              </a:spcBef>
              <a:spcAft>
                <a:spcPts val="0"/>
              </a:spcAft>
              <a:buNone/>
              <a:defRPr sz="1200">
                <a:solidFill>
                  <a:schemeClr val="lt1"/>
                </a:solidFill>
                <a:latin typeface="Arial"/>
                <a:ea typeface="Arial"/>
                <a:cs typeface="Arial"/>
                <a:sym typeface="Arial"/>
              </a:defRPr>
            </a:lvl7pPr>
            <a:lvl8pPr indent="0" lvl="7" marL="0" marR="0" algn="r">
              <a:spcBef>
                <a:spcPts val="0"/>
              </a:spcBef>
              <a:spcAft>
                <a:spcPts val="0"/>
              </a:spcAft>
              <a:buNone/>
              <a:defRPr sz="1200">
                <a:solidFill>
                  <a:schemeClr val="lt1"/>
                </a:solidFill>
                <a:latin typeface="Arial"/>
                <a:ea typeface="Arial"/>
                <a:cs typeface="Arial"/>
                <a:sym typeface="Arial"/>
              </a:defRPr>
            </a:lvl8pPr>
            <a:lvl9pPr indent="0" lvl="8" marL="0" marR="0" algn="r">
              <a:spcBef>
                <a:spcPts val="0"/>
              </a:spcBef>
              <a:spcAft>
                <a:spcPts val="0"/>
              </a:spcAft>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s_Blue">
  <p:cSld name="Icons_Blue">
    <p:spTree>
      <p:nvGrpSpPr>
        <p:cNvPr id="236" name="Shape 236"/>
        <p:cNvGrpSpPr/>
        <p:nvPr/>
      </p:nvGrpSpPr>
      <p:grpSpPr>
        <a:xfrm>
          <a:off x="0" y="0"/>
          <a:ext cx="0" cy="0"/>
          <a:chOff x="0" y="0"/>
          <a:chExt cx="0" cy="0"/>
        </a:xfrm>
      </p:grpSpPr>
      <p:sp>
        <p:nvSpPr>
          <p:cNvPr id="237" name="Google Shape;237;p41"/>
          <p:cNvSpPr/>
          <p:nvPr/>
        </p:nvSpPr>
        <p:spPr>
          <a:xfrm>
            <a:off x="88900" y="1009650"/>
            <a:ext cx="11998200" cy="1557300"/>
          </a:xfrm>
          <a:prstGeom prst="rect">
            <a:avLst/>
          </a:prstGeom>
          <a:solidFill>
            <a:srgbClr val="F2F4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8" name="Google Shape;238;p41"/>
          <p:cNvSpPr txBox="1"/>
          <p:nvPr/>
        </p:nvSpPr>
        <p:spPr>
          <a:xfrm>
            <a:off x="241300" y="1465263"/>
            <a:ext cx="1905000" cy="6444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fr-FR" sz="1600">
                <a:solidFill>
                  <a:srgbClr val="161E2D"/>
                </a:solidFill>
                <a:latin typeface="Arial"/>
                <a:ea typeface="Arial"/>
                <a:cs typeface="Arial"/>
                <a:sym typeface="Arial"/>
              </a:rPr>
              <a:t>Service Icon</a:t>
            </a:r>
            <a:endParaRPr/>
          </a:p>
        </p:txBody>
      </p:sp>
      <p:sp>
        <p:nvSpPr>
          <p:cNvPr id="239" name="Google Shape;239;p41"/>
          <p:cNvSpPr txBox="1"/>
          <p:nvPr/>
        </p:nvSpPr>
        <p:spPr>
          <a:xfrm>
            <a:off x="241300" y="2844800"/>
            <a:ext cx="1905000" cy="6429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fr-FR" sz="1600">
                <a:solidFill>
                  <a:srgbClr val="161E2D"/>
                </a:solidFill>
                <a:latin typeface="Arial"/>
                <a:ea typeface="Arial"/>
                <a:cs typeface="Arial"/>
                <a:sym typeface="Arial"/>
              </a:rPr>
              <a:t>Resource Icon(s)</a:t>
            </a:r>
            <a:endParaRPr/>
          </a:p>
        </p:txBody>
      </p:sp>
      <p:cxnSp>
        <p:nvCxnSpPr>
          <p:cNvPr id="240" name="Google Shape;240;p41"/>
          <p:cNvCxnSpPr/>
          <p:nvPr/>
        </p:nvCxnSpPr>
        <p:spPr>
          <a:xfrm>
            <a:off x="2225675" y="1009650"/>
            <a:ext cx="0" cy="4913400"/>
          </a:xfrm>
          <a:prstGeom prst="straightConnector1">
            <a:avLst/>
          </a:prstGeom>
          <a:noFill/>
          <a:ln cap="flat" cmpd="sng" w="12700">
            <a:solidFill>
              <a:srgbClr val="D5DBDB"/>
            </a:solidFill>
            <a:prstDash val="solid"/>
            <a:miter lim="800000"/>
            <a:headEnd len="sm" w="sm" type="none"/>
            <a:tailEnd len="sm" w="sm" type="none"/>
          </a:ln>
        </p:spPr>
      </p:cxnSp>
      <p:sp>
        <p:nvSpPr>
          <p:cNvPr id="241" name="Google Shape;241;p41"/>
          <p:cNvSpPr/>
          <p:nvPr/>
        </p:nvSpPr>
        <p:spPr>
          <a:xfrm>
            <a:off x="0" y="0"/>
            <a:ext cx="12192000" cy="6858000"/>
          </a:xfrm>
          <a:prstGeom prst="rect">
            <a:avLst/>
          </a:prstGeom>
          <a:noFill/>
          <a:ln cap="flat" cmpd="sng" w="177800">
            <a:solidFill>
              <a:srgbClr val="2E27A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2" name="Google Shape;242;p41"/>
          <p:cNvSpPr txBox="1"/>
          <p:nvPr>
            <p:ph type="title"/>
          </p:nvPr>
        </p:nvSpPr>
        <p:spPr>
          <a:xfrm>
            <a:off x="240941" y="365126"/>
            <a:ext cx="8637900" cy="644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243" name="Google Shape;243;p41"/>
          <p:cNvSpPr txBox="1"/>
          <p:nvPr>
            <p:ph idx="1" type="body"/>
          </p:nvPr>
        </p:nvSpPr>
        <p:spPr>
          <a:xfrm>
            <a:off x="10322751" y="365125"/>
            <a:ext cx="1628400" cy="644400"/>
          </a:xfrm>
          <a:prstGeom prst="rect">
            <a:avLst/>
          </a:prstGeom>
          <a:noFill/>
          <a:ln>
            <a:noFill/>
          </a:ln>
        </p:spPr>
        <p:txBody>
          <a:bodyPr anchorCtr="0" anchor="t" bIns="45700" lIns="91425" spcFirstLastPara="1" rIns="91425" wrap="square" tIns="45700">
            <a:normAutofit/>
          </a:bodyPr>
          <a:lstStyle>
            <a:lvl1pPr indent="-228600" lvl="0" marL="457200" rtl="0" algn="r">
              <a:lnSpc>
                <a:spcPct val="90000"/>
              </a:lnSpc>
              <a:spcBef>
                <a:spcPts val="1000"/>
              </a:spcBef>
              <a:spcAft>
                <a:spcPts val="0"/>
              </a:spcAft>
              <a:buSzPts val="1400"/>
              <a:buNone/>
              <a:defRPr sz="1800"/>
            </a:lvl1pPr>
            <a:lvl2pPr indent="-228600" lvl="1" marL="914400" rtl="0" algn="l">
              <a:lnSpc>
                <a:spcPct val="90000"/>
              </a:lnSpc>
              <a:spcBef>
                <a:spcPts val="500"/>
              </a:spcBef>
              <a:spcAft>
                <a:spcPts val="0"/>
              </a:spcAft>
              <a:buSzPts val="1400"/>
              <a:buNone/>
              <a:defRPr/>
            </a:lvl2pPr>
            <a:lvl3pPr indent="-228600" lvl="2" marL="1371600" rtl="0" algn="l">
              <a:lnSpc>
                <a:spcPct val="90000"/>
              </a:lnSpc>
              <a:spcBef>
                <a:spcPts val="500"/>
              </a:spcBef>
              <a:spcAft>
                <a:spcPts val="0"/>
              </a:spcAft>
              <a:buSzPts val="1400"/>
              <a:buNone/>
              <a:defRPr/>
            </a:lvl3pPr>
            <a:lvl4pPr indent="-228600" lvl="3" marL="1828800" rtl="0" algn="l">
              <a:lnSpc>
                <a:spcPct val="90000"/>
              </a:lnSpc>
              <a:spcBef>
                <a:spcPts val="500"/>
              </a:spcBef>
              <a:spcAft>
                <a:spcPts val="0"/>
              </a:spcAft>
              <a:buSzPts val="1400"/>
              <a:buNone/>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44" name="Google Shape;244;p41"/>
          <p:cNvSpPr txBox="1"/>
          <p:nvPr>
            <p:ph idx="11" type="ftr"/>
          </p:nvPr>
        </p:nvSpPr>
        <p:spPr>
          <a:xfrm>
            <a:off x="1090613" y="6249988"/>
            <a:ext cx="44625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161E2D"/>
              </a:buClr>
              <a:buSzPts val="1000"/>
              <a:buFont typeface="Arial"/>
              <a:buNone/>
              <a:defRPr sz="1000">
                <a:solidFill>
                  <a:srgbClr val="161E2D"/>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5" name="Google Shape;245;p41"/>
          <p:cNvSpPr txBox="1"/>
          <p:nvPr>
            <p:ph idx="12" type="sldNum"/>
          </p:nvPr>
        </p:nvSpPr>
        <p:spPr>
          <a:xfrm>
            <a:off x="9105900" y="6249988"/>
            <a:ext cx="28449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161E2D"/>
                </a:solidFill>
                <a:latin typeface="Arial"/>
                <a:ea typeface="Arial"/>
                <a:cs typeface="Arial"/>
                <a:sym typeface="Arial"/>
              </a:defRPr>
            </a:lvl1pPr>
            <a:lvl2pPr indent="0" lvl="1" marL="0" marR="0" rtl="0" algn="r">
              <a:spcBef>
                <a:spcPts val="0"/>
              </a:spcBef>
              <a:spcAft>
                <a:spcPts val="0"/>
              </a:spcAft>
              <a:buNone/>
              <a:defRPr sz="1200">
                <a:solidFill>
                  <a:srgbClr val="161E2D"/>
                </a:solidFill>
                <a:latin typeface="Arial"/>
                <a:ea typeface="Arial"/>
                <a:cs typeface="Arial"/>
                <a:sym typeface="Arial"/>
              </a:defRPr>
            </a:lvl2pPr>
            <a:lvl3pPr indent="0" lvl="2" marL="0" marR="0" rtl="0" algn="r">
              <a:spcBef>
                <a:spcPts val="0"/>
              </a:spcBef>
              <a:spcAft>
                <a:spcPts val="0"/>
              </a:spcAft>
              <a:buNone/>
              <a:defRPr sz="1200">
                <a:solidFill>
                  <a:srgbClr val="161E2D"/>
                </a:solidFill>
                <a:latin typeface="Arial"/>
                <a:ea typeface="Arial"/>
                <a:cs typeface="Arial"/>
                <a:sym typeface="Arial"/>
              </a:defRPr>
            </a:lvl3pPr>
            <a:lvl4pPr indent="0" lvl="3" marL="0" marR="0" rtl="0" algn="r">
              <a:spcBef>
                <a:spcPts val="0"/>
              </a:spcBef>
              <a:spcAft>
                <a:spcPts val="0"/>
              </a:spcAft>
              <a:buNone/>
              <a:defRPr sz="1200">
                <a:solidFill>
                  <a:srgbClr val="161E2D"/>
                </a:solidFill>
                <a:latin typeface="Arial"/>
                <a:ea typeface="Arial"/>
                <a:cs typeface="Arial"/>
                <a:sym typeface="Arial"/>
              </a:defRPr>
            </a:lvl4pPr>
            <a:lvl5pPr indent="0" lvl="4" marL="0" marR="0" rtl="0" algn="r">
              <a:spcBef>
                <a:spcPts val="0"/>
              </a:spcBef>
              <a:spcAft>
                <a:spcPts val="0"/>
              </a:spcAft>
              <a:buNone/>
              <a:defRPr sz="1200">
                <a:solidFill>
                  <a:srgbClr val="161E2D"/>
                </a:solidFill>
                <a:latin typeface="Arial"/>
                <a:ea typeface="Arial"/>
                <a:cs typeface="Arial"/>
                <a:sym typeface="Arial"/>
              </a:defRPr>
            </a:lvl5pPr>
            <a:lvl6pPr indent="0" lvl="5" marL="0" marR="0" rtl="0" algn="r">
              <a:spcBef>
                <a:spcPts val="0"/>
              </a:spcBef>
              <a:spcAft>
                <a:spcPts val="0"/>
              </a:spcAft>
              <a:buNone/>
              <a:defRPr sz="1200">
                <a:solidFill>
                  <a:srgbClr val="161E2D"/>
                </a:solidFill>
                <a:latin typeface="Arial"/>
                <a:ea typeface="Arial"/>
                <a:cs typeface="Arial"/>
                <a:sym typeface="Arial"/>
              </a:defRPr>
            </a:lvl6pPr>
            <a:lvl7pPr indent="0" lvl="6" marL="0" marR="0" rtl="0" algn="r">
              <a:spcBef>
                <a:spcPts val="0"/>
              </a:spcBef>
              <a:spcAft>
                <a:spcPts val="0"/>
              </a:spcAft>
              <a:buNone/>
              <a:defRPr sz="1200">
                <a:solidFill>
                  <a:srgbClr val="161E2D"/>
                </a:solidFill>
                <a:latin typeface="Arial"/>
                <a:ea typeface="Arial"/>
                <a:cs typeface="Arial"/>
                <a:sym typeface="Arial"/>
              </a:defRPr>
            </a:lvl7pPr>
            <a:lvl8pPr indent="0" lvl="7" marL="0" marR="0" rtl="0" algn="r">
              <a:spcBef>
                <a:spcPts val="0"/>
              </a:spcBef>
              <a:spcAft>
                <a:spcPts val="0"/>
              </a:spcAft>
              <a:buNone/>
              <a:defRPr sz="1200">
                <a:solidFill>
                  <a:srgbClr val="161E2D"/>
                </a:solidFill>
                <a:latin typeface="Arial"/>
                <a:ea typeface="Arial"/>
                <a:cs typeface="Arial"/>
                <a:sym typeface="Arial"/>
              </a:defRPr>
            </a:lvl8pPr>
            <a:lvl9pPr indent="0" lvl="8" marL="0" marR="0" rtl="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cons_Blue">
  <p:cSld name="1_Icons_Blue">
    <p:spTree>
      <p:nvGrpSpPr>
        <p:cNvPr id="246" name="Shape 246"/>
        <p:cNvGrpSpPr/>
        <p:nvPr/>
      </p:nvGrpSpPr>
      <p:grpSpPr>
        <a:xfrm>
          <a:off x="0" y="0"/>
          <a:ext cx="0" cy="0"/>
          <a:chOff x="0" y="0"/>
          <a:chExt cx="0" cy="0"/>
        </a:xfrm>
      </p:grpSpPr>
      <p:sp>
        <p:nvSpPr>
          <p:cNvPr id="247" name="Google Shape;247;p42"/>
          <p:cNvSpPr/>
          <p:nvPr/>
        </p:nvSpPr>
        <p:spPr>
          <a:xfrm>
            <a:off x="88900" y="1009650"/>
            <a:ext cx="11998200" cy="4913400"/>
          </a:xfrm>
          <a:prstGeom prst="rect">
            <a:avLst/>
          </a:prstGeom>
          <a:solidFill>
            <a:srgbClr val="F2F4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8" name="Google Shape;248;p42"/>
          <p:cNvSpPr txBox="1"/>
          <p:nvPr/>
        </p:nvSpPr>
        <p:spPr>
          <a:xfrm>
            <a:off x="241300" y="1465263"/>
            <a:ext cx="1905000" cy="6444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fr-FR" sz="1600">
                <a:solidFill>
                  <a:srgbClr val="161E2D"/>
                </a:solidFill>
                <a:latin typeface="Arial"/>
                <a:ea typeface="Arial"/>
                <a:cs typeface="Arial"/>
                <a:sym typeface="Arial"/>
              </a:rPr>
              <a:t>Resource Icons</a:t>
            </a:r>
            <a:endParaRPr/>
          </a:p>
        </p:txBody>
      </p:sp>
      <p:cxnSp>
        <p:nvCxnSpPr>
          <p:cNvPr id="249" name="Google Shape;249;p42"/>
          <p:cNvCxnSpPr/>
          <p:nvPr/>
        </p:nvCxnSpPr>
        <p:spPr>
          <a:xfrm>
            <a:off x="2225675" y="1009650"/>
            <a:ext cx="0" cy="4913400"/>
          </a:xfrm>
          <a:prstGeom prst="straightConnector1">
            <a:avLst/>
          </a:prstGeom>
          <a:noFill/>
          <a:ln cap="flat" cmpd="sng" w="12700">
            <a:solidFill>
              <a:srgbClr val="D5DBDB"/>
            </a:solidFill>
            <a:prstDash val="solid"/>
            <a:miter lim="800000"/>
            <a:headEnd len="sm" w="sm" type="none"/>
            <a:tailEnd len="sm" w="sm" type="none"/>
          </a:ln>
        </p:spPr>
      </p:cxnSp>
      <p:sp>
        <p:nvSpPr>
          <p:cNvPr id="250" name="Google Shape;250;p42"/>
          <p:cNvSpPr/>
          <p:nvPr/>
        </p:nvSpPr>
        <p:spPr>
          <a:xfrm>
            <a:off x="0" y="0"/>
            <a:ext cx="12192000" cy="6858000"/>
          </a:xfrm>
          <a:prstGeom prst="rect">
            <a:avLst/>
          </a:prstGeom>
          <a:noFill/>
          <a:ln cap="flat" cmpd="sng" w="177800">
            <a:solidFill>
              <a:srgbClr val="2E27A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1" name="Google Shape;251;p42"/>
          <p:cNvSpPr txBox="1"/>
          <p:nvPr>
            <p:ph type="title"/>
          </p:nvPr>
        </p:nvSpPr>
        <p:spPr>
          <a:xfrm>
            <a:off x="240941" y="365126"/>
            <a:ext cx="8637900" cy="644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252" name="Google Shape;252;p42"/>
          <p:cNvSpPr txBox="1"/>
          <p:nvPr>
            <p:ph idx="1" type="body"/>
          </p:nvPr>
        </p:nvSpPr>
        <p:spPr>
          <a:xfrm>
            <a:off x="10322751" y="365125"/>
            <a:ext cx="1628400" cy="644400"/>
          </a:xfrm>
          <a:prstGeom prst="rect">
            <a:avLst/>
          </a:prstGeom>
          <a:noFill/>
          <a:ln>
            <a:noFill/>
          </a:ln>
        </p:spPr>
        <p:txBody>
          <a:bodyPr anchorCtr="0" anchor="t" bIns="45700" lIns="91425" spcFirstLastPara="1" rIns="91425" wrap="square" tIns="45700">
            <a:normAutofit/>
          </a:bodyPr>
          <a:lstStyle>
            <a:lvl1pPr indent="-228600" lvl="0" marL="457200" rtl="0" algn="r">
              <a:lnSpc>
                <a:spcPct val="90000"/>
              </a:lnSpc>
              <a:spcBef>
                <a:spcPts val="1000"/>
              </a:spcBef>
              <a:spcAft>
                <a:spcPts val="0"/>
              </a:spcAft>
              <a:buSzPts val="1400"/>
              <a:buNone/>
              <a:defRPr sz="1800"/>
            </a:lvl1pPr>
            <a:lvl2pPr indent="-228600" lvl="1" marL="914400" rtl="0" algn="l">
              <a:lnSpc>
                <a:spcPct val="90000"/>
              </a:lnSpc>
              <a:spcBef>
                <a:spcPts val="500"/>
              </a:spcBef>
              <a:spcAft>
                <a:spcPts val="0"/>
              </a:spcAft>
              <a:buSzPts val="1400"/>
              <a:buNone/>
              <a:defRPr/>
            </a:lvl2pPr>
            <a:lvl3pPr indent="-228600" lvl="2" marL="1371600" rtl="0" algn="l">
              <a:lnSpc>
                <a:spcPct val="90000"/>
              </a:lnSpc>
              <a:spcBef>
                <a:spcPts val="500"/>
              </a:spcBef>
              <a:spcAft>
                <a:spcPts val="0"/>
              </a:spcAft>
              <a:buSzPts val="1400"/>
              <a:buNone/>
              <a:defRPr/>
            </a:lvl3pPr>
            <a:lvl4pPr indent="-228600" lvl="3" marL="1828800" rtl="0" algn="l">
              <a:lnSpc>
                <a:spcPct val="90000"/>
              </a:lnSpc>
              <a:spcBef>
                <a:spcPts val="500"/>
              </a:spcBef>
              <a:spcAft>
                <a:spcPts val="0"/>
              </a:spcAft>
              <a:buSzPts val="1400"/>
              <a:buNone/>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53" name="Google Shape;253;p42"/>
          <p:cNvSpPr txBox="1"/>
          <p:nvPr>
            <p:ph idx="11" type="ftr"/>
          </p:nvPr>
        </p:nvSpPr>
        <p:spPr>
          <a:xfrm>
            <a:off x="1090613" y="6249988"/>
            <a:ext cx="44625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161E2D"/>
              </a:buClr>
              <a:buSzPts val="1000"/>
              <a:buFont typeface="Arial"/>
              <a:buNone/>
              <a:defRPr sz="1000">
                <a:solidFill>
                  <a:srgbClr val="161E2D"/>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4" name="Google Shape;254;p42"/>
          <p:cNvSpPr txBox="1"/>
          <p:nvPr>
            <p:ph idx="12" type="sldNum"/>
          </p:nvPr>
        </p:nvSpPr>
        <p:spPr>
          <a:xfrm>
            <a:off x="9105900" y="6249988"/>
            <a:ext cx="28449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161E2D"/>
                </a:solidFill>
                <a:latin typeface="Arial"/>
                <a:ea typeface="Arial"/>
                <a:cs typeface="Arial"/>
                <a:sym typeface="Arial"/>
              </a:defRPr>
            </a:lvl1pPr>
            <a:lvl2pPr indent="0" lvl="1" marL="0" marR="0" rtl="0" algn="r">
              <a:spcBef>
                <a:spcPts val="0"/>
              </a:spcBef>
              <a:spcAft>
                <a:spcPts val="0"/>
              </a:spcAft>
              <a:buNone/>
              <a:defRPr sz="1200">
                <a:solidFill>
                  <a:srgbClr val="161E2D"/>
                </a:solidFill>
                <a:latin typeface="Arial"/>
                <a:ea typeface="Arial"/>
                <a:cs typeface="Arial"/>
                <a:sym typeface="Arial"/>
              </a:defRPr>
            </a:lvl2pPr>
            <a:lvl3pPr indent="0" lvl="2" marL="0" marR="0" rtl="0" algn="r">
              <a:spcBef>
                <a:spcPts val="0"/>
              </a:spcBef>
              <a:spcAft>
                <a:spcPts val="0"/>
              </a:spcAft>
              <a:buNone/>
              <a:defRPr sz="1200">
                <a:solidFill>
                  <a:srgbClr val="161E2D"/>
                </a:solidFill>
                <a:latin typeface="Arial"/>
                <a:ea typeface="Arial"/>
                <a:cs typeface="Arial"/>
                <a:sym typeface="Arial"/>
              </a:defRPr>
            </a:lvl3pPr>
            <a:lvl4pPr indent="0" lvl="3" marL="0" marR="0" rtl="0" algn="r">
              <a:spcBef>
                <a:spcPts val="0"/>
              </a:spcBef>
              <a:spcAft>
                <a:spcPts val="0"/>
              </a:spcAft>
              <a:buNone/>
              <a:defRPr sz="1200">
                <a:solidFill>
                  <a:srgbClr val="161E2D"/>
                </a:solidFill>
                <a:latin typeface="Arial"/>
                <a:ea typeface="Arial"/>
                <a:cs typeface="Arial"/>
                <a:sym typeface="Arial"/>
              </a:defRPr>
            </a:lvl4pPr>
            <a:lvl5pPr indent="0" lvl="4" marL="0" marR="0" rtl="0" algn="r">
              <a:spcBef>
                <a:spcPts val="0"/>
              </a:spcBef>
              <a:spcAft>
                <a:spcPts val="0"/>
              </a:spcAft>
              <a:buNone/>
              <a:defRPr sz="1200">
                <a:solidFill>
                  <a:srgbClr val="161E2D"/>
                </a:solidFill>
                <a:latin typeface="Arial"/>
                <a:ea typeface="Arial"/>
                <a:cs typeface="Arial"/>
                <a:sym typeface="Arial"/>
              </a:defRPr>
            </a:lvl5pPr>
            <a:lvl6pPr indent="0" lvl="5" marL="0" marR="0" rtl="0" algn="r">
              <a:spcBef>
                <a:spcPts val="0"/>
              </a:spcBef>
              <a:spcAft>
                <a:spcPts val="0"/>
              </a:spcAft>
              <a:buNone/>
              <a:defRPr sz="1200">
                <a:solidFill>
                  <a:srgbClr val="161E2D"/>
                </a:solidFill>
                <a:latin typeface="Arial"/>
                <a:ea typeface="Arial"/>
                <a:cs typeface="Arial"/>
                <a:sym typeface="Arial"/>
              </a:defRPr>
            </a:lvl6pPr>
            <a:lvl7pPr indent="0" lvl="6" marL="0" marR="0" rtl="0" algn="r">
              <a:spcBef>
                <a:spcPts val="0"/>
              </a:spcBef>
              <a:spcAft>
                <a:spcPts val="0"/>
              </a:spcAft>
              <a:buNone/>
              <a:defRPr sz="1200">
                <a:solidFill>
                  <a:srgbClr val="161E2D"/>
                </a:solidFill>
                <a:latin typeface="Arial"/>
                <a:ea typeface="Arial"/>
                <a:cs typeface="Arial"/>
                <a:sym typeface="Arial"/>
              </a:defRPr>
            </a:lvl7pPr>
            <a:lvl8pPr indent="0" lvl="7" marL="0" marR="0" rtl="0" algn="r">
              <a:spcBef>
                <a:spcPts val="0"/>
              </a:spcBef>
              <a:spcAft>
                <a:spcPts val="0"/>
              </a:spcAft>
              <a:buNone/>
              <a:defRPr sz="1200">
                <a:solidFill>
                  <a:srgbClr val="161E2D"/>
                </a:solidFill>
                <a:latin typeface="Arial"/>
                <a:ea typeface="Arial"/>
                <a:cs typeface="Arial"/>
                <a:sym typeface="Arial"/>
              </a:defRPr>
            </a:lvl8pPr>
            <a:lvl9pPr indent="0" lvl="8" marL="0" marR="0" rtl="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tegory_Turquoise">
  <p:cSld name="Category_Turquoise">
    <p:spTree>
      <p:nvGrpSpPr>
        <p:cNvPr id="255" name="Shape 255"/>
        <p:cNvGrpSpPr/>
        <p:nvPr/>
      </p:nvGrpSpPr>
      <p:grpSpPr>
        <a:xfrm>
          <a:off x="0" y="0"/>
          <a:ext cx="0" cy="0"/>
          <a:chOff x="0" y="0"/>
          <a:chExt cx="0" cy="0"/>
        </a:xfrm>
      </p:grpSpPr>
      <p:sp>
        <p:nvSpPr>
          <p:cNvPr id="256" name="Google Shape;256;p43"/>
          <p:cNvSpPr/>
          <p:nvPr/>
        </p:nvSpPr>
        <p:spPr>
          <a:xfrm>
            <a:off x="0" y="0"/>
            <a:ext cx="12192000" cy="6858000"/>
          </a:xfrm>
          <a:prstGeom prst="rect">
            <a:avLst/>
          </a:prstGeom>
          <a:noFill/>
          <a:ln cap="flat" cmpd="sng" w="177800">
            <a:solidFill>
              <a:srgbClr val="067F6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7" name="Google Shape;257;p43"/>
          <p:cNvSpPr txBox="1"/>
          <p:nvPr>
            <p:ph type="ctrTitle"/>
          </p:nvPr>
        </p:nvSpPr>
        <p:spPr>
          <a:xfrm>
            <a:off x="291226" y="2101932"/>
            <a:ext cx="8195400" cy="22512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SzPts val="1400"/>
              <a:buNone/>
              <a:defRPr sz="6000"/>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258" name="Google Shape;258;p43"/>
          <p:cNvSpPr txBox="1"/>
          <p:nvPr>
            <p:ph idx="11" type="ftr"/>
          </p:nvPr>
        </p:nvSpPr>
        <p:spPr>
          <a:xfrm>
            <a:off x="1090613" y="6249988"/>
            <a:ext cx="44625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161E2D"/>
              </a:buClr>
              <a:buSzPts val="1000"/>
              <a:buFont typeface="Arial"/>
              <a:buNone/>
              <a:defRPr sz="1000">
                <a:solidFill>
                  <a:srgbClr val="161E2D"/>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9" name="Google Shape;259;p43"/>
          <p:cNvSpPr txBox="1"/>
          <p:nvPr>
            <p:ph idx="12" type="sldNum"/>
          </p:nvPr>
        </p:nvSpPr>
        <p:spPr>
          <a:xfrm>
            <a:off x="9105900" y="6249988"/>
            <a:ext cx="28449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161E2D"/>
                </a:solidFill>
                <a:latin typeface="Arial"/>
                <a:ea typeface="Arial"/>
                <a:cs typeface="Arial"/>
                <a:sym typeface="Arial"/>
              </a:defRPr>
            </a:lvl1pPr>
            <a:lvl2pPr indent="0" lvl="1" marL="0" marR="0" rtl="0" algn="r">
              <a:spcBef>
                <a:spcPts val="0"/>
              </a:spcBef>
              <a:spcAft>
                <a:spcPts val="0"/>
              </a:spcAft>
              <a:buNone/>
              <a:defRPr sz="1200">
                <a:solidFill>
                  <a:srgbClr val="161E2D"/>
                </a:solidFill>
                <a:latin typeface="Arial"/>
                <a:ea typeface="Arial"/>
                <a:cs typeface="Arial"/>
                <a:sym typeface="Arial"/>
              </a:defRPr>
            </a:lvl2pPr>
            <a:lvl3pPr indent="0" lvl="2" marL="0" marR="0" rtl="0" algn="r">
              <a:spcBef>
                <a:spcPts val="0"/>
              </a:spcBef>
              <a:spcAft>
                <a:spcPts val="0"/>
              </a:spcAft>
              <a:buNone/>
              <a:defRPr sz="1200">
                <a:solidFill>
                  <a:srgbClr val="161E2D"/>
                </a:solidFill>
                <a:latin typeface="Arial"/>
                <a:ea typeface="Arial"/>
                <a:cs typeface="Arial"/>
                <a:sym typeface="Arial"/>
              </a:defRPr>
            </a:lvl3pPr>
            <a:lvl4pPr indent="0" lvl="3" marL="0" marR="0" rtl="0" algn="r">
              <a:spcBef>
                <a:spcPts val="0"/>
              </a:spcBef>
              <a:spcAft>
                <a:spcPts val="0"/>
              </a:spcAft>
              <a:buNone/>
              <a:defRPr sz="1200">
                <a:solidFill>
                  <a:srgbClr val="161E2D"/>
                </a:solidFill>
                <a:latin typeface="Arial"/>
                <a:ea typeface="Arial"/>
                <a:cs typeface="Arial"/>
                <a:sym typeface="Arial"/>
              </a:defRPr>
            </a:lvl4pPr>
            <a:lvl5pPr indent="0" lvl="4" marL="0" marR="0" rtl="0" algn="r">
              <a:spcBef>
                <a:spcPts val="0"/>
              </a:spcBef>
              <a:spcAft>
                <a:spcPts val="0"/>
              </a:spcAft>
              <a:buNone/>
              <a:defRPr sz="1200">
                <a:solidFill>
                  <a:srgbClr val="161E2D"/>
                </a:solidFill>
                <a:latin typeface="Arial"/>
                <a:ea typeface="Arial"/>
                <a:cs typeface="Arial"/>
                <a:sym typeface="Arial"/>
              </a:defRPr>
            </a:lvl5pPr>
            <a:lvl6pPr indent="0" lvl="5" marL="0" marR="0" rtl="0" algn="r">
              <a:spcBef>
                <a:spcPts val="0"/>
              </a:spcBef>
              <a:spcAft>
                <a:spcPts val="0"/>
              </a:spcAft>
              <a:buNone/>
              <a:defRPr sz="1200">
                <a:solidFill>
                  <a:srgbClr val="161E2D"/>
                </a:solidFill>
                <a:latin typeface="Arial"/>
                <a:ea typeface="Arial"/>
                <a:cs typeface="Arial"/>
                <a:sym typeface="Arial"/>
              </a:defRPr>
            </a:lvl6pPr>
            <a:lvl7pPr indent="0" lvl="6" marL="0" marR="0" rtl="0" algn="r">
              <a:spcBef>
                <a:spcPts val="0"/>
              </a:spcBef>
              <a:spcAft>
                <a:spcPts val="0"/>
              </a:spcAft>
              <a:buNone/>
              <a:defRPr sz="1200">
                <a:solidFill>
                  <a:srgbClr val="161E2D"/>
                </a:solidFill>
                <a:latin typeface="Arial"/>
                <a:ea typeface="Arial"/>
                <a:cs typeface="Arial"/>
                <a:sym typeface="Arial"/>
              </a:defRPr>
            </a:lvl7pPr>
            <a:lvl8pPr indent="0" lvl="7" marL="0" marR="0" rtl="0" algn="r">
              <a:spcBef>
                <a:spcPts val="0"/>
              </a:spcBef>
              <a:spcAft>
                <a:spcPts val="0"/>
              </a:spcAft>
              <a:buNone/>
              <a:defRPr sz="1200">
                <a:solidFill>
                  <a:srgbClr val="161E2D"/>
                </a:solidFill>
                <a:latin typeface="Arial"/>
                <a:ea typeface="Arial"/>
                <a:cs typeface="Arial"/>
                <a:sym typeface="Arial"/>
              </a:defRPr>
            </a:lvl8pPr>
            <a:lvl9pPr indent="0" lvl="8" marL="0" marR="0" rtl="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s_Turquoise">
  <p:cSld name="Icons_Turquoise">
    <p:spTree>
      <p:nvGrpSpPr>
        <p:cNvPr id="260" name="Shape 260"/>
        <p:cNvGrpSpPr/>
        <p:nvPr/>
      </p:nvGrpSpPr>
      <p:grpSpPr>
        <a:xfrm>
          <a:off x="0" y="0"/>
          <a:ext cx="0" cy="0"/>
          <a:chOff x="0" y="0"/>
          <a:chExt cx="0" cy="0"/>
        </a:xfrm>
      </p:grpSpPr>
      <p:sp>
        <p:nvSpPr>
          <p:cNvPr id="261" name="Google Shape;261;p44"/>
          <p:cNvSpPr/>
          <p:nvPr/>
        </p:nvSpPr>
        <p:spPr>
          <a:xfrm>
            <a:off x="88900" y="1009650"/>
            <a:ext cx="11998200" cy="1557300"/>
          </a:xfrm>
          <a:prstGeom prst="rect">
            <a:avLst/>
          </a:prstGeom>
          <a:solidFill>
            <a:srgbClr val="F2F4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2" name="Google Shape;262;p44"/>
          <p:cNvSpPr txBox="1"/>
          <p:nvPr/>
        </p:nvSpPr>
        <p:spPr>
          <a:xfrm>
            <a:off x="241300" y="1465263"/>
            <a:ext cx="1905000" cy="6444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fr-FR" sz="1600">
                <a:solidFill>
                  <a:srgbClr val="161E2D"/>
                </a:solidFill>
                <a:latin typeface="Arial"/>
                <a:ea typeface="Arial"/>
                <a:cs typeface="Arial"/>
                <a:sym typeface="Arial"/>
              </a:rPr>
              <a:t>Service Icon</a:t>
            </a:r>
            <a:endParaRPr/>
          </a:p>
        </p:txBody>
      </p:sp>
      <p:sp>
        <p:nvSpPr>
          <p:cNvPr id="263" name="Google Shape;263;p44"/>
          <p:cNvSpPr txBox="1"/>
          <p:nvPr/>
        </p:nvSpPr>
        <p:spPr>
          <a:xfrm>
            <a:off x="241300" y="2844800"/>
            <a:ext cx="1905000" cy="6429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61E2D"/>
              </a:buClr>
              <a:buSzPts val="1600"/>
              <a:buFont typeface="Arial"/>
              <a:buNone/>
            </a:pPr>
            <a:r>
              <a:rPr b="1" i="0" lang="fr-FR" sz="1600">
                <a:solidFill>
                  <a:srgbClr val="161E2D"/>
                </a:solidFill>
                <a:latin typeface="Arial"/>
                <a:ea typeface="Arial"/>
                <a:cs typeface="Arial"/>
                <a:sym typeface="Arial"/>
              </a:rPr>
              <a:t>Resource Icon(s)</a:t>
            </a:r>
            <a:endParaRPr/>
          </a:p>
        </p:txBody>
      </p:sp>
      <p:cxnSp>
        <p:nvCxnSpPr>
          <p:cNvPr id="264" name="Google Shape;264;p44"/>
          <p:cNvCxnSpPr/>
          <p:nvPr/>
        </p:nvCxnSpPr>
        <p:spPr>
          <a:xfrm>
            <a:off x="2225675" y="1009650"/>
            <a:ext cx="0" cy="4913400"/>
          </a:xfrm>
          <a:prstGeom prst="straightConnector1">
            <a:avLst/>
          </a:prstGeom>
          <a:noFill/>
          <a:ln cap="flat" cmpd="sng" w="12700">
            <a:solidFill>
              <a:srgbClr val="D5DBDB"/>
            </a:solidFill>
            <a:prstDash val="solid"/>
            <a:miter lim="800000"/>
            <a:headEnd len="sm" w="sm" type="none"/>
            <a:tailEnd len="sm" w="sm" type="none"/>
          </a:ln>
        </p:spPr>
      </p:cxnSp>
      <p:sp>
        <p:nvSpPr>
          <p:cNvPr id="265" name="Google Shape;265;p44"/>
          <p:cNvSpPr/>
          <p:nvPr/>
        </p:nvSpPr>
        <p:spPr>
          <a:xfrm>
            <a:off x="0" y="0"/>
            <a:ext cx="12192000" cy="6858000"/>
          </a:xfrm>
          <a:prstGeom prst="rect">
            <a:avLst/>
          </a:prstGeom>
          <a:noFill/>
          <a:ln cap="flat" cmpd="sng" w="177800">
            <a:solidFill>
              <a:srgbClr val="067F6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6" name="Google Shape;266;p44"/>
          <p:cNvSpPr txBox="1"/>
          <p:nvPr>
            <p:ph type="title"/>
          </p:nvPr>
        </p:nvSpPr>
        <p:spPr>
          <a:xfrm>
            <a:off x="240941" y="365126"/>
            <a:ext cx="8637900" cy="644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267" name="Google Shape;267;p44"/>
          <p:cNvSpPr txBox="1"/>
          <p:nvPr>
            <p:ph idx="1" type="body"/>
          </p:nvPr>
        </p:nvSpPr>
        <p:spPr>
          <a:xfrm>
            <a:off x="10322751" y="365125"/>
            <a:ext cx="1628400" cy="644400"/>
          </a:xfrm>
          <a:prstGeom prst="rect">
            <a:avLst/>
          </a:prstGeom>
          <a:noFill/>
          <a:ln>
            <a:noFill/>
          </a:ln>
        </p:spPr>
        <p:txBody>
          <a:bodyPr anchorCtr="0" anchor="t" bIns="45700" lIns="91425" spcFirstLastPara="1" rIns="91425" wrap="square" tIns="45700">
            <a:normAutofit/>
          </a:bodyPr>
          <a:lstStyle>
            <a:lvl1pPr indent="-228600" lvl="0" marL="457200" rtl="0" algn="r">
              <a:lnSpc>
                <a:spcPct val="90000"/>
              </a:lnSpc>
              <a:spcBef>
                <a:spcPts val="1000"/>
              </a:spcBef>
              <a:spcAft>
                <a:spcPts val="0"/>
              </a:spcAft>
              <a:buSzPts val="1400"/>
              <a:buNone/>
              <a:defRPr sz="1800"/>
            </a:lvl1pPr>
            <a:lvl2pPr indent="-228600" lvl="1" marL="914400" rtl="0" algn="l">
              <a:lnSpc>
                <a:spcPct val="90000"/>
              </a:lnSpc>
              <a:spcBef>
                <a:spcPts val="500"/>
              </a:spcBef>
              <a:spcAft>
                <a:spcPts val="0"/>
              </a:spcAft>
              <a:buSzPts val="1400"/>
              <a:buNone/>
              <a:defRPr/>
            </a:lvl2pPr>
            <a:lvl3pPr indent="-228600" lvl="2" marL="1371600" rtl="0" algn="l">
              <a:lnSpc>
                <a:spcPct val="90000"/>
              </a:lnSpc>
              <a:spcBef>
                <a:spcPts val="500"/>
              </a:spcBef>
              <a:spcAft>
                <a:spcPts val="0"/>
              </a:spcAft>
              <a:buSzPts val="1400"/>
              <a:buNone/>
              <a:defRPr/>
            </a:lvl3pPr>
            <a:lvl4pPr indent="-228600" lvl="3" marL="1828800" rtl="0" algn="l">
              <a:lnSpc>
                <a:spcPct val="90000"/>
              </a:lnSpc>
              <a:spcBef>
                <a:spcPts val="500"/>
              </a:spcBef>
              <a:spcAft>
                <a:spcPts val="0"/>
              </a:spcAft>
              <a:buSzPts val="1400"/>
              <a:buNone/>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68" name="Google Shape;268;p44"/>
          <p:cNvSpPr txBox="1"/>
          <p:nvPr>
            <p:ph idx="11" type="ftr"/>
          </p:nvPr>
        </p:nvSpPr>
        <p:spPr>
          <a:xfrm>
            <a:off x="1090613" y="6249988"/>
            <a:ext cx="44625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161E2D"/>
              </a:buClr>
              <a:buSzPts val="1000"/>
              <a:buFont typeface="Arial"/>
              <a:buNone/>
              <a:defRPr sz="1000">
                <a:solidFill>
                  <a:srgbClr val="161E2D"/>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9" name="Google Shape;269;p44"/>
          <p:cNvSpPr txBox="1"/>
          <p:nvPr>
            <p:ph idx="12" type="sldNum"/>
          </p:nvPr>
        </p:nvSpPr>
        <p:spPr>
          <a:xfrm>
            <a:off x="9105900" y="6249988"/>
            <a:ext cx="28449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161E2D"/>
                </a:solidFill>
                <a:latin typeface="Arial"/>
                <a:ea typeface="Arial"/>
                <a:cs typeface="Arial"/>
                <a:sym typeface="Arial"/>
              </a:defRPr>
            </a:lvl1pPr>
            <a:lvl2pPr indent="0" lvl="1" marL="0" marR="0" rtl="0" algn="r">
              <a:spcBef>
                <a:spcPts val="0"/>
              </a:spcBef>
              <a:spcAft>
                <a:spcPts val="0"/>
              </a:spcAft>
              <a:buNone/>
              <a:defRPr sz="1200">
                <a:solidFill>
                  <a:srgbClr val="161E2D"/>
                </a:solidFill>
                <a:latin typeface="Arial"/>
                <a:ea typeface="Arial"/>
                <a:cs typeface="Arial"/>
                <a:sym typeface="Arial"/>
              </a:defRPr>
            </a:lvl2pPr>
            <a:lvl3pPr indent="0" lvl="2" marL="0" marR="0" rtl="0" algn="r">
              <a:spcBef>
                <a:spcPts val="0"/>
              </a:spcBef>
              <a:spcAft>
                <a:spcPts val="0"/>
              </a:spcAft>
              <a:buNone/>
              <a:defRPr sz="1200">
                <a:solidFill>
                  <a:srgbClr val="161E2D"/>
                </a:solidFill>
                <a:latin typeface="Arial"/>
                <a:ea typeface="Arial"/>
                <a:cs typeface="Arial"/>
                <a:sym typeface="Arial"/>
              </a:defRPr>
            </a:lvl3pPr>
            <a:lvl4pPr indent="0" lvl="3" marL="0" marR="0" rtl="0" algn="r">
              <a:spcBef>
                <a:spcPts val="0"/>
              </a:spcBef>
              <a:spcAft>
                <a:spcPts val="0"/>
              </a:spcAft>
              <a:buNone/>
              <a:defRPr sz="1200">
                <a:solidFill>
                  <a:srgbClr val="161E2D"/>
                </a:solidFill>
                <a:latin typeface="Arial"/>
                <a:ea typeface="Arial"/>
                <a:cs typeface="Arial"/>
                <a:sym typeface="Arial"/>
              </a:defRPr>
            </a:lvl4pPr>
            <a:lvl5pPr indent="0" lvl="4" marL="0" marR="0" rtl="0" algn="r">
              <a:spcBef>
                <a:spcPts val="0"/>
              </a:spcBef>
              <a:spcAft>
                <a:spcPts val="0"/>
              </a:spcAft>
              <a:buNone/>
              <a:defRPr sz="1200">
                <a:solidFill>
                  <a:srgbClr val="161E2D"/>
                </a:solidFill>
                <a:latin typeface="Arial"/>
                <a:ea typeface="Arial"/>
                <a:cs typeface="Arial"/>
                <a:sym typeface="Arial"/>
              </a:defRPr>
            </a:lvl5pPr>
            <a:lvl6pPr indent="0" lvl="5" marL="0" marR="0" rtl="0" algn="r">
              <a:spcBef>
                <a:spcPts val="0"/>
              </a:spcBef>
              <a:spcAft>
                <a:spcPts val="0"/>
              </a:spcAft>
              <a:buNone/>
              <a:defRPr sz="1200">
                <a:solidFill>
                  <a:srgbClr val="161E2D"/>
                </a:solidFill>
                <a:latin typeface="Arial"/>
                <a:ea typeface="Arial"/>
                <a:cs typeface="Arial"/>
                <a:sym typeface="Arial"/>
              </a:defRPr>
            </a:lvl6pPr>
            <a:lvl7pPr indent="0" lvl="6" marL="0" marR="0" rtl="0" algn="r">
              <a:spcBef>
                <a:spcPts val="0"/>
              </a:spcBef>
              <a:spcAft>
                <a:spcPts val="0"/>
              </a:spcAft>
              <a:buNone/>
              <a:defRPr sz="1200">
                <a:solidFill>
                  <a:srgbClr val="161E2D"/>
                </a:solidFill>
                <a:latin typeface="Arial"/>
                <a:ea typeface="Arial"/>
                <a:cs typeface="Arial"/>
                <a:sym typeface="Arial"/>
              </a:defRPr>
            </a:lvl7pPr>
            <a:lvl8pPr indent="0" lvl="7" marL="0" marR="0" rtl="0" algn="r">
              <a:spcBef>
                <a:spcPts val="0"/>
              </a:spcBef>
              <a:spcAft>
                <a:spcPts val="0"/>
              </a:spcAft>
              <a:buNone/>
              <a:defRPr sz="1200">
                <a:solidFill>
                  <a:srgbClr val="161E2D"/>
                </a:solidFill>
                <a:latin typeface="Arial"/>
                <a:ea typeface="Arial"/>
                <a:cs typeface="Arial"/>
                <a:sym typeface="Arial"/>
              </a:defRPr>
            </a:lvl8pPr>
            <a:lvl9pPr indent="0" lvl="8" marL="0" marR="0" rtl="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4" name="Shape 44"/>
        <p:cNvGrpSpPr/>
        <p:nvPr/>
      </p:nvGrpSpPr>
      <p:grpSpPr>
        <a:xfrm>
          <a:off x="0" y="0"/>
          <a:ext cx="0" cy="0"/>
          <a:chOff x="0" y="0"/>
          <a:chExt cx="0" cy="0"/>
        </a:xfrm>
      </p:grpSpPr>
      <p:sp>
        <p:nvSpPr>
          <p:cNvPr id="45" name="Google Shape;45;p15"/>
          <p:cNvSpPr txBox="1"/>
          <p:nvPr>
            <p:ph type="title"/>
          </p:nvPr>
        </p:nvSpPr>
        <p:spPr>
          <a:xfrm>
            <a:off x="240941" y="365126"/>
            <a:ext cx="11710200" cy="644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46" name="Google Shape;46;p15"/>
          <p:cNvSpPr txBox="1"/>
          <p:nvPr>
            <p:ph idx="1" type="body"/>
          </p:nvPr>
        </p:nvSpPr>
        <p:spPr>
          <a:xfrm>
            <a:off x="240941" y="1175657"/>
            <a:ext cx="11710200" cy="47271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SzPts val="1400"/>
              <a:buNone/>
              <a:defRPr/>
            </a:lvl1pPr>
            <a:lvl2pPr indent="-228600" lvl="1" marL="914400" rtl="0" algn="l">
              <a:lnSpc>
                <a:spcPct val="90000"/>
              </a:lnSpc>
              <a:spcBef>
                <a:spcPts val="500"/>
              </a:spcBef>
              <a:spcAft>
                <a:spcPts val="0"/>
              </a:spcAft>
              <a:buSzPts val="1400"/>
              <a:buNone/>
              <a:defRPr/>
            </a:lvl2pPr>
            <a:lvl3pPr indent="-228600" lvl="2" marL="1371600" rtl="0" algn="l">
              <a:lnSpc>
                <a:spcPct val="90000"/>
              </a:lnSpc>
              <a:spcBef>
                <a:spcPts val="500"/>
              </a:spcBef>
              <a:spcAft>
                <a:spcPts val="0"/>
              </a:spcAft>
              <a:buSzPts val="1400"/>
              <a:buNone/>
              <a:defRPr/>
            </a:lvl3pPr>
            <a:lvl4pPr indent="-228600" lvl="3" marL="1828800" rtl="0" algn="l">
              <a:lnSpc>
                <a:spcPct val="90000"/>
              </a:lnSpc>
              <a:spcBef>
                <a:spcPts val="500"/>
              </a:spcBef>
              <a:spcAft>
                <a:spcPts val="0"/>
              </a:spcAft>
              <a:buSzPts val="1400"/>
              <a:buNone/>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7" name="Google Shape;47;p15"/>
          <p:cNvSpPr txBox="1"/>
          <p:nvPr>
            <p:ph idx="11" type="ftr"/>
          </p:nvPr>
        </p:nvSpPr>
        <p:spPr>
          <a:xfrm>
            <a:off x="1090613" y="6249988"/>
            <a:ext cx="44625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rgbClr val="161E2D"/>
              </a:buClr>
              <a:buSzPts val="1000"/>
              <a:buFont typeface="Arial"/>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15"/>
          <p:cNvSpPr txBox="1"/>
          <p:nvPr>
            <p:ph idx="12" type="sldNum"/>
          </p:nvPr>
        </p:nvSpPr>
        <p:spPr>
          <a:xfrm>
            <a:off x="9105900" y="6249988"/>
            <a:ext cx="28449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161E2D"/>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161E2D"/>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161E2D"/>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161E2D"/>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161E2D"/>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161E2D"/>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161E2D"/>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161E2D"/>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col-content">
  <p:cSld name="Two-col-content">
    <p:spTree>
      <p:nvGrpSpPr>
        <p:cNvPr id="49" name="Shape 49"/>
        <p:cNvGrpSpPr/>
        <p:nvPr/>
      </p:nvGrpSpPr>
      <p:grpSpPr>
        <a:xfrm>
          <a:off x="0" y="0"/>
          <a:ext cx="0" cy="0"/>
          <a:chOff x="0" y="0"/>
          <a:chExt cx="0" cy="0"/>
        </a:xfrm>
      </p:grpSpPr>
      <p:sp>
        <p:nvSpPr>
          <p:cNvPr id="50" name="Google Shape;50;p16"/>
          <p:cNvSpPr txBox="1"/>
          <p:nvPr>
            <p:ph type="title"/>
          </p:nvPr>
        </p:nvSpPr>
        <p:spPr>
          <a:xfrm>
            <a:off x="241300" y="365125"/>
            <a:ext cx="11709300" cy="644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51" name="Google Shape;51;p16"/>
          <p:cNvSpPr txBox="1"/>
          <p:nvPr>
            <p:ph idx="1" type="body"/>
          </p:nvPr>
        </p:nvSpPr>
        <p:spPr>
          <a:xfrm>
            <a:off x="240942" y="1175657"/>
            <a:ext cx="5669400" cy="47271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SzPts val="1400"/>
              <a:buNone/>
              <a:defRPr/>
            </a:lvl1pPr>
            <a:lvl2pPr indent="-228600" lvl="1" marL="914400" rtl="0" algn="l">
              <a:lnSpc>
                <a:spcPct val="90000"/>
              </a:lnSpc>
              <a:spcBef>
                <a:spcPts val="500"/>
              </a:spcBef>
              <a:spcAft>
                <a:spcPts val="0"/>
              </a:spcAft>
              <a:buSzPts val="1400"/>
              <a:buNone/>
              <a:defRPr/>
            </a:lvl2pPr>
            <a:lvl3pPr indent="-228600" lvl="2" marL="1371600" rtl="0" algn="l">
              <a:lnSpc>
                <a:spcPct val="90000"/>
              </a:lnSpc>
              <a:spcBef>
                <a:spcPts val="500"/>
              </a:spcBef>
              <a:spcAft>
                <a:spcPts val="0"/>
              </a:spcAft>
              <a:buSzPts val="1400"/>
              <a:buNone/>
              <a:defRPr/>
            </a:lvl3pPr>
            <a:lvl4pPr indent="-228600" lvl="3" marL="1828800" rtl="0" algn="l">
              <a:lnSpc>
                <a:spcPct val="90000"/>
              </a:lnSpc>
              <a:spcBef>
                <a:spcPts val="500"/>
              </a:spcBef>
              <a:spcAft>
                <a:spcPts val="0"/>
              </a:spcAft>
              <a:buSzPts val="1400"/>
              <a:buNone/>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52" name="Google Shape;52;p16"/>
          <p:cNvSpPr txBox="1"/>
          <p:nvPr>
            <p:ph idx="2" type="body"/>
          </p:nvPr>
        </p:nvSpPr>
        <p:spPr>
          <a:xfrm>
            <a:off x="6281530" y="1175657"/>
            <a:ext cx="5669400" cy="47271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SzPts val="1400"/>
              <a:buNone/>
              <a:defRPr/>
            </a:lvl1pPr>
            <a:lvl2pPr indent="-228600" lvl="1" marL="914400" rtl="0" algn="l">
              <a:lnSpc>
                <a:spcPct val="90000"/>
              </a:lnSpc>
              <a:spcBef>
                <a:spcPts val="500"/>
              </a:spcBef>
              <a:spcAft>
                <a:spcPts val="0"/>
              </a:spcAft>
              <a:buSzPts val="1400"/>
              <a:buNone/>
              <a:defRPr/>
            </a:lvl2pPr>
            <a:lvl3pPr indent="-228600" lvl="2" marL="1371600" rtl="0" algn="l">
              <a:lnSpc>
                <a:spcPct val="90000"/>
              </a:lnSpc>
              <a:spcBef>
                <a:spcPts val="500"/>
              </a:spcBef>
              <a:spcAft>
                <a:spcPts val="0"/>
              </a:spcAft>
              <a:buSzPts val="1400"/>
              <a:buNone/>
              <a:defRPr/>
            </a:lvl3pPr>
            <a:lvl4pPr indent="-228600" lvl="3" marL="1828800" rtl="0" algn="l">
              <a:lnSpc>
                <a:spcPct val="90000"/>
              </a:lnSpc>
              <a:spcBef>
                <a:spcPts val="500"/>
              </a:spcBef>
              <a:spcAft>
                <a:spcPts val="0"/>
              </a:spcAft>
              <a:buSzPts val="1400"/>
              <a:buNone/>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53" name="Google Shape;53;p16"/>
          <p:cNvSpPr txBox="1"/>
          <p:nvPr>
            <p:ph idx="11" type="ftr"/>
          </p:nvPr>
        </p:nvSpPr>
        <p:spPr>
          <a:xfrm>
            <a:off x="1090613" y="6249988"/>
            <a:ext cx="44625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rgbClr val="161E2D"/>
              </a:buClr>
              <a:buSzPts val="1000"/>
              <a:buFont typeface="Arial"/>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6"/>
          <p:cNvSpPr txBox="1"/>
          <p:nvPr>
            <p:ph idx="12" type="sldNum"/>
          </p:nvPr>
        </p:nvSpPr>
        <p:spPr>
          <a:xfrm>
            <a:off x="9105900" y="6249988"/>
            <a:ext cx="28449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161E2D"/>
                </a:solidFill>
                <a:latin typeface="Arial"/>
                <a:ea typeface="Arial"/>
                <a:cs typeface="Arial"/>
                <a:sym typeface="Arial"/>
              </a:defRPr>
            </a:lvl1pPr>
            <a:lvl2pPr indent="0" lvl="1" marL="0" marR="0" rtl="0" algn="r">
              <a:spcBef>
                <a:spcPts val="0"/>
              </a:spcBef>
              <a:spcAft>
                <a:spcPts val="0"/>
              </a:spcAft>
              <a:buNone/>
              <a:defRPr sz="1200">
                <a:solidFill>
                  <a:srgbClr val="161E2D"/>
                </a:solidFill>
                <a:latin typeface="Arial"/>
                <a:ea typeface="Arial"/>
                <a:cs typeface="Arial"/>
                <a:sym typeface="Arial"/>
              </a:defRPr>
            </a:lvl2pPr>
            <a:lvl3pPr indent="0" lvl="2" marL="0" marR="0" rtl="0" algn="r">
              <a:spcBef>
                <a:spcPts val="0"/>
              </a:spcBef>
              <a:spcAft>
                <a:spcPts val="0"/>
              </a:spcAft>
              <a:buNone/>
              <a:defRPr sz="1200">
                <a:solidFill>
                  <a:srgbClr val="161E2D"/>
                </a:solidFill>
                <a:latin typeface="Arial"/>
                <a:ea typeface="Arial"/>
                <a:cs typeface="Arial"/>
                <a:sym typeface="Arial"/>
              </a:defRPr>
            </a:lvl3pPr>
            <a:lvl4pPr indent="0" lvl="3" marL="0" marR="0" rtl="0" algn="r">
              <a:spcBef>
                <a:spcPts val="0"/>
              </a:spcBef>
              <a:spcAft>
                <a:spcPts val="0"/>
              </a:spcAft>
              <a:buNone/>
              <a:defRPr sz="1200">
                <a:solidFill>
                  <a:srgbClr val="161E2D"/>
                </a:solidFill>
                <a:latin typeface="Arial"/>
                <a:ea typeface="Arial"/>
                <a:cs typeface="Arial"/>
                <a:sym typeface="Arial"/>
              </a:defRPr>
            </a:lvl4pPr>
            <a:lvl5pPr indent="0" lvl="4" marL="0" marR="0" rtl="0" algn="r">
              <a:spcBef>
                <a:spcPts val="0"/>
              </a:spcBef>
              <a:spcAft>
                <a:spcPts val="0"/>
              </a:spcAft>
              <a:buNone/>
              <a:defRPr sz="1200">
                <a:solidFill>
                  <a:srgbClr val="161E2D"/>
                </a:solidFill>
                <a:latin typeface="Arial"/>
                <a:ea typeface="Arial"/>
                <a:cs typeface="Arial"/>
                <a:sym typeface="Arial"/>
              </a:defRPr>
            </a:lvl5pPr>
            <a:lvl6pPr indent="0" lvl="5" marL="0" marR="0" rtl="0" algn="r">
              <a:spcBef>
                <a:spcPts val="0"/>
              </a:spcBef>
              <a:spcAft>
                <a:spcPts val="0"/>
              </a:spcAft>
              <a:buNone/>
              <a:defRPr sz="1200">
                <a:solidFill>
                  <a:srgbClr val="161E2D"/>
                </a:solidFill>
                <a:latin typeface="Arial"/>
                <a:ea typeface="Arial"/>
                <a:cs typeface="Arial"/>
                <a:sym typeface="Arial"/>
              </a:defRPr>
            </a:lvl6pPr>
            <a:lvl7pPr indent="0" lvl="6" marL="0" marR="0" rtl="0" algn="r">
              <a:spcBef>
                <a:spcPts val="0"/>
              </a:spcBef>
              <a:spcAft>
                <a:spcPts val="0"/>
              </a:spcAft>
              <a:buNone/>
              <a:defRPr sz="1200">
                <a:solidFill>
                  <a:srgbClr val="161E2D"/>
                </a:solidFill>
                <a:latin typeface="Arial"/>
                <a:ea typeface="Arial"/>
                <a:cs typeface="Arial"/>
                <a:sym typeface="Arial"/>
              </a:defRPr>
            </a:lvl7pPr>
            <a:lvl8pPr indent="0" lvl="7" marL="0" marR="0" rtl="0" algn="r">
              <a:spcBef>
                <a:spcPts val="0"/>
              </a:spcBef>
              <a:spcAft>
                <a:spcPts val="0"/>
              </a:spcAft>
              <a:buNone/>
              <a:defRPr sz="1200">
                <a:solidFill>
                  <a:srgbClr val="161E2D"/>
                </a:solidFill>
                <a:latin typeface="Arial"/>
                <a:ea typeface="Arial"/>
                <a:cs typeface="Arial"/>
                <a:sym typeface="Arial"/>
              </a:defRPr>
            </a:lvl8pPr>
            <a:lvl9pPr indent="0" lvl="8" marL="0" marR="0" rtl="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three-col">
  <p:cSld name="Title-three-col">
    <p:spTree>
      <p:nvGrpSpPr>
        <p:cNvPr id="55" name="Shape 55"/>
        <p:cNvGrpSpPr/>
        <p:nvPr/>
      </p:nvGrpSpPr>
      <p:grpSpPr>
        <a:xfrm>
          <a:off x="0" y="0"/>
          <a:ext cx="0" cy="0"/>
          <a:chOff x="0" y="0"/>
          <a:chExt cx="0" cy="0"/>
        </a:xfrm>
      </p:grpSpPr>
      <p:sp>
        <p:nvSpPr>
          <p:cNvPr id="56" name="Google Shape;56;p17"/>
          <p:cNvSpPr txBox="1"/>
          <p:nvPr>
            <p:ph type="title"/>
          </p:nvPr>
        </p:nvSpPr>
        <p:spPr>
          <a:xfrm>
            <a:off x="241300" y="365125"/>
            <a:ext cx="11709300" cy="644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57" name="Google Shape;57;p17"/>
          <p:cNvSpPr txBox="1"/>
          <p:nvPr>
            <p:ph idx="1" type="body"/>
          </p:nvPr>
        </p:nvSpPr>
        <p:spPr>
          <a:xfrm>
            <a:off x="240943" y="1175657"/>
            <a:ext cx="3602400" cy="47271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SzPts val="1400"/>
              <a:buNone/>
              <a:defRPr/>
            </a:lvl1pPr>
            <a:lvl2pPr indent="-228600" lvl="1" marL="914400" rtl="0" algn="l">
              <a:lnSpc>
                <a:spcPct val="90000"/>
              </a:lnSpc>
              <a:spcBef>
                <a:spcPts val="500"/>
              </a:spcBef>
              <a:spcAft>
                <a:spcPts val="0"/>
              </a:spcAft>
              <a:buSzPts val="1400"/>
              <a:buNone/>
              <a:defRPr/>
            </a:lvl2pPr>
            <a:lvl3pPr indent="-228600" lvl="2" marL="1371600" rtl="0" algn="l">
              <a:lnSpc>
                <a:spcPct val="90000"/>
              </a:lnSpc>
              <a:spcBef>
                <a:spcPts val="500"/>
              </a:spcBef>
              <a:spcAft>
                <a:spcPts val="0"/>
              </a:spcAft>
              <a:buSzPts val="1400"/>
              <a:buNone/>
              <a:defRPr/>
            </a:lvl3pPr>
            <a:lvl4pPr indent="-228600" lvl="3" marL="1828800" rtl="0" algn="l">
              <a:lnSpc>
                <a:spcPct val="90000"/>
              </a:lnSpc>
              <a:spcBef>
                <a:spcPts val="500"/>
              </a:spcBef>
              <a:spcAft>
                <a:spcPts val="0"/>
              </a:spcAft>
              <a:buSzPts val="1400"/>
              <a:buNone/>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58" name="Google Shape;58;p17"/>
          <p:cNvSpPr txBox="1"/>
          <p:nvPr>
            <p:ph idx="2" type="body"/>
          </p:nvPr>
        </p:nvSpPr>
        <p:spPr>
          <a:xfrm>
            <a:off x="4294802" y="1175657"/>
            <a:ext cx="3602400" cy="47271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SzPts val="1400"/>
              <a:buNone/>
              <a:defRPr/>
            </a:lvl1pPr>
            <a:lvl2pPr indent="-228600" lvl="1" marL="914400" rtl="0" algn="l">
              <a:lnSpc>
                <a:spcPct val="90000"/>
              </a:lnSpc>
              <a:spcBef>
                <a:spcPts val="500"/>
              </a:spcBef>
              <a:spcAft>
                <a:spcPts val="0"/>
              </a:spcAft>
              <a:buSzPts val="1400"/>
              <a:buNone/>
              <a:defRPr/>
            </a:lvl2pPr>
            <a:lvl3pPr indent="-228600" lvl="2" marL="1371600" rtl="0" algn="l">
              <a:lnSpc>
                <a:spcPct val="90000"/>
              </a:lnSpc>
              <a:spcBef>
                <a:spcPts val="500"/>
              </a:spcBef>
              <a:spcAft>
                <a:spcPts val="0"/>
              </a:spcAft>
              <a:buSzPts val="1400"/>
              <a:buNone/>
              <a:defRPr/>
            </a:lvl3pPr>
            <a:lvl4pPr indent="-228600" lvl="3" marL="1828800" rtl="0" algn="l">
              <a:lnSpc>
                <a:spcPct val="90000"/>
              </a:lnSpc>
              <a:spcBef>
                <a:spcPts val="500"/>
              </a:spcBef>
              <a:spcAft>
                <a:spcPts val="0"/>
              </a:spcAft>
              <a:buSzPts val="1400"/>
              <a:buNone/>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59" name="Google Shape;59;p17"/>
          <p:cNvSpPr txBox="1"/>
          <p:nvPr>
            <p:ph idx="3" type="body"/>
          </p:nvPr>
        </p:nvSpPr>
        <p:spPr>
          <a:xfrm>
            <a:off x="8326793" y="1175657"/>
            <a:ext cx="3602400" cy="47271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SzPts val="1400"/>
              <a:buNone/>
              <a:defRPr/>
            </a:lvl1pPr>
            <a:lvl2pPr indent="-228600" lvl="1" marL="914400" rtl="0" algn="l">
              <a:lnSpc>
                <a:spcPct val="90000"/>
              </a:lnSpc>
              <a:spcBef>
                <a:spcPts val="500"/>
              </a:spcBef>
              <a:spcAft>
                <a:spcPts val="0"/>
              </a:spcAft>
              <a:buSzPts val="1400"/>
              <a:buNone/>
              <a:defRPr/>
            </a:lvl2pPr>
            <a:lvl3pPr indent="-228600" lvl="2" marL="1371600" rtl="0" algn="l">
              <a:lnSpc>
                <a:spcPct val="90000"/>
              </a:lnSpc>
              <a:spcBef>
                <a:spcPts val="500"/>
              </a:spcBef>
              <a:spcAft>
                <a:spcPts val="0"/>
              </a:spcAft>
              <a:buSzPts val="1400"/>
              <a:buNone/>
              <a:defRPr/>
            </a:lvl3pPr>
            <a:lvl4pPr indent="-228600" lvl="3" marL="1828800" rtl="0" algn="l">
              <a:lnSpc>
                <a:spcPct val="90000"/>
              </a:lnSpc>
              <a:spcBef>
                <a:spcPts val="500"/>
              </a:spcBef>
              <a:spcAft>
                <a:spcPts val="0"/>
              </a:spcAft>
              <a:buSzPts val="1400"/>
              <a:buNone/>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0" name="Google Shape;60;p17"/>
          <p:cNvSpPr txBox="1"/>
          <p:nvPr>
            <p:ph idx="11" type="ftr"/>
          </p:nvPr>
        </p:nvSpPr>
        <p:spPr>
          <a:xfrm>
            <a:off x="1090613" y="6249988"/>
            <a:ext cx="44625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rgbClr val="161E2D"/>
              </a:buClr>
              <a:buSzPts val="1000"/>
              <a:buFont typeface="Arial"/>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17"/>
          <p:cNvSpPr txBox="1"/>
          <p:nvPr>
            <p:ph idx="12" type="sldNum"/>
          </p:nvPr>
        </p:nvSpPr>
        <p:spPr>
          <a:xfrm>
            <a:off x="9105900" y="6249988"/>
            <a:ext cx="28449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161E2D"/>
                </a:solidFill>
                <a:latin typeface="Arial"/>
                <a:ea typeface="Arial"/>
                <a:cs typeface="Arial"/>
                <a:sym typeface="Arial"/>
              </a:defRPr>
            </a:lvl1pPr>
            <a:lvl2pPr indent="0" lvl="1" marL="0" marR="0" rtl="0" algn="r">
              <a:spcBef>
                <a:spcPts val="0"/>
              </a:spcBef>
              <a:spcAft>
                <a:spcPts val="0"/>
              </a:spcAft>
              <a:buNone/>
              <a:defRPr sz="1200">
                <a:solidFill>
                  <a:srgbClr val="161E2D"/>
                </a:solidFill>
                <a:latin typeface="Arial"/>
                <a:ea typeface="Arial"/>
                <a:cs typeface="Arial"/>
                <a:sym typeface="Arial"/>
              </a:defRPr>
            </a:lvl2pPr>
            <a:lvl3pPr indent="0" lvl="2" marL="0" marR="0" rtl="0" algn="r">
              <a:spcBef>
                <a:spcPts val="0"/>
              </a:spcBef>
              <a:spcAft>
                <a:spcPts val="0"/>
              </a:spcAft>
              <a:buNone/>
              <a:defRPr sz="1200">
                <a:solidFill>
                  <a:srgbClr val="161E2D"/>
                </a:solidFill>
                <a:latin typeface="Arial"/>
                <a:ea typeface="Arial"/>
                <a:cs typeface="Arial"/>
                <a:sym typeface="Arial"/>
              </a:defRPr>
            </a:lvl3pPr>
            <a:lvl4pPr indent="0" lvl="3" marL="0" marR="0" rtl="0" algn="r">
              <a:spcBef>
                <a:spcPts val="0"/>
              </a:spcBef>
              <a:spcAft>
                <a:spcPts val="0"/>
              </a:spcAft>
              <a:buNone/>
              <a:defRPr sz="1200">
                <a:solidFill>
                  <a:srgbClr val="161E2D"/>
                </a:solidFill>
                <a:latin typeface="Arial"/>
                <a:ea typeface="Arial"/>
                <a:cs typeface="Arial"/>
                <a:sym typeface="Arial"/>
              </a:defRPr>
            </a:lvl4pPr>
            <a:lvl5pPr indent="0" lvl="4" marL="0" marR="0" rtl="0" algn="r">
              <a:spcBef>
                <a:spcPts val="0"/>
              </a:spcBef>
              <a:spcAft>
                <a:spcPts val="0"/>
              </a:spcAft>
              <a:buNone/>
              <a:defRPr sz="1200">
                <a:solidFill>
                  <a:srgbClr val="161E2D"/>
                </a:solidFill>
                <a:latin typeface="Arial"/>
                <a:ea typeface="Arial"/>
                <a:cs typeface="Arial"/>
                <a:sym typeface="Arial"/>
              </a:defRPr>
            </a:lvl5pPr>
            <a:lvl6pPr indent="0" lvl="5" marL="0" marR="0" rtl="0" algn="r">
              <a:spcBef>
                <a:spcPts val="0"/>
              </a:spcBef>
              <a:spcAft>
                <a:spcPts val="0"/>
              </a:spcAft>
              <a:buNone/>
              <a:defRPr sz="1200">
                <a:solidFill>
                  <a:srgbClr val="161E2D"/>
                </a:solidFill>
                <a:latin typeface="Arial"/>
                <a:ea typeface="Arial"/>
                <a:cs typeface="Arial"/>
                <a:sym typeface="Arial"/>
              </a:defRPr>
            </a:lvl6pPr>
            <a:lvl7pPr indent="0" lvl="6" marL="0" marR="0" rtl="0" algn="r">
              <a:spcBef>
                <a:spcPts val="0"/>
              </a:spcBef>
              <a:spcAft>
                <a:spcPts val="0"/>
              </a:spcAft>
              <a:buNone/>
              <a:defRPr sz="1200">
                <a:solidFill>
                  <a:srgbClr val="161E2D"/>
                </a:solidFill>
                <a:latin typeface="Arial"/>
                <a:ea typeface="Arial"/>
                <a:cs typeface="Arial"/>
                <a:sym typeface="Arial"/>
              </a:defRPr>
            </a:lvl7pPr>
            <a:lvl8pPr indent="0" lvl="7" marL="0" marR="0" rtl="0" algn="r">
              <a:spcBef>
                <a:spcPts val="0"/>
              </a:spcBef>
              <a:spcAft>
                <a:spcPts val="0"/>
              </a:spcAft>
              <a:buNone/>
              <a:defRPr sz="1200">
                <a:solidFill>
                  <a:srgbClr val="161E2D"/>
                </a:solidFill>
                <a:latin typeface="Arial"/>
                <a:ea typeface="Arial"/>
                <a:cs typeface="Arial"/>
                <a:sym typeface="Arial"/>
              </a:defRPr>
            </a:lvl8pPr>
            <a:lvl9pPr indent="0" lvl="8" marL="0" marR="0" rtl="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col-content">
  <p:cSld name="1_Two-col-content">
    <p:spTree>
      <p:nvGrpSpPr>
        <p:cNvPr id="62" name="Shape 62"/>
        <p:cNvGrpSpPr/>
        <p:nvPr/>
      </p:nvGrpSpPr>
      <p:grpSpPr>
        <a:xfrm>
          <a:off x="0" y="0"/>
          <a:ext cx="0" cy="0"/>
          <a:chOff x="0" y="0"/>
          <a:chExt cx="0" cy="0"/>
        </a:xfrm>
      </p:grpSpPr>
      <p:sp>
        <p:nvSpPr>
          <p:cNvPr id="63" name="Google Shape;63;p18"/>
          <p:cNvSpPr txBox="1"/>
          <p:nvPr>
            <p:ph type="title"/>
          </p:nvPr>
        </p:nvSpPr>
        <p:spPr>
          <a:xfrm>
            <a:off x="241300" y="365125"/>
            <a:ext cx="11709300" cy="644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64" name="Google Shape;64;p18"/>
          <p:cNvSpPr txBox="1"/>
          <p:nvPr>
            <p:ph idx="1" type="body"/>
          </p:nvPr>
        </p:nvSpPr>
        <p:spPr>
          <a:xfrm>
            <a:off x="240942" y="2273592"/>
            <a:ext cx="5669400" cy="35850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SzPts val="1400"/>
              <a:buNone/>
              <a:defRPr/>
            </a:lvl1pPr>
            <a:lvl2pPr indent="-228600" lvl="1" marL="914400" rtl="0" algn="l">
              <a:lnSpc>
                <a:spcPct val="90000"/>
              </a:lnSpc>
              <a:spcBef>
                <a:spcPts val="500"/>
              </a:spcBef>
              <a:spcAft>
                <a:spcPts val="0"/>
              </a:spcAft>
              <a:buSzPts val="1400"/>
              <a:buNone/>
              <a:defRPr/>
            </a:lvl2pPr>
            <a:lvl3pPr indent="-228600" lvl="2" marL="1371600" rtl="0" algn="l">
              <a:lnSpc>
                <a:spcPct val="90000"/>
              </a:lnSpc>
              <a:spcBef>
                <a:spcPts val="500"/>
              </a:spcBef>
              <a:spcAft>
                <a:spcPts val="0"/>
              </a:spcAft>
              <a:buSzPts val="1400"/>
              <a:buNone/>
              <a:defRPr/>
            </a:lvl3pPr>
            <a:lvl4pPr indent="-228600" lvl="3" marL="1828800" rtl="0" algn="l">
              <a:lnSpc>
                <a:spcPct val="90000"/>
              </a:lnSpc>
              <a:spcBef>
                <a:spcPts val="500"/>
              </a:spcBef>
              <a:spcAft>
                <a:spcPts val="0"/>
              </a:spcAft>
              <a:buSzPts val="1400"/>
              <a:buNone/>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5" name="Google Shape;65;p18"/>
          <p:cNvSpPr txBox="1"/>
          <p:nvPr>
            <p:ph idx="2" type="body"/>
          </p:nvPr>
        </p:nvSpPr>
        <p:spPr>
          <a:xfrm>
            <a:off x="6281530" y="2273592"/>
            <a:ext cx="5669400" cy="35850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SzPts val="1400"/>
              <a:buNone/>
              <a:defRPr/>
            </a:lvl1pPr>
            <a:lvl2pPr indent="-228600" lvl="1" marL="914400" rtl="0" algn="l">
              <a:lnSpc>
                <a:spcPct val="90000"/>
              </a:lnSpc>
              <a:spcBef>
                <a:spcPts val="500"/>
              </a:spcBef>
              <a:spcAft>
                <a:spcPts val="0"/>
              </a:spcAft>
              <a:buSzPts val="1400"/>
              <a:buNone/>
              <a:defRPr/>
            </a:lvl2pPr>
            <a:lvl3pPr indent="-228600" lvl="2" marL="1371600" rtl="0" algn="l">
              <a:lnSpc>
                <a:spcPct val="90000"/>
              </a:lnSpc>
              <a:spcBef>
                <a:spcPts val="500"/>
              </a:spcBef>
              <a:spcAft>
                <a:spcPts val="0"/>
              </a:spcAft>
              <a:buSzPts val="1400"/>
              <a:buNone/>
              <a:defRPr/>
            </a:lvl3pPr>
            <a:lvl4pPr indent="-228600" lvl="3" marL="1828800" rtl="0" algn="l">
              <a:lnSpc>
                <a:spcPct val="90000"/>
              </a:lnSpc>
              <a:spcBef>
                <a:spcPts val="500"/>
              </a:spcBef>
              <a:spcAft>
                <a:spcPts val="0"/>
              </a:spcAft>
              <a:buSzPts val="1400"/>
              <a:buNone/>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6" name="Google Shape;66;p18"/>
          <p:cNvSpPr txBox="1"/>
          <p:nvPr>
            <p:ph idx="3" type="body"/>
          </p:nvPr>
        </p:nvSpPr>
        <p:spPr>
          <a:xfrm>
            <a:off x="240942" y="1149398"/>
            <a:ext cx="11710200" cy="984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SzPts val="1400"/>
              <a:buNone/>
              <a:defRPr sz="1800"/>
            </a:lvl1pPr>
            <a:lvl2pPr indent="-228600" lvl="1" marL="914400" rtl="0" algn="l">
              <a:lnSpc>
                <a:spcPct val="90000"/>
              </a:lnSpc>
              <a:spcBef>
                <a:spcPts val="500"/>
              </a:spcBef>
              <a:spcAft>
                <a:spcPts val="0"/>
              </a:spcAft>
              <a:buSzPts val="1400"/>
              <a:buNone/>
              <a:defRPr/>
            </a:lvl2pPr>
            <a:lvl3pPr indent="-228600" lvl="2" marL="1371600" rtl="0" algn="l">
              <a:lnSpc>
                <a:spcPct val="90000"/>
              </a:lnSpc>
              <a:spcBef>
                <a:spcPts val="500"/>
              </a:spcBef>
              <a:spcAft>
                <a:spcPts val="0"/>
              </a:spcAft>
              <a:buSzPts val="1400"/>
              <a:buNone/>
              <a:defRPr/>
            </a:lvl3pPr>
            <a:lvl4pPr indent="-228600" lvl="3" marL="1828800" rtl="0" algn="l">
              <a:lnSpc>
                <a:spcPct val="90000"/>
              </a:lnSpc>
              <a:spcBef>
                <a:spcPts val="500"/>
              </a:spcBef>
              <a:spcAft>
                <a:spcPts val="0"/>
              </a:spcAft>
              <a:buSzPts val="1400"/>
              <a:buNone/>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7" name="Google Shape;67;p18"/>
          <p:cNvSpPr txBox="1"/>
          <p:nvPr>
            <p:ph idx="11" type="ftr"/>
          </p:nvPr>
        </p:nvSpPr>
        <p:spPr>
          <a:xfrm>
            <a:off x="1090613" y="6249988"/>
            <a:ext cx="44625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rgbClr val="161E2D"/>
              </a:buClr>
              <a:buSzPts val="1000"/>
              <a:buFont typeface="Arial"/>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18"/>
          <p:cNvSpPr txBox="1"/>
          <p:nvPr>
            <p:ph idx="12" type="sldNum"/>
          </p:nvPr>
        </p:nvSpPr>
        <p:spPr>
          <a:xfrm>
            <a:off x="9105900" y="6249988"/>
            <a:ext cx="28449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161E2D"/>
                </a:solidFill>
                <a:latin typeface="Arial"/>
                <a:ea typeface="Arial"/>
                <a:cs typeface="Arial"/>
                <a:sym typeface="Arial"/>
              </a:defRPr>
            </a:lvl1pPr>
            <a:lvl2pPr indent="0" lvl="1" marL="0" marR="0" rtl="0" algn="r">
              <a:spcBef>
                <a:spcPts val="0"/>
              </a:spcBef>
              <a:spcAft>
                <a:spcPts val="0"/>
              </a:spcAft>
              <a:buNone/>
              <a:defRPr sz="1200">
                <a:solidFill>
                  <a:srgbClr val="161E2D"/>
                </a:solidFill>
                <a:latin typeface="Arial"/>
                <a:ea typeface="Arial"/>
                <a:cs typeface="Arial"/>
                <a:sym typeface="Arial"/>
              </a:defRPr>
            </a:lvl2pPr>
            <a:lvl3pPr indent="0" lvl="2" marL="0" marR="0" rtl="0" algn="r">
              <a:spcBef>
                <a:spcPts val="0"/>
              </a:spcBef>
              <a:spcAft>
                <a:spcPts val="0"/>
              </a:spcAft>
              <a:buNone/>
              <a:defRPr sz="1200">
                <a:solidFill>
                  <a:srgbClr val="161E2D"/>
                </a:solidFill>
                <a:latin typeface="Arial"/>
                <a:ea typeface="Arial"/>
                <a:cs typeface="Arial"/>
                <a:sym typeface="Arial"/>
              </a:defRPr>
            </a:lvl3pPr>
            <a:lvl4pPr indent="0" lvl="3" marL="0" marR="0" rtl="0" algn="r">
              <a:spcBef>
                <a:spcPts val="0"/>
              </a:spcBef>
              <a:spcAft>
                <a:spcPts val="0"/>
              </a:spcAft>
              <a:buNone/>
              <a:defRPr sz="1200">
                <a:solidFill>
                  <a:srgbClr val="161E2D"/>
                </a:solidFill>
                <a:latin typeface="Arial"/>
                <a:ea typeface="Arial"/>
                <a:cs typeface="Arial"/>
                <a:sym typeface="Arial"/>
              </a:defRPr>
            </a:lvl4pPr>
            <a:lvl5pPr indent="0" lvl="4" marL="0" marR="0" rtl="0" algn="r">
              <a:spcBef>
                <a:spcPts val="0"/>
              </a:spcBef>
              <a:spcAft>
                <a:spcPts val="0"/>
              </a:spcAft>
              <a:buNone/>
              <a:defRPr sz="1200">
                <a:solidFill>
                  <a:srgbClr val="161E2D"/>
                </a:solidFill>
                <a:latin typeface="Arial"/>
                <a:ea typeface="Arial"/>
                <a:cs typeface="Arial"/>
                <a:sym typeface="Arial"/>
              </a:defRPr>
            </a:lvl5pPr>
            <a:lvl6pPr indent="0" lvl="5" marL="0" marR="0" rtl="0" algn="r">
              <a:spcBef>
                <a:spcPts val="0"/>
              </a:spcBef>
              <a:spcAft>
                <a:spcPts val="0"/>
              </a:spcAft>
              <a:buNone/>
              <a:defRPr sz="1200">
                <a:solidFill>
                  <a:srgbClr val="161E2D"/>
                </a:solidFill>
                <a:latin typeface="Arial"/>
                <a:ea typeface="Arial"/>
                <a:cs typeface="Arial"/>
                <a:sym typeface="Arial"/>
              </a:defRPr>
            </a:lvl6pPr>
            <a:lvl7pPr indent="0" lvl="6" marL="0" marR="0" rtl="0" algn="r">
              <a:spcBef>
                <a:spcPts val="0"/>
              </a:spcBef>
              <a:spcAft>
                <a:spcPts val="0"/>
              </a:spcAft>
              <a:buNone/>
              <a:defRPr sz="1200">
                <a:solidFill>
                  <a:srgbClr val="161E2D"/>
                </a:solidFill>
                <a:latin typeface="Arial"/>
                <a:ea typeface="Arial"/>
                <a:cs typeface="Arial"/>
                <a:sym typeface="Arial"/>
              </a:defRPr>
            </a:lvl7pPr>
            <a:lvl8pPr indent="0" lvl="7" marL="0" marR="0" rtl="0" algn="r">
              <a:spcBef>
                <a:spcPts val="0"/>
              </a:spcBef>
              <a:spcAft>
                <a:spcPts val="0"/>
              </a:spcAft>
              <a:buNone/>
              <a:defRPr sz="1200">
                <a:solidFill>
                  <a:srgbClr val="161E2D"/>
                </a:solidFill>
                <a:latin typeface="Arial"/>
                <a:ea typeface="Arial"/>
                <a:cs typeface="Arial"/>
                <a:sym typeface="Arial"/>
              </a:defRPr>
            </a:lvl8pPr>
            <a:lvl9pPr indent="0" lvl="8" marL="0" marR="0" rtl="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sub-three-col">
  <p:cSld name="Title-sub-three-col">
    <p:spTree>
      <p:nvGrpSpPr>
        <p:cNvPr id="69" name="Shape 69"/>
        <p:cNvGrpSpPr/>
        <p:nvPr/>
      </p:nvGrpSpPr>
      <p:grpSpPr>
        <a:xfrm>
          <a:off x="0" y="0"/>
          <a:ext cx="0" cy="0"/>
          <a:chOff x="0" y="0"/>
          <a:chExt cx="0" cy="0"/>
        </a:xfrm>
      </p:grpSpPr>
      <p:sp>
        <p:nvSpPr>
          <p:cNvPr id="70" name="Google Shape;70;p19"/>
          <p:cNvSpPr txBox="1"/>
          <p:nvPr>
            <p:ph type="title"/>
          </p:nvPr>
        </p:nvSpPr>
        <p:spPr>
          <a:xfrm>
            <a:off x="241300" y="365125"/>
            <a:ext cx="11709300" cy="644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71" name="Google Shape;71;p19"/>
          <p:cNvSpPr txBox="1"/>
          <p:nvPr>
            <p:ph idx="1" type="body"/>
          </p:nvPr>
        </p:nvSpPr>
        <p:spPr>
          <a:xfrm>
            <a:off x="240943" y="2273593"/>
            <a:ext cx="3602400" cy="35850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SzPts val="1400"/>
              <a:buNone/>
              <a:defRPr/>
            </a:lvl1pPr>
            <a:lvl2pPr indent="-228600" lvl="1" marL="914400" rtl="0" algn="l">
              <a:lnSpc>
                <a:spcPct val="90000"/>
              </a:lnSpc>
              <a:spcBef>
                <a:spcPts val="500"/>
              </a:spcBef>
              <a:spcAft>
                <a:spcPts val="0"/>
              </a:spcAft>
              <a:buSzPts val="1400"/>
              <a:buNone/>
              <a:defRPr/>
            </a:lvl2pPr>
            <a:lvl3pPr indent="-228600" lvl="2" marL="1371600" rtl="0" algn="l">
              <a:lnSpc>
                <a:spcPct val="90000"/>
              </a:lnSpc>
              <a:spcBef>
                <a:spcPts val="500"/>
              </a:spcBef>
              <a:spcAft>
                <a:spcPts val="0"/>
              </a:spcAft>
              <a:buSzPts val="1400"/>
              <a:buNone/>
              <a:defRPr/>
            </a:lvl3pPr>
            <a:lvl4pPr indent="-228600" lvl="3" marL="1828800" rtl="0" algn="l">
              <a:lnSpc>
                <a:spcPct val="90000"/>
              </a:lnSpc>
              <a:spcBef>
                <a:spcPts val="500"/>
              </a:spcBef>
              <a:spcAft>
                <a:spcPts val="0"/>
              </a:spcAft>
              <a:buSzPts val="1400"/>
              <a:buNone/>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2" name="Google Shape;72;p19"/>
          <p:cNvSpPr txBox="1"/>
          <p:nvPr>
            <p:ph idx="2" type="body"/>
          </p:nvPr>
        </p:nvSpPr>
        <p:spPr>
          <a:xfrm>
            <a:off x="4294802" y="2273593"/>
            <a:ext cx="3602400" cy="35850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SzPts val="1400"/>
              <a:buNone/>
              <a:defRPr/>
            </a:lvl1pPr>
            <a:lvl2pPr indent="-228600" lvl="1" marL="914400" rtl="0" algn="l">
              <a:lnSpc>
                <a:spcPct val="90000"/>
              </a:lnSpc>
              <a:spcBef>
                <a:spcPts val="500"/>
              </a:spcBef>
              <a:spcAft>
                <a:spcPts val="0"/>
              </a:spcAft>
              <a:buSzPts val="1400"/>
              <a:buNone/>
              <a:defRPr/>
            </a:lvl2pPr>
            <a:lvl3pPr indent="-228600" lvl="2" marL="1371600" rtl="0" algn="l">
              <a:lnSpc>
                <a:spcPct val="90000"/>
              </a:lnSpc>
              <a:spcBef>
                <a:spcPts val="500"/>
              </a:spcBef>
              <a:spcAft>
                <a:spcPts val="0"/>
              </a:spcAft>
              <a:buSzPts val="1400"/>
              <a:buNone/>
              <a:defRPr/>
            </a:lvl3pPr>
            <a:lvl4pPr indent="-228600" lvl="3" marL="1828800" rtl="0" algn="l">
              <a:lnSpc>
                <a:spcPct val="90000"/>
              </a:lnSpc>
              <a:spcBef>
                <a:spcPts val="500"/>
              </a:spcBef>
              <a:spcAft>
                <a:spcPts val="0"/>
              </a:spcAft>
              <a:buSzPts val="1400"/>
              <a:buNone/>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3" name="Google Shape;73;p19"/>
          <p:cNvSpPr txBox="1"/>
          <p:nvPr>
            <p:ph idx="3" type="body"/>
          </p:nvPr>
        </p:nvSpPr>
        <p:spPr>
          <a:xfrm>
            <a:off x="8326793" y="2273593"/>
            <a:ext cx="3602400" cy="35850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SzPts val="1400"/>
              <a:buNone/>
              <a:defRPr/>
            </a:lvl1pPr>
            <a:lvl2pPr indent="-228600" lvl="1" marL="914400" rtl="0" algn="l">
              <a:lnSpc>
                <a:spcPct val="90000"/>
              </a:lnSpc>
              <a:spcBef>
                <a:spcPts val="500"/>
              </a:spcBef>
              <a:spcAft>
                <a:spcPts val="0"/>
              </a:spcAft>
              <a:buSzPts val="1400"/>
              <a:buNone/>
              <a:defRPr/>
            </a:lvl2pPr>
            <a:lvl3pPr indent="-228600" lvl="2" marL="1371600" rtl="0" algn="l">
              <a:lnSpc>
                <a:spcPct val="90000"/>
              </a:lnSpc>
              <a:spcBef>
                <a:spcPts val="500"/>
              </a:spcBef>
              <a:spcAft>
                <a:spcPts val="0"/>
              </a:spcAft>
              <a:buSzPts val="1400"/>
              <a:buNone/>
              <a:defRPr/>
            </a:lvl3pPr>
            <a:lvl4pPr indent="-228600" lvl="3" marL="1828800" rtl="0" algn="l">
              <a:lnSpc>
                <a:spcPct val="90000"/>
              </a:lnSpc>
              <a:spcBef>
                <a:spcPts val="500"/>
              </a:spcBef>
              <a:spcAft>
                <a:spcPts val="0"/>
              </a:spcAft>
              <a:buSzPts val="1400"/>
              <a:buNone/>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4" name="Google Shape;74;p19"/>
          <p:cNvSpPr txBox="1"/>
          <p:nvPr>
            <p:ph idx="4" type="body"/>
          </p:nvPr>
        </p:nvSpPr>
        <p:spPr>
          <a:xfrm>
            <a:off x="240942" y="1149398"/>
            <a:ext cx="11710200" cy="984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SzPts val="1400"/>
              <a:buNone/>
              <a:defRPr sz="1800"/>
            </a:lvl1pPr>
            <a:lvl2pPr indent="-228600" lvl="1" marL="914400" rtl="0" algn="l">
              <a:lnSpc>
                <a:spcPct val="90000"/>
              </a:lnSpc>
              <a:spcBef>
                <a:spcPts val="500"/>
              </a:spcBef>
              <a:spcAft>
                <a:spcPts val="0"/>
              </a:spcAft>
              <a:buSzPts val="1400"/>
              <a:buNone/>
              <a:defRPr/>
            </a:lvl2pPr>
            <a:lvl3pPr indent="-228600" lvl="2" marL="1371600" rtl="0" algn="l">
              <a:lnSpc>
                <a:spcPct val="90000"/>
              </a:lnSpc>
              <a:spcBef>
                <a:spcPts val="500"/>
              </a:spcBef>
              <a:spcAft>
                <a:spcPts val="0"/>
              </a:spcAft>
              <a:buSzPts val="1400"/>
              <a:buNone/>
              <a:defRPr/>
            </a:lvl3pPr>
            <a:lvl4pPr indent="-228600" lvl="3" marL="1828800" rtl="0" algn="l">
              <a:lnSpc>
                <a:spcPct val="90000"/>
              </a:lnSpc>
              <a:spcBef>
                <a:spcPts val="500"/>
              </a:spcBef>
              <a:spcAft>
                <a:spcPts val="0"/>
              </a:spcAft>
              <a:buSzPts val="1400"/>
              <a:buNone/>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5" name="Google Shape;75;p19"/>
          <p:cNvSpPr txBox="1"/>
          <p:nvPr>
            <p:ph idx="11" type="ftr"/>
          </p:nvPr>
        </p:nvSpPr>
        <p:spPr>
          <a:xfrm>
            <a:off x="1090613" y="6249988"/>
            <a:ext cx="44625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rgbClr val="161E2D"/>
              </a:buClr>
              <a:buSzPts val="1000"/>
              <a:buFont typeface="Arial"/>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 name="Google Shape;76;p19"/>
          <p:cNvSpPr txBox="1"/>
          <p:nvPr>
            <p:ph idx="12" type="sldNum"/>
          </p:nvPr>
        </p:nvSpPr>
        <p:spPr>
          <a:xfrm>
            <a:off x="9105900" y="6249988"/>
            <a:ext cx="28449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161E2D"/>
                </a:solidFill>
                <a:latin typeface="Arial"/>
                <a:ea typeface="Arial"/>
                <a:cs typeface="Arial"/>
                <a:sym typeface="Arial"/>
              </a:defRPr>
            </a:lvl1pPr>
            <a:lvl2pPr indent="0" lvl="1" marL="0" marR="0" rtl="0" algn="r">
              <a:spcBef>
                <a:spcPts val="0"/>
              </a:spcBef>
              <a:spcAft>
                <a:spcPts val="0"/>
              </a:spcAft>
              <a:buNone/>
              <a:defRPr sz="1200">
                <a:solidFill>
                  <a:srgbClr val="161E2D"/>
                </a:solidFill>
                <a:latin typeface="Arial"/>
                <a:ea typeface="Arial"/>
                <a:cs typeface="Arial"/>
                <a:sym typeface="Arial"/>
              </a:defRPr>
            </a:lvl2pPr>
            <a:lvl3pPr indent="0" lvl="2" marL="0" marR="0" rtl="0" algn="r">
              <a:spcBef>
                <a:spcPts val="0"/>
              </a:spcBef>
              <a:spcAft>
                <a:spcPts val="0"/>
              </a:spcAft>
              <a:buNone/>
              <a:defRPr sz="1200">
                <a:solidFill>
                  <a:srgbClr val="161E2D"/>
                </a:solidFill>
                <a:latin typeface="Arial"/>
                <a:ea typeface="Arial"/>
                <a:cs typeface="Arial"/>
                <a:sym typeface="Arial"/>
              </a:defRPr>
            </a:lvl3pPr>
            <a:lvl4pPr indent="0" lvl="3" marL="0" marR="0" rtl="0" algn="r">
              <a:spcBef>
                <a:spcPts val="0"/>
              </a:spcBef>
              <a:spcAft>
                <a:spcPts val="0"/>
              </a:spcAft>
              <a:buNone/>
              <a:defRPr sz="1200">
                <a:solidFill>
                  <a:srgbClr val="161E2D"/>
                </a:solidFill>
                <a:latin typeface="Arial"/>
                <a:ea typeface="Arial"/>
                <a:cs typeface="Arial"/>
                <a:sym typeface="Arial"/>
              </a:defRPr>
            </a:lvl4pPr>
            <a:lvl5pPr indent="0" lvl="4" marL="0" marR="0" rtl="0" algn="r">
              <a:spcBef>
                <a:spcPts val="0"/>
              </a:spcBef>
              <a:spcAft>
                <a:spcPts val="0"/>
              </a:spcAft>
              <a:buNone/>
              <a:defRPr sz="1200">
                <a:solidFill>
                  <a:srgbClr val="161E2D"/>
                </a:solidFill>
                <a:latin typeface="Arial"/>
                <a:ea typeface="Arial"/>
                <a:cs typeface="Arial"/>
                <a:sym typeface="Arial"/>
              </a:defRPr>
            </a:lvl5pPr>
            <a:lvl6pPr indent="0" lvl="5" marL="0" marR="0" rtl="0" algn="r">
              <a:spcBef>
                <a:spcPts val="0"/>
              </a:spcBef>
              <a:spcAft>
                <a:spcPts val="0"/>
              </a:spcAft>
              <a:buNone/>
              <a:defRPr sz="1200">
                <a:solidFill>
                  <a:srgbClr val="161E2D"/>
                </a:solidFill>
                <a:latin typeface="Arial"/>
                <a:ea typeface="Arial"/>
                <a:cs typeface="Arial"/>
                <a:sym typeface="Arial"/>
              </a:defRPr>
            </a:lvl6pPr>
            <a:lvl7pPr indent="0" lvl="6" marL="0" marR="0" rtl="0" algn="r">
              <a:spcBef>
                <a:spcPts val="0"/>
              </a:spcBef>
              <a:spcAft>
                <a:spcPts val="0"/>
              </a:spcAft>
              <a:buNone/>
              <a:defRPr sz="1200">
                <a:solidFill>
                  <a:srgbClr val="161E2D"/>
                </a:solidFill>
                <a:latin typeface="Arial"/>
                <a:ea typeface="Arial"/>
                <a:cs typeface="Arial"/>
                <a:sym typeface="Arial"/>
              </a:defRPr>
            </a:lvl7pPr>
            <a:lvl8pPr indent="0" lvl="7" marL="0" marR="0" rtl="0" algn="r">
              <a:spcBef>
                <a:spcPts val="0"/>
              </a:spcBef>
              <a:spcAft>
                <a:spcPts val="0"/>
              </a:spcAft>
              <a:buNone/>
              <a:defRPr sz="1200">
                <a:solidFill>
                  <a:srgbClr val="161E2D"/>
                </a:solidFill>
                <a:latin typeface="Arial"/>
                <a:ea typeface="Arial"/>
                <a:cs typeface="Arial"/>
                <a:sym typeface="Arial"/>
              </a:defRPr>
            </a:lvl8pPr>
            <a:lvl9pPr indent="0" lvl="8" marL="0" marR="0" rtl="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only">
  <p:cSld name="Title-only">
    <p:spTree>
      <p:nvGrpSpPr>
        <p:cNvPr id="77" name="Shape 77"/>
        <p:cNvGrpSpPr/>
        <p:nvPr/>
      </p:nvGrpSpPr>
      <p:grpSpPr>
        <a:xfrm>
          <a:off x="0" y="0"/>
          <a:ext cx="0" cy="0"/>
          <a:chOff x="0" y="0"/>
          <a:chExt cx="0" cy="0"/>
        </a:xfrm>
      </p:grpSpPr>
      <p:sp>
        <p:nvSpPr>
          <p:cNvPr id="78" name="Google Shape;78;p20"/>
          <p:cNvSpPr txBox="1"/>
          <p:nvPr>
            <p:ph type="title"/>
          </p:nvPr>
        </p:nvSpPr>
        <p:spPr>
          <a:xfrm>
            <a:off x="241300" y="365125"/>
            <a:ext cx="11709300" cy="644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79" name="Google Shape;79;p20"/>
          <p:cNvSpPr txBox="1"/>
          <p:nvPr>
            <p:ph idx="11" type="ftr"/>
          </p:nvPr>
        </p:nvSpPr>
        <p:spPr>
          <a:xfrm>
            <a:off x="1090613" y="6249988"/>
            <a:ext cx="44625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rgbClr val="161E2D"/>
              </a:buClr>
              <a:buSzPts val="1000"/>
              <a:buFont typeface="Arial"/>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20"/>
          <p:cNvSpPr txBox="1"/>
          <p:nvPr>
            <p:ph idx="12" type="sldNum"/>
          </p:nvPr>
        </p:nvSpPr>
        <p:spPr>
          <a:xfrm>
            <a:off x="9105900" y="6249988"/>
            <a:ext cx="28449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161E2D"/>
                </a:solidFill>
                <a:latin typeface="Arial"/>
                <a:ea typeface="Arial"/>
                <a:cs typeface="Arial"/>
                <a:sym typeface="Arial"/>
              </a:defRPr>
            </a:lvl1pPr>
            <a:lvl2pPr indent="0" lvl="1" marL="0" marR="0" rtl="0" algn="r">
              <a:spcBef>
                <a:spcPts val="0"/>
              </a:spcBef>
              <a:spcAft>
                <a:spcPts val="0"/>
              </a:spcAft>
              <a:buNone/>
              <a:defRPr sz="1200">
                <a:solidFill>
                  <a:srgbClr val="161E2D"/>
                </a:solidFill>
                <a:latin typeface="Arial"/>
                <a:ea typeface="Arial"/>
                <a:cs typeface="Arial"/>
                <a:sym typeface="Arial"/>
              </a:defRPr>
            </a:lvl2pPr>
            <a:lvl3pPr indent="0" lvl="2" marL="0" marR="0" rtl="0" algn="r">
              <a:spcBef>
                <a:spcPts val="0"/>
              </a:spcBef>
              <a:spcAft>
                <a:spcPts val="0"/>
              </a:spcAft>
              <a:buNone/>
              <a:defRPr sz="1200">
                <a:solidFill>
                  <a:srgbClr val="161E2D"/>
                </a:solidFill>
                <a:latin typeface="Arial"/>
                <a:ea typeface="Arial"/>
                <a:cs typeface="Arial"/>
                <a:sym typeface="Arial"/>
              </a:defRPr>
            </a:lvl3pPr>
            <a:lvl4pPr indent="0" lvl="3" marL="0" marR="0" rtl="0" algn="r">
              <a:spcBef>
                <a:spcPts val="0"/>
              </a:spcBef>
              <a:spcAft>
                <a:spcPts val="0"/>
              </a:spcAft>
              <a:buNone/>
              <a:defRPr sz="1200">
                <a:solidFill>
                  <a:srgbClr val="161E2D"/>
                </a:solidFill>
                <a:latin typeface="Arial"/>
                <a:ea typeface="Arial"/>
                <a:cs typeface="Arial"/>
                <a:sym typeface="Arial"/>
              </a:defRPr>
            </a:lvl4pPr>
            <a:lvl5pPr indent="0" lvl="4" marL="0" marR="0" rtl="0" algn="r">
              <a:spcBef>
                <a:spcPts val="0"/>
              </a:spcBef>
              <a:spcAft>
                <a:spcPts val="0"/>
              </a:spcAft>
              <a:buNone/>
              <a:defRPr sz="1200">
                <a:solidFill>
                  <a:srgbClr val="161E2D"/>
                </a:solidFill>
                <a:latin typeface="Arial"/>
                <a:ea typeface="Arial"/>
                <a:cs typeface="Arial"/>
                <a:sym typeface="Arial"/>
              </a:defRPr>
            </a:lvl5pPr>
            <a:lvl6pPr indent="0" lvl="5" marL="0" marR="0" rtl="0" algn="r">
              <a:spcBef>
                <a:spcPts val="0"/>
              </a:spcBef>
              <a:spcAft>
                <a:spcPts val="0"/>
              </a:spcAft>
              <a:buNone/>
              <a:defRPr sz="1200">
                <a:solidFill>
                  <a:srgbClr val="161E2D"/>
                </a:solidFill>
                <a:latin typeface="Arial"/>
                <a:ea typeface="Arial"/>
                <a:cs typeface="Arial"/>
                <a:sym typeface="Arial"/>
              </a:defRPr>
            </a:lvl6pPr>
            <a:lvl7pPr indent="0" lvl="6" marL="0" marR="0" rtl="0" algn="r">
              <a:spcBef>
                <a:spcPts val="0"/>
              </a:spcBef>
              <a:spcAft>
                <a:spcPts val="0"/>
              </a:spcAft>
              <a:buNone/>
              <a:defRPr sz="1200">
                <a:solidFill>
                  <a:srgbClr val="161E2D"/>
                </a:solidFill>
                <a:latin typeface="Arial"/>
                <a:ea typeface="Arial"/>
                <a:cs typeface="Arial"/>
                <a:sym typeface="Arial"/>
              </a:defRPr>
            </a:lvl7pPr>
            <a:lvl8pPr indent="0" lvl="7" marL="0" marR="0" rtl="0" algn="r">
              <a:spcBef>
                <a:spcPts val="0"/>
              </a:spcBef>
              <a:spcAft>
                <a:spcPts val="0"/>
              </a:spcAft>
              <a:buNone/>
              <a:defRPr sz="1200">
                <a:solidFill>
                  <a:srgbClr val="161E2D"/>
                </a:solidFill>
                <a:latin typeface="Arial"/>
                <a:ea typeface="Arial"/>
                <a:cs typeface="Arial"/>
                <a:sym typeface="Arial"/>
              </a:defRPr>
            </a:lvl8pPr>
            <a:lvl9pPr indent="0" lvl="8" marL="0" marR="0" rtl="0" algn="r">
              <a:spcBef>
                <a:spcPts val="0"/>
              </a:spcBef>
              <a:spcAft>
                <a:spcPts val="0"/>
              </a:spcAft>
              <a:buNone/>
              <a:defRPr sz="1200">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22.xml"/><Relationship Id="rId22" Type="http://schemas.openxmlformats.org/officeDocument/2006/relationships/slideLayout" Target="../slideLayouts/slideLayout24.xml"/><Relationship Id="rId21" Type="http://schemas.openxmlformats.org/officeDocument/2006/relationships/slideLayout" Target="../slideLayouts/slideLayout23.xml"/><Relationship Id="rId24" Type="http://schemas.openxmlformats.org/officeDocument/2006/relationships/slideLayout" Target="../slideLayouts/slideLayout26.xml"/><Relationship Id="rId23" Type="http://schemas.openxmlformats.org/officeDocument/2006/relationships/slideLayout" Target="../slideLayouts/slideLayout25.xml"/><Relationship Id="rId1" Type="http://schemas.openxmlformats.org/officeDocument/2006/relationships/image" Target="../media/image1.png"/><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26" Type="http://schemas.openxmlformats.org/officeDocument/2006/relationships/slideLayout" Target="../slideLayouts/slideLayout28.xml"/><Relationship Id="rId25" Type="http://schemas.openxmlformats.org/officeDocument/2006/relationships/slideLayout" Target="../slideLayouts/slideLayout27.xml"/><Relationship Id="rId28" Type="http://schemas.openxmlformats.org/officeDocument/2006/relationships/slideLayout" Target="../slideLayouts/slideLayout30.xml"/><Relationship Id="rId27" Type="http://schemas.openxmlformats.org/officeDocument/2006/relationships/slideLayout" Target="../slideLayouts/slideLayout29.xml"/><Relationship Id="rId5" Type="http://schemas.openxmlformats.org/officeDocument/2006/relationships/slideLayout" Target="../slideLayouts/slideLayout7.xml"/><Relationship Id="rId6" Type="http://schemas.openxmlformats.org/officeDocument/2006/relationships/slideLayout" Target="../slideLayouts/slideLayout8.xml"/><Relationship Id="rId29" Type="http://schemas.openxmlformats.org/officeDocument/2006/relationships/slideLayout" Target="../slideLayouts/slideLayout31.xml"/><Relationship Id="rId7" Type="http://schemas.openxmlformats.org/officeDocument/2006/relationships/slideLayout" Target="../slideLayouts/slideLayout9.xml"/><Relationship Id="rId8" Type="http://schemas.openxmlformats.org/officeDocument/2006/relationships/slideLayout" Target="../slideLayouts/slideLayout10.xml"/><Relationship Id="rId31" Type="http://schemas.openxmlformats.org/officeDocument/2006/relationships/slideLayout" Target="../slideLayouts/slideLayout33.xml"/><Relationship Id="rId30" Type="http://schemas.openxmlformats.org/officeDocument/2006/relationships/slideLayout" Target="../slideLayouts/slideLayout32.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32" Type="http://schemas.openxmlformats.org/officeDocument/2006/relationships/theme" Target="../theme/theme1.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5" Type="http://schemas.openxmlformats.org/officeDocument/2006/relationships/slideLayout" Target="../slideLayouts/slideLayout17.xml"/><Relationship Id="rId14" Type="http://schemas.openxmlformats.org/officeDocument/2006/relationships/slideLayout" Target="../slideLayouts/slideLayout16.xml"/><Relationship Id="rId17" Type="http://schemas.openxmlformats.org/officeDocument/2006/relationships/slideLayout" Target="../slideLayouts/slideLayout19.xml"/><Relationship Id="rId16" Type="http://schemas.openxmlformats.org/officeDocument/2006/relationships/slideLayout" Target="../slideLayouts/slideLayout18.xml"/><Relationship Id="rId19" Type="http://schemas.openxmlformats.org/officeDocument/2006/relationships/slideLayout" Target="../slideLayouts/slideLayout21.xml"/><Relationship Id="rId1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E2D"/>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241300" y="365125"/>
            <a:ext cx="11709400" cy="644525"/>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1" i="0" sz="2800" u="none" cap="none" strike="noStrike">
                <a:solidFill>
                  <a:schemeClr val="lt1"/>
                </a:solidFill>
                <a:latin typeface="Arial"/>
                <a:ea typeface="Arial"/>
                <a:cs typeface="Arial"/>
                <a:sym typeface="Arial"/>
              </a:defRPr>
            </a:lvl1pPr>
            <a:lvl2pPr lvl="1" marR="0" rtl="0" algn="l">
              <a:lnSpc>
                <a:spcPct val="90000"/>
              </a:lnSpc>
              <a:spcBef>
                <a:spcPts val="0"/>
              </a:spcBef>
              <a:spcAft>
                <a:spcPts val="0"/>
              </a:spcAft>
              <a:buSzPts val="1400"/>
              <a:buNone/>
              <a:defRPr b="1" i="0" sz="2800" u="none" cap="none" strike="noStrike">
                <a:solidFill>
                  <a:schemeClr val="lt1"/>
                </a:solidFill>
                <a:latin typeface="Arial"/>
                <a:ea typeface="Arial"/>
                <a:cs typeface="Arial"/>
                <a:sym typeface="Arial"/>
              </a:defRPr>
            </a:lvl2pPr>
            <a:lvl3pPr lvl="2" marR="0" rtl="0" algn="l">
              <a:lnSpc>
                <a:spcPct val="90000"/>
              </a:lnSpc>
              <a:spcBef>
                <a:spcPts val="0"/>
              </a:spcBef>
              <a:spcAft>
                <a:spcPts val="0"/>
              </a:spcAft>
              <a:buSzPts val="1400"/>
              <a:buNone/>
              <a:defRPr b="1" i="0" sz="2800" u="none" cap="none" strike="noStrike">
                <a:solidFill>
                  <a:schemeClr val="lt1"/>
                </a:solidFill>
                <a:latin typeface="Arial"/>
                <a:ea typeface="Arial"/>
                <a:cs typeface="Arial"/>
                <a:sym typeface="Arial"/>
              </a:defRPr>
            </a:lvl3pPr>
            <a:lvl4pPr lvl="3" marR="0" rtl="0" algn="l">
              <a:lnSpc>
                <a:spcPct val="90000"/>
              </a:lnSpc>
              <a:spcBef>
                <a:spcPts val="0"/>
              </a:spcBef>
              <a:spcAft>
                <a:spcPts val="0"/>
              </a:spcAft>
              <a:buSzPts val="1400"/>
              <a:buNone/>
              <a:defRPr b="1" i="0" sz="2800" u="none" cap="none" strike="noStrike">
                <a:solidFill>
                  <a:schemeClr val="lt1"/>
                </a:solidFill>
                <a:latin typeface="Arial"/>
                <a:ea typeface="Arial"/>
                <a:cs typeface="Arial"/>
                <a:sym typeface="Arial"/>
              </a:defRPr>
            </a:lvl4pPr>
            <a:lvl5pPr lvl="4" marR="0" rtl="0" algn="l">
              <a:lnSpc>
                <a:spcPct val="90000"/>
              </a:lnSpc>
              <a:spcBef>
                <a:spcPts val="0"/>
              </a:spcBef>
              <a:spcAft>
                <a:spcPts val="0"/>
              </a:spcAft>
              <a:buSzPts val="1400"/>
              <a:buNone/>
              <a:defRPr b="1" i="0" sz="2800" u="none" cap="none" strike="noStrike">
                <a:solidFill>
                  <a:schemeClr val="lt1"/>
                </a:solidFill>
                <a:latin typeface="Arial"/>
                <a:ea typeface="Arial"/>
                <a:cs typeface="Arial"/>
                <a:sym typeface="Arial"/>
              </a:defRPr>
            </a:lvl5pPr>
            <a:lvl6pPr lvl="5" marR="0" rtl="0" algn="l">
              <a:lnSpc>
                <a:spcPct val="90000"/>
              </a:lnSpc>
              <a:spcBef>
                <a:spcPts val="0"/>
              </a:spcBef>
              <a:spcAft>
                <a:spcPts val="0"/>
              </a:spcAft>
              <a:buSzPts val="1400"/>
              <a:buNone/>
              <a:defRPr b="1" i="0" sz="2800" u="none" cap="none" strike="noStrike">
                <a:solidFill>
                  <a:schemeClr val="lt1"/>
                </a:solidFill>
                <a:latin typeface="Arial"/>
                <a:ea typeface="Arial"/>
                <a:cs typeface="Arial"/>
                <a:sym typeface="Arial"/>
              </a:defRPr>
            </a:lvl6pPr>
            <a:lvl7pPr lvl="6" marR="0" rtl="0" algn="l">
              <a:lnSpc>
                <a:spcPct val="90000"/>
              </a:lnSpc>
              <a:spcBef>
                <a:spcPts val="0"/>
              </a:spcBef>
              <a:spcAft>
                <a:spcPts val="0"/>
              </a:spcAft>
              <a:buSzPts val="1400"/>
              <a:buNone/>
              <a:defRPr b="1" i="0" sz="2800" u="none" cap="none" strike="noStrike">
                <a:solidFill>
                  <a:schemeClr val="lt1"/>
                </a:solidFill>
                <a:latin typeface="Arial"/>
                <a:ea typeface="Arial"/>
                <a:cs typeface="Arial"/>
                <a:sym typeface="Arial"/>
              </a:defRPr>
            </a:lvl7pPr>
            <a:lvl8pPr lvl="7" marR="0" rtl="0" algn="l">
              <a:lnSpc>
                <a:spcPct val="90000"/>
              </a:lnSpc>
              <a:spcBef>
                <a:spcPts val="0"/>
              </a:spcBef>
              <a:spcAft>
                <a:spcPts val="0"/>
              </a:spcAft>
              <a:buSzPts val="1400"/>
              <a:buNone/>
              <a:defRPr b="1" i="0" sz="2800" u="none" cap="none" strike="noStrike">
                <a:solidFill>
                  <a:schemeClr val="lt1"/>
                </a:solidFill>
                <a:latin typeface="Arial"/>
                <a:ea typeface="Arial"/>
                <a:cs typeface="Arial"/>
                <a:sym typeface="Arial"/>
              </a:defRPr>
            </a:lvl8pPr>
            <a:lvl9pPr lvl="8" marR="0" rtl="0" algn="l">
              <a:lnSpc>
                <a:spcPct val="90000"/>
              </a:lnSpc>
              <a:spcBef>
                <a:spcPts val="0"/>
              </a:spcBef>
              <a:spcAft>
                <a:spcPts val="0"/>
              </a:spcAft>
              <a:buSzPts val="1400"/>
              <a:buNone/>
              <a:defRPr b="1" i="0" sz="2800" u="none" cap="none" strike="noStrike">
                <a:solidFill>
                  <a:schemeClr val="lt1"/>
                </a:solidFill>
                <a:latin typeface="Arial"/>
                <a:ea typeface="Arial"/>
                <a:cs typeface="Arial"/>
                <a:sym typeface="Arial"/>
              </a:defRPr>
            </a:lvl9pPr>
          </a:lstStyle>
          <a:p/>
        </p:txBody>
      </p:sp>
      <p:sp>
        <p:nvSpPr>
          <p:cNvPr id="11" name="Google Shape;11;p12"/>
          <p:cNvSpPr txBox="1"/>
          <p:nvPr>
            <p:ph idx="1" type="body"/>
          </p:nvPr>
        </p:nvSpPr>
        <p:spPr>
          <a:xfrm>
            <a:off x="241300" y="1176338"/>
            <a:ext cx="11709400" cy="47259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SzPts val="1400"/>
              <a:buNone/>
              <a:defRPr b="0" i="0" sz="2400" u="none" cap="none" strike="noStrike">
                <a:solidFill>
                  <a:schemeClr val="lt1"/>
                </a:solidFill>
                <a:latin typeface="Arial"/>
                <a:ea typeface="Arial"/>
                <a:cs typeface="Arial"/>
                <a:sym typeface="Arial"/>
              </a:defRPr>
            </a:lvl1pPr>
            <a:lvl2pPr indent="-228600" lvl="1" marL="914400" marR="0" rtl="0" algn="l">
              <a:lnSpc>
                <a:spcPct val="90000"/>
              </a:lnSpc>
              <a:spcBef>
                <a:spcPts val="500"/>
              </a:spcBef>
              <a:spcAft>
                <a:spcPts val="0"/>
              </a:spcAft>
              <a:buSzPts val="1400"/>
              <a:buNone/>
              <a:defRPr b="0" i="0" sz="2000" u="none" cap="none" strike="noStrike">
                <a:solidFill>
                  <a:schemeClr val="lt1"/>
                </a:solidFill>
                <a:latin typeface="Arial"/>
                <a:ea typeface="Arial"/>
                <a:cs typeface="Arial"/>
                <a:sym typeface="Arial"/>
              </a:defRPr>
            </a:lvl2pPr>
            <a:lvl3pPr indent="-228600" lvl="2" marL="1371600" marR="0" rtl="0" algn="l">
              <a:lnSpc>
                <a:spcPct val="90000"/>
              </a:lnSpc>
              <a:spcBef>
                <a:spcPts val="500"/>
              </a:spcBef>
              <a:spcAft>
                <a:spcPts val="0"/>
              </a:spcAft>
              <a:buSzPts val="1400"/>
              <a:buNone/>
              <a:defRPr b="0" i="0" sz="1800" u="none" cap="none" strike="noStrike">
                <a:solidFill>
                  <a:schemeClr val="lt1"/>
                </a:solidFill>
                <a:latin typeface="Arial"/>
                <a:ea typeface="Arial"/>
                <a:cs typeface="Arial"/>
                <a:sym typeface="Arial"/>
              </a:defRPr>
            </a:lvl3pPr>
            <a:lvl4pPr indent="-228600" lvl="3" marL="1828800" marR="0" rtl="0" algn="l">
              <a:lnSpc>
                <a:spcPct val="90000"/>
              </a:lnSpc>
              <a:spcBef>
                <a:spcPts val="500"/>
              </a:spcBef>
              <a:spcAft>
                <a:spcPts val="0"/>
              </a:spcAft>
              <a:buSzPts val="1400"/>
              <a:buNone/>
              <a:defRPr b="0" i="0" sz="1600" u="none" cap="none" strike="noStrike">
                <a:solidFill>
                  <a:schemeClr val="lt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12" name="Google Shape;12;p12"/>
          <p:cNvPicPr preferRelativeResize="0"/>
          <p:nvPr/>
        </p:nvPicPr>
        <p:blipFill rotWithShape="1">
          <a:blip r:embed="rId1">
            <a:alphaModFix/>
          </a:blip>
          <a:srcRect b="0" l="0" r="0" t="0"/>
          <a:stretch/>
        </p:blipFill>
        <p:spPr>
          <a:xfrm>
            <a:off x="280988" y="6235700"/>
            <a:ext cx="585787" cy="350838"/>
          </a:xfrm>
          <a:prstGeom prst="rect">
            <a:avLst/>
          </a:prstGeom>
          <a:noFill/>
          <a:ln>
            <a:noFill/>
          </a:ln>
        </p:spPr>
      </p:pic>
      <p:sp>
        <p:nvSpPr>
          <p:cNvPr id="13" name="Google Shape;13;p12"/>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lt1"/>
                </a:solidFill>
                <a:latin typeface="Arial"/>
                <a:ea typeface="Arial"/>
                <a:cs typeface="Arial"/>
                <a:sym typeface="Arial"/>
              </a:defRPr>
            </a:lvl1pPr>
            <a:lvl2pPr indent="0" lvl="1" marL="0" marR="0" rtl="0" algn="r">
              <a:spcBef>
                <a:spcPts val="0"/>
              </a:spcBef>
              <a:spcAft>
                <a:spcPts val="0"/>
              </a:spcAft>
              <a:buNone/>
              <a:defRPr b="0" i="0" sz="1200" u="none" cap="none" strike="noStrike">
                <a:solidFill>
                  <a:schemeClr val="lt1"/>
                </a:solidFill>
                <a:latin typeface="Arial"/>
                <a:ea typeface="Arial"/>
                <a:cs typeface="Arial"/>
                <a:sym typeface="Arial"/>
              </a:defRPr>
            </a:lvl2pPr>
            <a:lvl3pPr indent="0" lvl="2" marL="0" marR="0" rtl="0" algn="r">
              <a:spcBef>
                <a:spcPts val="0"/>
              </a:spcBef>
              <a:spcAft>
                <a:spcPts val="0"/>
              </a:spcAft>
              <a:buNone/>
              <a:defRPr b="0" i="0" sz="1200" u="none" cap="none" strike="noStrike">
                <a:solidFill>
                  <a:schemeClr val="lt1"/>
                </a:solidFill>
                <a:latin typeface="Arial"/>
                <a:ea typeface="Arial"/>
                <a:cs typeface="Arial"/>
                <a:sym typeface="Arial"/>
              </a:defRPr>
            </a:lvl3pPr>
            <a:lvl4pPr indent="0" lvl="3" marL="0" marR="0" rtl="0" algn="r">
              <a:spcBef>
                <a:spcPts val="0"/>
              </a:spcBef>
              <a:spcAft>
                <a:spcPts val="0"/>
              </a:spcAft>
              <a:buNone/>
              <a:defRPr b="0" i="0" sz="1200" u="none" cap="none" strike="noStrike">
                <a:solidFill>
                  <a:schemeClr val="lt1"/>
                </a:solidFill>
                <a:latin typeface="Arial"/>
                <a:ea typeface="Arial"/>
                <a:cs typeface="Arial"/>
                <a:sym typeface="Arial"/>
              </a:defRPr>
            </a:lvl4pPr>
            <a:lvl5pPr indent="0" lvl="4" marL="0" marR="0" rtl="0" algn="r">
              <a:spcBef>
                <a:spcPts val="0"/>
              </a:spcBef>
              <a:spcAft>
                <a:spcPts val="0"/>
              </a:spcAft>
              <a:buNone/>
              <a:defRPr b="0" i="0" sz="1200" u="none" cap="none" strike="noStrike">
                <a:solidFill>
                  <a:schemeClr val="lt1"/>
                </a:solidFill>
                <a:latin typeface="Arial"/>
                <a:ea typeface="Arial"/>
                <a:cs typeface="Arial"/>
                <a:sym typeface="Arial"/>
              </a:defRPr>
            </a:lvl5pPr>
            <a:lvl6pPr indent="0" lvl="5" marL="0" marR="0" rtl="0" algn="r">
              <a:spcBef>
                <a:spcPts val="0"/>
              </a:spcBef>
              <a:spcAft>
                <a:spcPts val="0"/>
              </a:spcAft>
              <a:buNone/>
              <a:defRPr b="0" i="0" sz="1200" u="none" cap="none" strike="noStrike">
                <a:solidFill>
                  <a:schemeClr val="lt1"/>
                </a:solidFill>
                <a:latin typeface="Arial"/>
                <a:ea typeface="Arial"/>
                <a:cs typeface="Arial"/>
                <a:sym typeface="Arial"/>
              </a:defRPr>
            </a:lvl6pPr>
            <a:lvl7pPr indent="0" lvl="6" marL="0" marR="0" rtl="0" algn="r">
              <a:spcBef>
                <a:spcPts val="0"/>
              </a:spcBef>
              <a:spcAft>
                <a:spcPts val="0"/>
              </a:spcAft>
              <a:buNone/>
              <a:defRPr b="0" i="0" sz="1200" u="none" cap="none" strike="noStrike">
                <a:solidFill>
                  <a:schemeClr val="lt1"/>
                </a:solidFill>
                <a:latin typeface="Arial"/>
                <a:ea typeface="Arial"/>
                <a:cs typeface="Arial"/>
                <a:sym typeface="Arial"/>
              </a:defRPr>
            </a:lvl7pPr>
            <a:lvl8pPr indent="0" lvl="7" marL="0" marR="0" rtl="0" algn="r">
              <a:spcBef>
                <a:spcPts val="0"/>
              </a:spcBef>
              <a:spcAft>
                <a:spcPts val="0"/>
              </a:spcAft>
              <a:buNone/>
              <a:defRPr b="0" i="0" sz="1200" u="none" cap="none" strike="noStrike">
                <a:solidFill>
                  <a:schemeClr val="lt1"/>
                </a:solidFill>
                <a:latin typeface="Arial"/>
                <a:ea typeface="Arial"/>
                <a:cs typeface="Arial"/>
                <a:sym typeface="Arial"/>
              </a:defRPr>
            </a:lvl8pPr>
            <a:lvl9pPr indent="0" lvl="8" marL="0" marR="0" rtl="0" algn="r">
              <a:spcBef>
                <a:spcPts val="0"/>
              </a:spcBef>
              <a:spcAft>
                <a:spcPts val="0"/>
              </a:spcAft>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cxnSp>
        <p:nvCxnSpPr>
          <p:cNvPr id="14" name="Google Shape;14;p12"/>
          <p:cNvCxnSpPr/>
          <p:nvPr/>
        </p:nvCxnSpPr>
        <p:spPr>
          <a:xfrm>
            <a:off x="280988" y="6070600"/>
            <a:ext cx="11669712" cy="0"/>
          </a:xfrm>
          <a:prstGeom prst="straightConnector1">
            <a:avLst/>
          </a:prstGeom>
          <a:noFill/>
          <a:ln cap="flat" cmpd="sng" w="28575">
            <a:solidFill>
              <a:srgbClr val="272F3D"/>
            </a:solidFill>
            <a:prstDash val="solid"/>
            <a:miter lim="800000"/>
            <a:headEnd len="sm" w="sm" type="none"/>
            <a:tailEnd len="sm" w="sm" type="none"/>
          </a:ln>
        </p:spPr>
      </p:cxnSp>
      <p:sp>
        <p:nvSpPr>
          <p:cNvPr id="15" name="Google Shape;15;p12"/>
          <p:cNvSpPr txBox="1"/>
          <p:nvPr>
            <p:ph idx="11" type="ftr"/>
          </p:nvPr>
        </p:nvSpPr>
        <p:spPr>
          <a:xfrm>
            <a:off x="1184275" y="6229350"/>
            <a:ext cx="572928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 name="Shape 37"/>
        <p:cNvGrpSpPr/>
        <p:nvPr/>
      </p:nvGrpSpPr>
      <p:grpSpPr>
        <a:xfrm>
          <a:off x="0" y="0"/>
          <a:ext cx="0" cy="0"/>
          <a:chOff x="0" y="0"/>
          <a:chExt cx="0" cy="0"/>
        </a:xfrm>
      </p:grpSpPr>
      <p:sp>
        <p:nvSpPr>
          <p:cNvPr id="38" name="Google Shape;38;p14"/>
          <p:cNvSpPr txBox="1"/>
          <p:nvPr>
            <p:ph type="title"/>
          </p:nvPr>
        </p:nvSpPr>
        <p:spPr>
          <a:xfrm>
            <a:off x="241300" y="365125"/>
            <a:ext cx="11709300" cy="6444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1" i="0" sz="2800" u="none" cap="none" strike="noStrike">
                <a:solidFill>
                  <a:srgbClr val="161E2D"/>
                </a:solidFill>
                <a:latin typeface="Arial"/>
                <a:ea typeface="Arial"/>
                <a:cs typeface="Arial"/>
                <a:sym typeface="Arial"/>
              </a:defRPr>
            </a:lvl1pPr>
            <a:lvl2pPr lvl="1" marR="0" rtl="0" algn="l">
              <a:lnSpc>
                <a:spcPct val="90000"/>
              </a:lnSpc>
              <a:spcBef>
                <a:spcPts val="0"/>
              </a:spcBef>
              <a:spcAft>
                <a:spcPts val="0"/>
              </a:spcAft>
              <a:buSzPts val="1400"/>
              <a:buNone/>
              <a:defRPr b="1" i="0" sz="2800" u="none" cap="none" strike="noStrike">
                <a:solidFill>
                  <a:srgbClr val="161E2D"/>
                </a:solidFill>
                <a:latin typeface="Arial"/>
                <a:ea typeface="Arial"/>
                <a:cs typeface="Arial"/>
                <a:sym typeface="Arial"/>
              </a:defRPr>
            </a:lvl2pPr>
            <a:lvl3pPr lvl="2" marR="0" rtl="0" algn="l">
              <a:lnSpc>
                <a:spcPct val="90000"/>
              </a:lnSpc>
              <a:spcBef>
                <a:spcPts val="0"/>
              </a:spcBef>
              <a:spcAft>
                <a:spcPts val="0"/>
              </a:spcAft>
              <a:buSzPts val="1400"/>
              <a:buNone/>
              <a:defRPr b="1" i="0" sz="2800" u="none" cap="none" strike="noStrike">
                <a:solidFill>
                  <a:srgbClr val="161E2D"/>
                </a:solidFill>
                <a:latin typeface="Arial"/>
                <a:ea typeface="Arial"/>
                <a:cs typeface="Arial"/>
                <a:sym typeface="Arial"/>
              </a:defRPr>
            </a:lvl3pPr>
            <a:lvl4pPr lvl="3" marR="0" rtl="0" algn="l">
              <a:lnSpc>
                <a:spcPct val="90000"/>
              </a:lnSpc>
              <a:spcBef>
                <a:spcPts val="0"/>
              </a:spcBef>
              <a:spcAft>
                <a:spcPts val="0"/>
              </a:spcAft>
              <a:buSzPts val="1400"/>
              <a:buNone/>
              <a:defRPr b="1" i="0" sz="2800" u="none" cap="none" strike="noStrike">
                <a:solidFill>
                  <a:srgbClr val="161E2D"/>
                </a:solidFill>
                <a:latin typeface="Arial"/>
                <a:ea typeface="Arial"/>
                <a:cs typeface="Arial"/>
                <a:sym typeface="Arial"/>
              </a:defRPr>
            </a:lvl4pPr>
            <a:lvl5pPr lvl="4" marR="0" rtl="0" algn="l">
              <a:lnSpc>
                <a:spcPct val="90000"/>
              </a:lnSpc>
              <a:spcBef>
                <a:spcPts val="0"/>
              </a:spcBef>
              <a:spcAft>
                <a:spcPts val="0"/>
              </a:spcAft>
              <a:buSzPts val="1400"/>
              <a:buNone/>
              <a:defRPr b="1" i="0" sz="2800" u="none" cap="none" strike="noStrike">
                <a:solidFill>
                  <a:srgbClr val="161E2D"/>
                </a:solidFill>
                <a:latin typeface="Arial"/>
                <a:ea typeface="Arial"/>
                <a:cs typeface="Arial"/>
                <a:sym typeface="Arial"/>
              </a:defRPr>
            </a:lvl5pPr>
            <a:lvl6pPr lvl="5" marR="0" rtl="0" algn="l">
              <a:lnSpc>
                <a:spcPct val="90000"/>
              </a:lnSpc>
              <a:spcBef>
                <a:spcPts val="0"/>
              </a:spcBef>
              <a:spcAft>
                <a:spcPts val="0"/>
              </a:spcAft>
              <a:buSzPts val="1400"/>
              <a:buNone/>
              <a:defRPr b="1" i="0" sz="2800" u="none" cap="none" strike="noStrike">
                <a:solidFill>
                  <a:srgbClr val="161E2D"/>
                </a:solidFill>
                <a:latin typeface="Arial"/>
                <a:ea typeface="Arial"/>
                <a:cs typeface="Arial"/>
                <a:sym typeface="Arial"/>
              </a:defRPr>
            </a:lvl6pPr>
            <a:lvl7pPr lvl="6" marR="0" rtl="0" algn="l">
              <a:lnSpc>
                <a:spcPct val="90000"/>
              </a:lnSpc>
              <a:spcBef>
                <a:spcPts val="0"/>
              </a:spcBef>
              <a:spcAft>
                <a:spcPts val="0"/>
              </a:spcAft>
              <a:buSzPts val="1400"/>
              <a:buNone/>
              <a:defRPr b="1" i="0" sz="2800" u="none" cap="none" strike="noStrike">
                <a:solidFill>
                  <a:srgbClr val="161E2D"/>
                </a:solidFill>
                <a:latin typeface="Arial"/>
                <a:ea typeface="Arial"/>
                <a:cs typeface="Arial"/>
                <a:sym typeface="Arial"/>
              </a:defRPr>
            </a:lvl7pPr>
            <a:lvl8pPr lvl="7" marR="0" rtl="0" algn="l">
              <a:lnSpc>
                <a:spcPct val="90000"/>
              </a:lnSpc>
              <a:spcBef>
                <a:spcPts val="0"/>
              </a:spcBef>
              <a:spcAft>
                <a:spcPts val="0"/>
              </a:spcAft>
              <a:buSzPts val="1400"/>
              <a:buNone/>
              <a:defRPr b="1" i="0" sz="2800" u="none" cap="none" strike="noStrike">
                <a:solidFill>
                  <a:srgbClr val="161E2D"/>
                </a:solidFill>
                <a:latin typeface="Arial"/>
                <a:ea typeface="Arial"/>
                <a:cs typeface="Arial"/>
                <a:sym typeface="Arial"/>
              </a:defRPr>
            </a:lvl8pPr>
            <a:lvl9pPr lvl="8" marR="0" rtl="0" algn="l">
              <a:lnSpc>
                <a:spcPct val="90000"/>
              </a:lnSpc>
              <a:spcBef>
                <a:spcPts val="0"/>
              </a:spcBef>
              <a:spcAft>
                <a:spcPts val="0"/>
              </a:spcAft>
              <a:buSzPts val="1400"/>
              <a:buNone/>
              <a:defRPr b="1" i="0" sz="2800" u="none" cap="none" strike="noStrike">
                <a:solidFill>
                  <a:srgbClr val="161E2D"/>
                </a:solidFill>
                <a:latin typeface="Arial"/>
                <a:ea typeface="Arial"/>
                <a:cs typeface="Arial"/>
                <a:sym typeface="Arial"/>
              </a:defRPr>
            </a:lvl9pPr>
          </a:lstStyle>
          <a:p/>
        </p:txBody>
      </p:sp>
      <p:sp>
        <p:nvSpPr>
          <p:cNvPr id="39" name="Google Shape;39;p14"/>
          <p:cNvSpPr txBox="1"/>
          <p:nvPr>
            <p:ph idx="1" type="body"/>
          </p:nvPr>
        </p:nvSpPr>
        <p:spPr>
          <a:xfrm>
            <a:off x="241300" y="1176338"/>
            <a:ext cx="11709300" cy="47259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SzPts val="1400"/>
              <a:buNone/>
              <a:defRPr b="0" i="0" sz="2400" u="none" cap="none" strike="noStrike">
                <a:solidFill>
                  <a:srgbClr val="161E2D"/>
                </a:solidFill>
                <a:latin typeface="Arial"/>
                <a:ea typeface="Arial"/>
                <a:cs typeface="Arial"/>
                <a:sym typeface="Arial"/>
              </a:defRPr>
            </a:lvl1pPr>
            <a:lvl2pPr indent="-228600" lvl="1" marL="914400" marR="0" rtl="0" algn="l">
              <a:lnSpc>
                <a:spcPct val="90000"/>
              </a:lnSpc>
              <a:spcBef>
                <a:spcPts val="500"/>
              </a:spcBef>
              <a:spcAft>
                <a:spcPts val="0"/>
              </a:spcAft>
              <a:buSzPts val="1400"/>
              <a:buNone/>
              <a:defRPr b="0" i="0" sz="2000" u="none" cap="none" strike="noStrike">
                <a:solidFill>
                  <a:srgbClr val="161E2D"/>
                </a:solidFill>
                <a:latin typeface="Arial"/>
                <a:ea typeface="Arial"/>
                <a:cs typeface="Arial"/>
                <a:sym typeface="Arial"/>
              </a:defRPr>
            </a:lvl2pPr>
            <a:lvl3pPr indent="-228600" lvl="2" marL="1371600" marR="0" rtl="0" algn="l">
              <a:lnSpc>
                <a:spcPct val="90000"/>
              </a:lnSpc>
              <a:spcBef>
                <a:spcPts val="500"/>
              </a:spcBef>
              <a:spcAft>
                <a:spcPts val="0"/>
              </a:spcAft>
              <a:buSzPts val="1400"/>
              <a:buNone/>
              <a:defRPr b="0" i="0" sz="1800" u="none" cap="none" strike="noStrike">
                <a:solidFill>
                  <a:srgbClr val="161E2D"/>
                </a:solidFill>
                <a:latin typeface="Arial"/>
                <a:ea typeface="Arial"/>
                <a:cs typeface="Arial"/>
                <a:sym typeface="Arial"/>
              </a:defRPr>
            </a:lvl3pPr>
            <a:lvl4pPr indent="-228600" lvl="3" marL="1828800" marR="0" rtl="0" algn="l">
              <a:lnSpc>
                <a:spcPct val="90000"/>
              </a:lnSpc>
              <a:spcBef>
                <a:spcPts val="500"/>
              </a:spcBef>
              <a:spcAft>
                <a:spcPts val="0"/>
              </a:spcAft>
              <a:buSzPts val="1400"/>
              <a:buNone/>
              <a:defRPr b="0" i="0" sz="1600" u="none" cap="none" strike="noStrike">
                <a:solidFill>
                  <a:srgbClr val="161E2D"/>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Google Shape;40;p14"/>
          <p:cNvSpPr txBox="1"/>
          <p:nvPr>
            <p:ph idx="11" type="ftr"/>
          </p:nvPr>
        </p:nvSpPr>
        <p:spPr>
          <a:xfrm>
            <a:off x="1090613" y="6249988"/>
            <a:ext cx="44625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161E2D"/>
              </a:buClr>
              <a:buSzPts val="1000"/>
              <a:buFont typeface="Arial"/>
              <a:buNone/>
              <a:defRPr b="0" i="0" sz="1000" u="none" cap="none" strike="noStrike">
                <a:solidFill>
                  <a:srgbClr val="161E2D"/>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14"/>
          <p:cNvSpPr txBox="1"/>
          <p:nvPr>
            <p:ph idx="12" type="sldNum"/>
          </p:nvPr>
        </p:nvSpPr>
        <p:spPr>
          <a:xfrm>
            <a:off x="9105900" y="6249988"/>
            <a:ext cx="28449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161E2D"/>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161E2D"/>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161E2D"/>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161E2D"/>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161E2D"/>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161E2D"/>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161E2D"/>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161E2D"/>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161E2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pic>
        <p:nvPicPr>
          <p:cNvPr id="42" name="Google Shape;42;p14"/>
          <p:cNvPicPr preferRelativeResize="0"/>
          <p:nvPr/>
        </p:nvPicPr>
        <p:blipFill rotWithShape="1">
          <a:blip r:embed="rId1">
            <a:alphaModFix/>
          </a:blip>
          <a:srcRect b="0" l="0" r="0" t="0"/>
          <a:stretch/>
        </p:blipFill>
        <p:spPr>
          <a:xfrm>
            <a:off x="280988" y="6238875"/>
            <a:ext cx="585787" cy="347663"/>
          </a:xfrm>
          <a:prstGeom prst="rect">
            <a:avLst/>
          </a:prstGeom>
          <a:noFill/>
          <a:ln>
            <a:noFill/>
          </a:ln>
        </p:spPr>
      </p:pic>
      <p:cxnSp>
        <p:nvCxnSpPr>
          <p:cNvPr id="43" name="Google Shape;43;p14"/>
          <p:cNvCxnSpPr/>
          <p:nvPr/>
        </p:nvCxnSpPr>
        <p:spPr>
          <a:xfrm>
            <a:off x="280988" y="6070600"/>
            <a:ext cx="11669700" cy="0"/>
          </a:xfrm>
          <a:prstGeom prst="straightConnector1">
            <a:avLst/>
          </a:prstGeom>
          <a:noFill/>
          <a:ln cap="flat" cmpd="sng" w="28575">
            <a:solidFill>
              <a:srgbClr val="EAEDED"/>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 id="2147483675" r:id="rId24"/>
    <p:sldLayoutId id="2147483676" r:id="rId25"/>
    <p:sldLayoutId id="2147483677" r:id="rId26"/>
    <p:sldLayoutId id="2147483678" r:id="rId27"/>
    <p:sldLayoutId id="2147483679" r:id="rId28"/>
    <p:sldLayoutId id="2147483680" r:id="rId29"/>
    <p:sldLayoutId id="2147483681" r:id="rId30"/>
    <p:sldLayoutId id="2147483682"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image" Target="../media/image11.png"/><Relationship Id="rId5" Type="http://schemas.openxmlformats.org/officeDocument/2006/relationships/image" Target="../media/image4.png"/><Relationship Id="rId6" Type="http://schemas.openxmlformats.org/officeDocument/2006/relationships/image" Target="../media/image15.png"/><Relationship Id="rId7" Type="http://schemas.openxmlformats.org/officeDocument/2006/relationships/image" Target="../media/image12.png"/><Relationship Id="rId8" Type="http://schemas.openxmlformats.org/officeDocument/2006/relationships/image" Target="../media/image22.png"/><Relationship Id="rId11" Type="http://schemas.openxmlformats.org/officeDocument/2006/relationships/image" Target="../media/image5.png"/><Relationship Id="rId10" Type="http://schemas.openxmlformats.org/officeDocument/2006/relationships/image" Target="../media/image10.png"/><Relationship Id="rId13" Type="http://schemas.openxmlformats.org/officeDocument/2006/relationships/image" Target="../media/image14.jpg"/><Relationship Id="rId12" Type="http://schemas.openxmlformats.org/officeDocument/2006/relationships/image" Target="../media/image8.png"/><Relationship Id="rId15" Type="http://schemas.openxmlformats.org/officeDocument/2006/relationships/image" Target="../media/image16.png"/><Relationship Id="rId14" Type="http://schemas.openxmlformats.org/officeDocument/2006/relationships/image" Target="../media/image7.png"/><Relationship Id="rId17" Type="http://schemas.openxmlformats.org/officeDocument/2006/relationships/image" Target="../media/image18.png"/><Relationship Id="rId16" Type="http://schemas.openxmlformats.org/officeDocument/2006/relationships/image" Target="../media/image19.png"/><Relationship Id="rId18"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3.png"/><Relationship Id="rId4" Type="http://schemas.openxmlformats.org/officeDocument/2006/relationships/image" Target="../media/image29.png"/><Relationship Id="rId5"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1.png"/><Relationship Id="rId4" Type="http://schemas.openxmlformats.org/officeDocument/2006/relationships/image" Target="../media/image9.png"/><Relationship Id="rId9" Type="http://schemas.openxmlformats.org/officeDocument/2006/relationships/image" Target="../media/image17.jpg"/><Relationship Id="rId5" Type="http://schemas.openxmlformats.org/officeDocument/2006/relationships/image" Target="../media/image20.png"/><Relationship Id="rId6" Type="http://schemas.openxmlformats.org/officeDocument/2006/relationships/image" Target="../media/image4.png"/><Relationship Id="rId7" Type="http://schemas.openxmlformats.org/officeDocument/2006/relationships/image" Target="../media/image26.png"/><Relationship Id="rId8" Type="http://schemas.openxmlformats.org/officeDocument/2006/relationships/image" Target="../media/image18.png"/><Relationship Id="rId11" Type="http://schemas.openxmlformats.org/officeDocument/2006/relationships/image" Target="../media/image27.png"/><Relationship Id="rId10" Type="http://schemas.openxmlformats.org/officeDocument/2006/relationships/image" Target="../media/image15.png"/><Relationship Id="rId12" Type="http://schemas.openxmlformats.org/officeDocument/2006/relationships/image" Target="../media/image3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17.jpg"/><Relationship Id="rId9" Type="http://schemas.openxmlformats.org/officeDocument/2006/relationships/image" Target="../media/image28.png"/><Relationship Id="rId5" Type="http://schemas.openxmlformats.org/officeDocument/2006/relationships/image" Target="../media/image9.png"/><Relationship Id="rId6" Type="http://schemas.openxmlformats.org/officeDocument/2006/relationships/image" Target="../media/image6.png"/><Relationship Id="rId7" Type="http://schemas.openxmlformats.org/officeDocument/2006/relationships/image" Target="../media/image15.png"/><Relationship Id="rId8" Type="http://schemas.openxmlformats.org/officeDocument/2006/relationships/image" Target="../media/image5.png"/><Relationship Id="rId11" Type="http://schemas.openxmlformats.org/officeDocument/2006/relationships/image" Target="../media/image26.png"/><Relationship Id="rId10" Type="http://schemas.openxmlformats.org/officeDocument/2006/relationships/image" Target="../media/image25.png"/><Relationship Id="rId12" Type="http://schemas.openxmlformats.org/officeDocument/2006/relationships/image" Target="../media/image3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
          <p:cNvSpPr txBox="1"/>
          <p:nvPr>
            <p:ph type="ctrTitle"/>
          </p:nvPr>
        </p:nvSpPr>
        <p:spPr>
          <a:xfrm>
            <a:off x="152400" y="1473200"/>
            <a:ext cx="9650413" cy="259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fr-FR"/>
              <a:t>Projet INF-728</a:t>
            </a:r>
            <a:br>
              <a:rPr lang="fr-FR"/>
            </a:br>
            <a:r>
              <a:rPr lang="fr-FR" sz="3200"/>
              <a:t>MS BGD 2020-2021 </a:t>
            </a:r>
            <a:br>
              <a:rPr lang="fr-FR" sz="3200"/>
            </a:br>
            <a:r>
              <a:rPr lang="fr-FR" sz="3200"/>
              <a:t>22 jan 2021</a:t>
            </a:r>
            <a:endParaRPr/>
          </a:p>
        </p:txBody>
      </p:sp>
      <p:sp>
        <p:nvSpPr>
          <p:cNvPr id="275" name="Google Shape;275;p1"/>
          <p:cNvSpPr txBox="1"/>
          <p:nvPr>
            <p:ph idx="1" type="subTitle"/>
          </p:nvPr>
        </p:nvSpPr>
        <p:spPr>
          <a:xfrm>
            <a:off x="1090613" y="4289425"/>
            <a:ext cx="8826500" cy="1544447"/>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lt1"/>
              </a:buClr>
              <a:buSzPts val="1700"/>
              <a:buNone/>
            </a:pPr>
            <a:r>
              <a:rPr lang="fr-FR" sz="1700"/>
              <a:t>Nicolas Calligaro</a:t>
            </a:r>
            <a:endParaRPr sz="1700"/>
          </a:p>
          <a:p>
            <a:pPr indent="0" lvl="0" marL="0" rtl="0" algn="l">
              <a:lnSpc>
                <a:spcPct val="70000"/>
              </a:lnSpc>
              <a:spcBef>
                <a:spcPts val="1000"/>
              </a:spcBef>
              <a:spcAft>
                <a:spcPts val="0"/>
              </a:spcAft>
              <a:buClr>
                <a:schemeClr val="lt1"/>
              </a:buClr>
              <a:buSzPts val="1700"/>
              <a:buNone/>
            </a:pPr>
            <a:r>
              <a:rPr lang="fr-FR" sz="1700"/>
              <a:t>Frederic Haykal</a:t>
            </a:r>
            <a:endParaRPr sz="1700"/>
          </a:p>
          <a:p>
            <a:pPr indent="0" lvl="0" marL="0" rtl="0" algn="l">
              <a:lnSpc>
                <a:spcPct val="70000"/>
              </a:lnSpc>
              <a:spcBef>
                <a:spcPts val="1000"/>
              </a:spcBef>
              <a:spcAft>
                <a:spcPts val="0"/>
              </a:spcAft>
              <a:buClr>
                <a:schemeClr val="lt1"/>
              </a:buClr>
              <a:buSzPts val="1700"/>
              <a:buNone/>
            </a:pPr>
            <a:r>
              <a:rPr lang="fr-FR" sz="1700"/>
              <a:t>Julien Maksoud</a:t>
            </a:r>
            <a:endParaRPr/>
          </a:p>
          <a:p>
            <a:pPr indent="0" lvl="0" marL="0" rtl="0" algn="l">
              <a:lnSpc>
                <a:spcPct val="70000"/>
              </a:lnSpc>
              <a:spcBef>
                <a:spcPts val="1000"/>
              </a:spcBef>
              <a:spcAft>
                <a:spcPts val="0"/>
              </a:spcAft>
              <a:buClr>
                <a:schemeClr val="lt1"/>
              </a:buClr>
              <a:buSzPts val="1700"/>
              <a:buNone/>
            </a:pPr>
            <a:r>
              <a:rPr lang="fr-FR" sz="1700"/>
              <a:t>Axel Michalewicz</a:t>
            </a:r>
            <a:endParaRPr sz="1700"/>
          </a:p>
          <a:p>
            <a:pPr indent="0" lvl="0" marL="0" rtl="0" algn="l">
              <a:lnSpc>
                <a:spcPct val="70000"/>
              </a:lnSpc>
              <a:spcBef>
                <a:spcPts val="1000"/>
              </a:spcBef>
              <a:spcAft>
                <a:spcPts val="0"/>
              </a:spcAft>
              <a:buClr>
                <a:schemeClr val="lt1"/>
              </a:buClr>
              <a:buSzPts val="1700"/>
              <a:buNone/>
            </a:pPr>
            <a:r>
              <a:rPr lang="fr-FR" sz="1700"/>
              <a:t>Lingli Zhang</a:t>
            </a:r>
            <a:endParaRPr/>
          </a:p>
          <a:p>
            <a:pPr indent="0" lvl="0" marL="0" rtl="0" algn="l">
              <a:lnSpc>
                <a:spcPct val="70000"/>
              </a:lnSpc>
              <a:spcBef>
                <a:spcPts val="1000"/>
              </a:spcBef>
              <a:spcAft>
                <a:spcPts val="0"/>
              </a:spcAft>
              <a:buClr>
                <a:schemeClr val="lt1"/>
              </a:buClr>
              <a:buSzPts val="1700"/>
              <a:buNone/>
            </a:pPr>
            <a:r>
              <a:t/>
            </a:r>
            <a:endParaRPr sz="1700"/>
          </a:p>
          <a:p>
            <a:pPr indent="0" lvl="0" marL="0" rtl="0" algn="l">
              <a:lnSpc>
                <a:spcPct val="70000"/>
              </a:lnSpc>
              <a:spcBef>
                <a:spcPts val="1000"/>
              </a:spcBef>
              <a:spcAft>
                <a:spcPts val="0"/>
              </a:spcAft>
              <a:buClr>
                <a:schemeClr val="lt1"/>
              </a:buClr>
              <a:buSzPts val="1700"/>
              <a:buNone/>
            </a:pPr>
            <a:r>
              <a:t/>
            </a:r>
            <a:endParaRPr sz="1700"/>
          </a:p>
        </p:txBody>
      </p:sp>
      <p:sp>
        <p:nvSpPr>
          <p:cNvPr id="276" name="Google Shape;276;p1"/>
          <p:cNvSpPr txBox="1"/>
          <p:nvPr>
            <p:ph idx="11" type="ftr"/>
          </p:nvPr>
        </p:nvSpPr>
        <p:spPr>
          <a:xfrm>
            <a:off x="1090613" y="6249988"/>
            <a:ext cx="4462462"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000"/>
              <a:buFont typeface="Arial"/>
              <a:buNone/>
            </a:pPr>
            <a:r>
              <a:rPr b="0" i="0" lang="fr-FR" sz="1000" u="none" cap="none" strike="noStrike">
                <a:solidFill>
                  <a:schemeClr val="lt1"/>
                </a:solidFill>
                <a:latin typeface="Arial"/>
                <a:ea typeface="Arial"/>
                <a:cs typeface="Arial"/>
                <a:sym typeface="Arial"/>
              </a:rPr>
              <a:t>© 2021, NFJAL Intl, Inc. or its affiliates. All rights reserved.</a:t>
            </a:r>
            <a:endParaRPr/>
          </a:p>
        </p:txBody>
      </p:sp>
      <p:sp>
        <p:nvSpPr>
          <p:cNvPr id="277" name="Google Shape;277;p1"/>
          <p:cNvSpPr txBox="1"/>
          <p:nvPr>
            <p:ph idx="12" type="sldNum"/>
          </p:nvPr>
        </p:nvSpPr>
        <p:spPr>
          <a:xfrm>
            <a:off x="9105900" y="6249988"/>
            <a:ext cx="28448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chemeClr val="lt1"/>
                </a:solidFill>
                <a:latin typeface="Arial"/>
                <a:ea typeface="Arial"/>
                <a:cs typeface="Arial"/>
                <a:sym typeface="Arial"/>
              </a:rPr>
              <a:t>‹#›</a:t>
            </a:fld>
            <a:endParaRPr b="0" i="0" sz="1200" u="none" cap="none" strike="noStrike">
              <a:solidFill>
                <a:schemeClr val="lt1"/>
              </a:solidFill>
              <a:latin typeface="Arial"/>
              <a:ea typeface="Arial"/>
              <a:cs typeface="Arial"/>
              <a:sym typeface="Arial"/>
            </a:endParaRPr>
          </a:p>
        </p:txBody>
      </p:sp>
      <p:pic>
        <p:nvPicPr>
          <p:cNvPr descr="Pin by Liz Chalfant on Fur Babies... | Funny ferrets, Cute ferrets, Baby  animals funny" id="278" name="Google Shape;278;p1"/>
          <p:cNvPicPr preferRelativeResize="0"/>
          <p:nvPr/>
        </p:nvPicPr>
        <p:blipFill rotWithShape="1">
          <a:blip r:embed="rId3">
            <a:alphaModFix/>
          </a:blip>
          <a:srcRect b="0" l="0" r="0" t="0"/>
          <a:stretch/>
        </p:blipFill>
        <p:spPr>
          <a:xfrm>
            <a:off x="6886294" y="1431700"/>
            <a:ext cx="5183429" cy="5183429"/>
          </a:xfrm>
          <a:prstGeom prst="rect">
            <a:avLst/>
          </a:prstGeom>
          <a:noFill/>
          <a:ln>
            <a:noFill/>
          </a:ln>
        </p:spPr>
      </p:pic>
      <p:pic>
        <p:nvPicPr>
          <p:cNvPr descr="How to Deal with an Aggressive Ferret" id="279" name="Google Shape;279;p1"/>
          <p:cNvPicPr preferRelativeResize="0"/>
          <p:nvPr/>
        </p:nvPicPr>
        <p:blipFill rotWithShape="1">
          <a:blip r:embed="rId4">
            <a:alphaModFix/>
          </a:blip>
          <a:srcRect b="0" l="0" r="0" t="0"/>
          <a:stretch/>
        </p:blipFill>
        <p:spPr>
          <a:xfrm>
            <a:off x="5553075" y="318000"/>
            <a:ext cx="2725903" cy="272592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14" name="Shape 514"/>
        <p:cNvGrpSpPr/>
        <p:nvPr/>
      </p:nvGrpSpPr>
      <p:grpSpPr>
        <a:xfrm>
          <a:off x="0" y="0"/>
          <a:ext cx="0" cy="0"/>
          <a:chOff x="0" y="0"/>
          <a:chExt cx="0" cy="0"/>
        </a:xfrm>
      </p:grpSpPr>
      <p:sp>
        <p:nvSpPr>
          <p:cNvPr id="515" name="Google Shape;515;p10"/>
          <p:cNvSpPr txBox="1"/>
          <p:nvPr>
            <p:ph type="title"/>
          </p:nvPr>
        </p:nvSpPr>
        <p:spPr>
          <a:xfrm>
            <a:off x="240941" y="365126"/>
            <a:ext cx="11710200" cy="644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fr-FR"/>
              <a:t>Question 3</a:t>
            </a:r>
            <a:endParaRPr/>
          </a:p>
        </p:txBody>
      </p:sp>
      <p:sp>
        <p:nvSpPr>
          <p:cNvPr id="516" name="Google Shape;516;p10"/>
          <p:cNvSpPr txBox="1"/>
          <p:nvPr>
            <p:ph idx="1" type="body"/>
          </p:nvPr>
        </p:nvSpPr>
        <p:spPr>
          <a:xfrm>
            <a:off x="240941" y="1175657"/>
            <a:ext cx="11710200" cy="4727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t/>
            </a:r>
            <a:endParaRPr/>
          </a:p>
        </p:txBody>
      </p:sp>
      <p:sp>
        <p:nvSpPr>
          <p:cNvPr id="517" name="Google Shape;517;p10"/>
          <p:cNvSpPr txBox="1"/>
          <p:nvPr>
            <p:ph idx="11" type="ftr"/>
          </p:nvPr>
        </p:nvSpPr>
        <p:spPr>
          <a:xfrm>
            <a:off x="1090613" y="6249988"/>
            <a:ext cx="44625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61E2D"/>
              </a:buClr>
              <a:buSzPts val="1000"/>
              <a:buFont typeface="Arial"/>
              <a:buNone/>
            </a:pPr>
            <a:r>
              <a:rPr lang="fr-FR"/>
              <a:t>© 2020, Amazon Web Services, Inc. or its affiliates. All rights reserved.</a:t>
            </a:r>
            <a:endParaRPr/>
          </a:p>
        </p:txBody>
      </p:sp>
      <p:sp>
        <p:nvSpPr>
          <p:cNvPr id="518" name="Google Shape;518;p10"/>
          <p:cNvSpPr txBox="1"/>
          <p:nvPr>
            <p:ph idx="12" type="sldNum"/>
          </p:nvPr>
        </p:nvSpPr>
        <p:spPr>
          <a:xfrm>
            <a:off x="9105900" y="6249988"/>
            <a:ext cx="28449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519" name="Google Shape;519;p10"/>
          <p:cNvSpPr txBox="1"/>
          <p:nvPr/>
        </p:nvSpPr>
        <p:spPr>
          <a:xfrm>
            <a:off x="9907928" y="22725"/>
            <a:ext cx="22842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200">
                <a:solidFill>
                  <a:srgbClr val="AEABAB"/>
                </a:solidFill>
                <a:latin typeface="Arial"/>
                <a:ea typeface="Arial"/>
                <a:cs typeface="Arial"/>
                <a:sym typeface="Arial"/>
              </a:rPr>
              <a:t>Stockage des raw data (S3)</a:t>
            </a:r>
            <a:endParaRPr/>
          </a:p>
          <a:p>
            <a:pPr indent="0" lvl="0" marL="0" marR="0" rtl="0" algn="l">
              <a:spcBef>
                <a:spcPts val="0"/>
              </a:spcBef>
              <a:spcAft>
                <a:spcPts val="0"/>
              </a:spcAft>
              <a:buNone/>
            </a:pPr>
            <a:r>
              <a:rPr b="1" lang="fr-FR" sz="1200">
                <a:solidFill>
                  <a:srgbClr val="A5A5A5"/>
                </a:solidFill>
                <a:latin typeface="Arial"/>
                <a:ea typeface="Arial"/>
                <a:cs typeface="Arial"/>
                <a:sym typeface="Arial"/>
              </a:rPr>
              <a:t>Traitement (EMR) </a:t>
            </a:r>
            <a:endParaRPr/>
          </a:p>
          <a:p>
            <a:pPr indent="0" lvl="0" marL="0" marR="0" rtl="0" algn="l">
              <a:spcBef>
                <a:spcPts val="0"/>
              </a:spcBef>
              <a:spcAft>
                <a:spcPts val="0"/>
              </a:spcAft>
              <a:buNone/>
            </a:pPr>
            <a:r>
              <a:rPr b="1" lang="fr-FR" sz="1200">
                <a:solidFill>
                  <a:srgbClr val="A5A5A5"/>
                </a:solidFill>
                <a:latin typeface="Arial"/>
                <a:ea typeface="Arial"/>
                <a:cs typeface="Arial"/>
                <a:sym typeface="Arial"/>
              </a:rPr>
              <a:t>Mise en DB NoSQL (EC2)</a:t>
            </a:r>
            <a:endParaRPr/>
          </a:p>
          <a:p>
            <a:pPr indent="0" lvl="0" marL="0" marR="0" rtl="0" algn="l">
              <a:spcBef>
                <a:spcPts val="0"/>
              </a:spcBef>
              <a:spcAft>
                <a:spcPts val="0"/>
              </a:spcAft>
              <a:buNone/>
            </a:pPr>
            <a:r>
              <a:rPr b="1" lang="fr-FR" sz="1200">
                <a:solidFill>
                  <a:schemeClr val="dk1"/>
                </a:solidFill>
                <a:latin typeface="Arial"/>
                <a:ea typeface="Arial"/>
                <a:cs typeface="Arial"/>
                <a:sym typeface="Arial"/>
              </a:rPr>
              <a:t>Requêtage (EC2)</a:t>
            </a:r>
            <a:endParaRPr/>
          </a:p>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520" name="Google Shape;520;p10"/>
          <p:cNvSpPr txBox="1"/>
          <p:nvPr/>
        </p:nvSpPr>
        <p:spPr>
          <a:xfrm>
            <a:off x="6633401" y="9706"/>
            <a:ext cx="20784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fr-FR" sz="3600" u="sng">
                <a:solidFill>
                  <a:schemeClr val="dk1"/>
                </a:solidFill>
                <a:latin typeface="Calibri"/>
                <a:ea typeface="Calibri"/>
                <a:cs typeface="Calibri"/>
                <a:sym typeface="Calibri"/>
              </a:rPr>
              <a:t>NICO</a:t>
            </a:r>
            <a:endParaRPr b="1" sz="1800" u="sng">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25" name="Shape 525"/>
        <p:cNvGrpSpPr/>
        <p:nvPr/>
      </p:nvGrpSpPr>
      <p:grpSpPr>
        <a:xfrm>
          <a:off x="0" y="0"/>
          <a:ext cx="0" cy="0"/>
          <a:chOff x="0" y="0"/>
          <a:chExt cx="0" cy="0"/>
        </a:xfrm>
      </p:grpSpPr>
      <p:sp>
        <p:nvSpPr>
          <p:cNvPr id="526" name="Google Shape;526;gb7c193bfce_1_0"/>
          <p:cNvSpPr txBox="1"/>
          <p:nvPr>
            <p:ph type="title"/>
          </p:nvPr>
        </p:nvSpPr>
        <p:spPr>
          <a:xfrm>
            <a:off x="240941" y="365126"/>
            <a:ext cx="11710200" cy="644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fr-FR"/>
              <a:t>Contrôle du Shard Sur MongoDB Compass</a:t>
            </a:r>
            <a:endParaRPr/>
          </a:p>
        </p:txBody>
      </p:sp>
      <p:sp>
        <p:nvSpPr>
          <p:cNvPr id="527" name="Google Shape;527;gb7c193bfce_1_0"/>
          <p:cNvSpPr txBox="1"/>
          <p:nvPr>
            <p:ph idx="1" type="body"/>
          </p:nvPr>
        </p:nvSpPr>
        <p:spPr>
          <a:xfrm>
            <a:off x="240941" y="1175657"/>
            <a:ext cx="11710200" cy="4727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528" name="Google Shape;528;gb7c193bfce_1_0"/>
          <p:cNvSpPr txBox="1"/>
          <p:nvPr>
            <p:ph idx="12" type="sldNum"/>
          </p:nvPr>
        </p:nvSpPr>
        <p:spPr>
          <a:xfrm>
            <a:off x="9105900" y="6249988"/>
            <a:ext cx="2844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pic>
        <p:nvPicPr>
          <p:cNvPr id="529" name="Google Shape;529;gb7c193bfce_1_0"/>
          <p:cNvPicPr preferRelativeResize="0"/>
          <p:nvPr/>
        </p:nvPicPr>
        <p:blipFill>
          <a:blip r:embed="rId3">
            <a:alphaModFix/>
          </a:blip>
          <a:stretch>
            <a:fillRect/>
          </a:stretch>
        </p:blipFill>
        <p:spPr>
          <a:xfrm>
            <a:off x="1812188" y="1349700"/>
            <a:ext cx="8567722" cy="46631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33" name="Shape 533"/>
        <p:cNvGrpSpPr/>
        <p:nvPr/>
      </p:nvGrpSpPr>
      <p:grpSpPr>
        <a:xfrm>
          <a:off x="0" y="0"/>
          <a:ext cx="0" cy="0"/>
          <a:chOff x="0" y="0"/>
          <a:chExt cx="0" cy="0"/>
        </a:xfrm>
      </p:grpSpPr>
      <p:sp>
        <p:nvSpPr>
          <p:cNvPr id="534" name="Google Shape;534;p11"/>
          <p:cNvSpPr txBox="1"/>
          <p:nvPr>
            <p:ph type="title"/>
          </p:nvPr>
        </p:nvSpPr>
        <p:spPr>
          <a:xfrm>
            <a:off x="240941" y="365126"/>
            <a:ext cx="11710200" cy="644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fr-FR"/>
              <a:t>GitHub link</a:t>
            </a:r>
            <a:endParaRPr/>
          </a:p>
        </p:txBody>
      </p:sp>
      <p:sp>
        <p:nvSpPr>
          <p:cNvPr id="535" name="Google Shape;535;p11"/>
          <p:cNvSpPr txBox="1"/>
          <p:nvPr>
            <p:ph idx="1" type="body"/>
          </p:nvPr>
        </p:nvSpPr>
        <p:spPr>
          <a:xfrm>
            <a:off x="240941" y="1175657"/>
            <a:ext cx="11710200" cy="4727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t/>
            </a:r>
            <a:endParaRPr/>
          </a:p>
        </p:txBody>
      </p:sp>
      <p:sp>
        <p:nvSpPr>
          <p:cNvPr id="536" name="Google Shape;536;p11"/>
          <p:cNvSpPr txBox="1"/>
          <p:nvPr>
            <p:ph idx="11" type="ftr"/>
          </p:nvPr>
        </p:nvSpPr>
        <p:spPr>
          <a:xfrm>
            <a:off x="1090613" y="6249988"/>
            <a:ext cx="44625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61E2D"/>
              </a:buClr>
              <a:buSzPts val="1000"/>
              <a:buFont typeface="Arial"/>
              <a:buNone/>
            </a:pPr>
            <a:r>
              <a:rPr lang="fr-FR"/>
              <a:t>© 2020, Amazon Web Services, Inc. or its affiliates. All rights reserved.</a:t>
            </a:r>
            <a:endParaRPr/>
          </a:p>
        </p:txBody>
      </p:sp>
      <p:sp>
        <p:nvSpPr>
          <p:cNvPr id="537" name="Google Shape;537;p11"/>
          <p:cNvSpPr txBox="1"/>
          <p:nvPr>
            <p:ph idx="12" type="sldNum"/>
          </p:nvPr>
        </p:nvSpPr>
        <p:spPr>
          <a:xfrm>
            <a:off x="9105900" y="6249988"/>
            <a:ext cx="28449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
          <p:cNvSpPr/>
          <p:nvPr/>
        </p:nvSpPr>
        <p:spPr>
          <a:xfrm rot="10800000">
            <a:off x="10414002" y="3873153"/>
            <a:ext cx="1188720" cy="836454"/>
          </a:xfrm>
          <a:custGeom>
            <a:rect b="b" l="l" r="r" t="t"/>
            <a:pathLst>
              <a:path extrusionOk="0" h="698500" w="1485900">
                <a:moveTo>
                  <a:pt x="1485900" y="0"/>
                </a:moveTo>
                <a:lnTo>
                  <a:pt x="0" y="0"/>
                </a:lnTo>
                <a:lnTo>
                  <a:pt x="0" y="698500"/>
                </a:lnTo>
              </a:path>
            </a:pathLst>
          </a:custGeom>
          <a:noFill/>
          <a:ln cap="flat" cmpd="sng" w="12700">
            <a:solidFill>
              <a:schemeClr val="dk2"/>
            </a:solidFill>
            <a:prstDash val="solid"/>
            <a:miter lim="800000"/>
            <a:headEnd len="sm" w="sm" type="none"/>
            <a:tailEnd len="med" w="med" type="stealth"/>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6" name="Google Shape;286;p2"/>
          <p:cNvSpPr txBox="1"/>
          <p:nvPr>
            <p:ph type="title"/>
          </p:nvPr>
        </p:nvSpPr>
        <p:spPr>
          <a:xfrm>
            <a:off x="241300" y="365125"/>
            <a:ext cx="7082100" cy="644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fr-FR"/>
              <a:t>Architecture &amp; Justification</a:t>
            </a:r>
            <a:endParaRPr/>
          </a:p>
        </p:txBody>
      </p:sp>
      <p:grpSp>
        <p:nvGrpSpPr>
          <p:cNvPr id="287" name="Google Shape;287;p2"/>
          <p:cNvGrpSpPr/>
          <p:nvPr/>
        </p:nvGrpSpPr>
        <p:grpSpPr>
          <a:xfrm>
            <a:off x="1625320" y="1222667"/>
            <a:ext cx="2009346" cy="4590300"/>
            <a:chOff x="1096622" y="1222667"/>
            <a:chExt cx="1927800" cy="4590300"/>
          </a:xfrm>
        </p:grpSpPr>
        <p:sp>
          <p:nvSpPr>
            <p:cNvPr id="288" name="Google Shape;288;p2"/>
            <p:cNvSpPr/>
            <p:nvPr/>
          </p:nvSpPr>
          <p:spPr>
            <a:xfrm>
              <a:off x="1096622" y="1222667"/>
              <a:ext cx="1927800" cy="4590300"/>
            </a:xfrm>
            <a:prstGeom prst="rect">
              <a:avLst/>
            </a:prstGeom>
            <a:noFill/>
            <a:ln cap="flat" cmpd="sng" w="12700">
              <a:solidFill>
                <a:schemeClr val="dk1"/>
              </a:solidFill>
              <a:prstDash val="solid"/>
              <a:miter lim="800000"/>
              <a:headEnd len="sm" w="sm" type="none"/>
              <a:tailEnd len="sm" w="sm" type="none"/>
            </a:ln>
          </p:spPr>
          <p:txBody>
            <a:bodyPr anchorCtr="0" anchor="t" bIns="45700" lIns="457200" spcFirstLastPara="1" rIns="91425" wrap="square" tIns="91425">
              <a:noAutofit/>
            </a:bodyPr>
            <a:lstStyle/>
            <a:p>
              <a:pPr indent="0" lvl="0" marL="0" marR="0" rtl="0" algn="l">
                <a:spcBef>
                  <a:spcPts val="0"/>
                </a:spcBef>
                <a:spcAft>
                  <a:spcPts val="0"/>
                </a:spcAft>
                <a:buNone/>
              </a:pPr>
              <a:r>
                <a:rPr b="1" i="0" lang="fr-FR" sz="1400" u="none" cap="none" strike="noStrike">
                  <a:solidFill>
                    <a:srgbClr val="000000"/>
                  </a:solidFill>
                  <a:latin typeface="Arial"/>
                  <a:ea typeface="Arial"/>
                  <a:cs typeface="Arial"/>
                  <a:sym typeface="Arial"/>
                </a:rPr>
                <a:t>Stockage des raw data</a:t>
              </a:r>
              <a:endParaRPr/>
            </a:p>
          </p:txBody>
        </p:sp>
        <p:pic>
          <p:nvPicPr>
            <p:cNvPr id="289" name="Google Shape;289;p2"/>
            <p:cNvPicPr preferRelativeResize="0"/>
            <p:nvPr/>
          </p:nvPicPr>
          <p:blipFill rotWithShape="1">
            <a:blip r:embed="rId3">
              <a:alphaModFix/>
            </a:blip>
            <a:srcRect b="0" l="0" r="0" t="0"/>
            <a:stretch/>
          </p:blipFill>
          <p:spPr>
            <a:xfrm>
              <a:off x="1100484" y="1222667"/>
              <a:ext cx="330200" cy="330200"/>
            </a:xfrm>
            <a:prstGeom prst="rect">
              <a:avLst/>
            </a:prstGeom>
            <a:noFill/>
            <a:ln>
              <a:noFill/>
            </a:ln>
          </p:spPr>
        </p:pic>
      </p:grpSp>
      <p:sp>
        <p:nvSpPr>
          <p:cNvPr id="290" name="Google Shape;290;p2"/>
          <p:cNvSpPr txBox="1"/>
          <p:nvPr>
            <p:ph idx="11" type="ftr"/>
          </p:nvPr>
        </p:nvSpPr>
        <p:spPr>
          <a:xfrm>
            <a:off x="997618" y="6249988"/>
            <a:ext cx="44625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61E2D"/>
              </a:buClr>
              <a:buSzPts val="1000"/>
              <a:buFont typeface="Arial"/>
              <a:buNone/>
            </a:pPr>
            <a:r>
              <a:rPr b="0" i="0" lang="fr-FR" sz="1000" u="none" cap="none" strike="noStrike">
                <a:solidFill>
                  <a:srgbClr val="161E2D"/>
                </a:solidFill>
                <a:latin typeface="Arial"/>
                <a:ea typeface="Arial"/>
                <a:cs typeface="Arial"/>
                <a:sym typeface="Arial"/>
              </a:rPr>
              <a:t>© 2020, Amazon Web Services, Inc. or its affiliates. All rights reserved.</a:t>
            </a:r>
            <a:endParaRPr/>
          </a:p>
        </p:txBody>
      </p:sp>
      <p:sp>
        <p:nvSpPr>
          <p:cNvPr id="291" name="Google Shape;291;p2"/>
          <p:cNvSpPr txBox="1"/>
          <p:nvPr>
            <p:ph idx="12" type="sldNum"/>
          </p:nvPr>
        </p:nvSpPr>
        <p:spPr>
          <a:xfrm>
            <a:off x="9105900" y="6327478"/>
            <a:ext cx="28449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rgbClr val="161E2D"/>
                </a:solidFill>
                <a:latin typeface="Arial"/>
                <a:ea typeface="Arial"/>
                <a:cs typeface="Arial"/>
                <a:sym typeface="Arial"/>
              </a:rPr>
              <a:t>‹#›</a:t>
            </a:fld>
            <a:endParaRPr b="0" i="0" sz="1200" u="none" cap="none" strike="noStrike">
              <a:solidFill>
                <a:srgbClr val="161E2D"/>
              </a:solidFill>
              <a:latin typeface="Arial"/>
              <a:ea typeface="Arial"/>
              <a:cs typeface="Arial"/>
              <a:sym typeface="Arial"/>
            </a:endParaRPr>
          </a:p>
        </p:txBody>
      </p:sp>
      <p:sp>
        <p:nvSpPr>
          <p:cNvPr id="292" name="Google Shape;292;p2"/>
          <p:cNvSpPr txBox="1"/>
          <p:nvPr/>
        </p:nvSpPr>
        <p:spPr>
          <a:xfrm>
            <a:off x="4168716" y="2828524"/>
            <a:ext cx="2005200" cy="2462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fr-FR" sz="1400" u="none" cap="none" strike="noStrike">
                <a:solidFill>
                  <a:schemeClr val="dk1"/>
                </a:solidFill>
                <a:latin typeface="Arial"/>
                <a:ea typeface="Arial"/>
                <a:cs typeface="Arial"/>
                <a:sym typeface="Arial"/>
              </a:rPr>
              <a:t>Amazon </a:t>
            </a:r>
            <a:r>
              <a:rPr b="1" i="0" lang="fr-FR" sz="1400" u="none" cap="none" strike="noStrike">
                <a:solidFill>
                  <a:schemeClr val="dk1"/>
                </a:solidFill>
                <a:latin typeface="Arial"/>
                <a:ea typeface="Arial"/>
                <a:cs typeface="Arial"/>
                <a:sym typeface="Arial"/>
              </a:rPr>
              <a:t>EMR</a:t>
            </a:r>
            <a:endParaRPr/>
          </a:p>
          <a:p>
            <a:pPr indent="0" lvl="0" marL="0" marR="0" rtl="0" algn="ctr">
              <a:spcBef>
                <a:spcPts val="0"/>
              </a:spcBef>
              <a:spcAft>
                <a:spcPts val="0"/>
              </a:spcAft>
              <a:buNone/>
            </a:pPr>
            <a:r>
              <a:rPr b="1" i="0" lang="fr-FR" sz="1400" u="none" cap="none" strike="noStrike">
                <a:solidFill>
                  <a:srgbClr val="232F3E"/>
                </a:solidFill>
                <a:latin typeface="Arial"/>
                <a:ea typeface="Arial"/>
                <a:cs typeface="Arial"/>
                <a:sym typeface="Arial"/>
              </a:rPr>
              <a:t>Auto Scaling</a:t>
            </a:r>
            <a:endParaRPr/>
          </a:p>
          <a:p>
            <a:pPr indent="0" lvl="0" marL="0" marR="0" rtl="0" algn="ctr">
              <a:spcBef>
                <a:spcPts val="0"/>
              </a:spcBef>
              <a:spcAft>
                <a:spcPts val="0"/>
              </a:spcAft>
              <a:buNone/>
            </a:pPr>
            <a:r>
              <a:t/>
            </a:r>
            <a:endParaRPr b="1" i="0" sz="1400" u="none" cap="none" strike="noStrike">
              <a:solidFill>
                <a:srgbClr val="232F3E"/>
              </a:solidFill>
              <a:latin typeface="Arial"/>
              <a:ea typeface="Arial"/>
              <a:cs typeface="Arial"/>
              <a:sym typeface="Arial"/>
            </a:endParaRPr>
          </a:p>
          <a:p>
            <a:pPr indent="0" lvl="0" marL="0" marR="0" rtl="0" algn="ctr">
              <a:spcBef>
                <a:spcPts val="0"/>
              </a:spcBef>
              <a:spcAft>
                <a:spcPts val="0"/>
              </a:spcAft>
              <a:buNone/>
            </a:pPr>
            <a:r>
              <a:t/>
            </a:r>
            <a:endParaRPr b="1" i="0" sz="1400" u="none" cap="none" strike="noStrike">
              <a:solidFill>
                <a:srgbClr val="232F3E"/>
              </a:solidFill>
              <a:latin typeface="Arial"/>
              <a:ea typeface="Arial"/>
              <a:cs typeface="Arial"/>
              <a:sym typeface="Arial"/>
            </a:endParaRPr>
          </a:p>
          <a:p>
            <a:pPr indent="0" lvl="0" marL="0" marR="0" rtl="0" algn="ctr">
              <a:spcBef>
                <a:spcPts val="0"/>
              </a:spcBef>
              <a:spcAft>
                <a:spcPts val="0"/>
              </a:spcAft>
              <a:buNone/>
            </a:pPr>
            <a:r>
              <a:t/>
            </a:r>
            <a:endParaRPr b="1" i="0" sz="1400" u="none" cap="none" strike="noStrike">
              <a:solidFill>
                <a:srgbClr val="232F3E"/>
              </a:solidFill>
              <a:latin typeface="Arial"/>
              <a:ea typeface="Arial"/>
              <a:cs typeface="Arial"/>
              <a:sym typeface="Arial"/>
            </a:endParaRPr>
          </a:p>
          <a:p>
            <a:pPr indent="0" lvl="0" marL="0" marR="0" rtl="0" algn="ctr">
              <a:spcBef>
                <a:spcPts val="0"/>
              </a:spcBef>
              <a:spcAft>
                <a:spcPts val="0"/>
              </a:spcAft>
              <a:buNone/>
            </a:pPr>
            <a:r>
              <a:t/>
            </a:r>
            <a:endParaRPr b="1" i="0" sz="1400" u="none" cap="none" strike="noStrike">
              <a:solidFill>
                <a:srgbClr val="232F3E"/>
              </a:solidFill>
              <a:latin typeface="Arial"/>
              <a:ea typeface="Arial"/>
              <a:cs typeface="Arial"/>
              <a:sym typeface="Arial"/>
            </a:endParaRPr>
          </a:p>
          <a:p>
            <a:pPr indent="0" lvl="0" marL="0" marR="0" rtl="0" algn="ctr">
              <a:spcBef>
                <a:spcPts val="0"/>
              </a:spcBef>
              <a:spcAft>
                <a:spcPts val="0"/>
              </a:spcAft>
              <a:buNone/>
            </a:pPr>
            <a:r>
              <a:t/>
            </a:r>
            <a:endParaRPr b="1" i="0" sz="1400" u="none" cap="none" strike="noStrike">
              <a:solidFill>
                <a:srgbClr val="232F3E"/>
              </a:solidFill>
              <a:latin typeface="Arial"/>
              <a:ea typeface="Arial"/>
              <a:cs typeface="Arial"/>
              <a:sym typeface="Arial"/>
            </a:endParaRPr>
          </a:p>
          <a:p>
            <a:pPr indent="0" lvl="0" marL="0" marR="0" rtl="0" algn="ctr">
              <a:spcBef>
                <a:spcPts val="0"/>
              </a:spcBef>
              <a:spcAft>
                <a:spcPts val="0"/>
              </a:spcAft>
              <a:buNone/>
            </a:pPr>
            <a:r>
              <a:rPr b="0" i="0" lang="fr-FR" sz="1400" u="none" cap="none" strike="noStrike">
                <a:solidFill>
                  <a:schemeClr val="dk1"/>
                </a:solidFill>
                <a:latin typeface="Arial"/>
                <a:ea typeface="Arial"/>
                <a:cs typeface="Arial"/>
                <a:sym typeface="Arial"/>
              </a:rPr>
              <a:t>M5.2XLarge</a:t>
            </a:r>
            <a:endParaRPr/>
          </a:p>
          <a:p>
            <a:pPr indent="0" lvl="0" marL="0" marR="0" rtl="0" algn="ctr">
              <a:spcBef>
                <a:spcPts val="0"/>
              </a:spcBef>
              <a:spcAft>
                <a:spcPts val="0"/>
              </a:spcAft>
              <a:buNone/>
            </a:pPr>
            <a:r>
              <a:rPr b="0" i="0" lang="fr-FR" sz="1400" u="none" cap="none" strike="noStrike">
                <a:solidFill>
                  <a:srgbClr val="232F3E"/>
                </a:solidFill>
                <a:latin typeface="Arial"/>
                <a:ea typeface="Arial"/>
                <a:cs typeface="Arial"/>
                <a:sym typeface="Arial"/>
              </a:rPr>
              <a:t>8 coeurs</a:t>
            </a:r>
            <a:endParaRPr b="0" i="0" sz="1400" u="none" cap="none" strike="noStrike">
              <a:solidFill>
                <a:srgbClr val="232F3E"/>
              </a:solidFill>
              <a:latin typeface="Arial"/>
              <a:ea typeface="Arial"/>
              <a:cs typeface="Arial"/>
              <a:sym typeface="Arial"/>
            </a:endParaRPr>
          </a:p>
          <a:p>
            <a:pPr indent="0" lvl="0" marL="0" marR="0" rtl="0" algn="ctr">
              <a:spcBef>
                <a:spcPts val="0"/>
              </a:spcBef>
              <a:spcAft>
                <a:spcPts val="0"/>
              </a:spcAft>
              <a:buNone/>
            </a:pPr>
            <a:r>
              <a:rPr b="0" i="0" lang="fr-FR" sz="1400" u="none" cap="none" strike="noStrike">
                <a:solidFill>
                  <a:srgbClr val="232F3E"/>
                </a:solidFill>
                <a:latin typeface="Arial"/>
                <a:ea typeface="Arial"/>
                <a:cs typeface="Arial"/>
                <a:sym typeface="Arial"/>
              </a:rPr>
              <a:t>32 Gb de RAM</a:t>
            </a:r>
            <a:endParaRPr/>
          </a:p>
          <a:p>
            <a:pPr indent="0" lvl="0" marL="0" marR="0" rtl="0" algn="ctr">
              <a:spcBef>
                <a:spcPts val="0"/>
              </a:spcBef>
              <a:spcAft>
                <a:spcPts val="0"/>
              </a:spcAft>
              <a:buNone/>
            </a:pPr>
            <a:r>
              <a:rPr b="0" i="0" lang="fr-FR" sz="1400" u="none" cap="none" strike="noStrike">
                <a:solidFill>
                  <a:srgbClr val="232F3E"/>
                </a:solidFill>
                <a:latin typeface="Arial"/>
                <a:ea typeface="Arial"/>
                <a:cs typeface="Arial"/>
                <a:sym typeface="Arial"/>
              </a:rPr>
              <a:t>1 Master + 2 Workers</a:t>
            </a:r>
            <a:endParaRPr/>
          </a:p>
        </p:txBody>
      </p:sp>
      <p:grpSp>
        <p:nvGrpSpPr>
          <p:cNvPr id="293" name="Google Shape;293;p2"/>
          <p:cNvGrpSpPr/>
          <p:nvPr/>
        </p:nvGrpSpPr>
        <p:grpSpPr>
          <a:xfrm>
            <a:off x="4215232" y="1222667"/>
            <a:ext cx="2009364" cy="4590300"/>
            <a:chOff x="3654951" y="1222667"/>
            <a:chExt cx="1995000" cy="4590300"/>
          </a:xfrm>
        </p:grpSpPr>
        <p:sp>
          <p:nvSpPr>
            <p:cNvPr id="294" name="Google Shape;294;p2"/>
            <p:cNvSpPr/>
            <p:nvPr/>
          </p:nvSpPr>
          <p:spPr>
            <a:xfrm>
              <a:off x="3654951" y="1222667"/>
              <a:ext cx="1995000" cy="4590300"/>
            </a:xfrm>
            <a:prstGeom prst="rect">
              <a:avLst/>
            </a:prstGeom>
            <a:noFill/>
            <a:ln cap="flat" cmpd="sng" w="12700">
              <a:solidFill>
                <a:schemeClr val="dk1"/>
              </a:solidFill>
              <a:prstDash val="solid"/>
              <a:miter lim="800000"/>
              <a:headEnd len="sm" w="sm" type="none"/>
              <a:tailEnd len="sm" w="sm" type="none"/>
            </a:ln>
          </p:spPr>
          <p:txBody>
            <a:bodyPr anchorCtr="0" anchor="t" bIns="45700" lIns="457200" spcFirstLastPara="1" rIns="91425" wrap="square" tIns="91425">
              <a:noAutofit/>
            </a:bodyPr>
            <a:lstStyle/>
            <a:p>
              <a:pPr indent="0" lvl="0" marL="0" marR="0" rtl="0" algn="l">
                <a:spcBef>
                  <a:spcPts val="0"/>
                </a:spcBef>
                <a:spcAft>
                  <a:spcPts val="0"/>
                </a:spcAft>
                <a:buNone/>
              </a:pPr>
              <a:r>
                <a:rPr b="1" i="0" lang="fr-FR" sz="1400" u="none" cap="none" strike="noStrike">
                  <a:solidFill>
                    <a:srgbClr val="000000"/>
                  </a:solidFill>
                  <a:latin typeface="Arial"/>
                  <a:ea typeface="Arial"/>
                  <a:cs typeface="Arial"/>
                  <a:sym typeface="Arial"/>
                </a:rPr>
                <a:t>Traitement des données</a:t>
              </a:r>
              <a:endParaRPr b="1" i="0" sz="1400" u="none" cap="none" strike="noStrike">
                <a:solidFill>
                  <a:srgbClr val="000000"/>
                </a:solidFill>
                <a:latin typeface="Arial"/>
                <a:ea typeface="Arial"/>
                <a:cs typeface="Arial"/>
                <a:sym typeface="Arial"/>
              </a:endParaRPr>
            </a:p>
          </p:txBody>
        </p:sp>
        <p:pic>
          <p:nvPicPr>
            <p:cNvPr id="295" name="Google Shape;295;p2"/>
            <p:cNvPicPr preferRelativeResize="0"/>
            <p:nvPr/>
          </p:nvPicPr>
          <p:blipFill rotWithShape="1">
            <a:blip r:embed="rId3">
              <a:alphaModFix/>
            </a:blip>
            <a:srcRect b="0" l="0" r="0" t="0"/>
            <a:stretch/>
          </p:blipFill>
          <p:spPr>
            <a:xfrm>
              <a:off x="3664045" y="1222667"/>
              <a:ext cx="330200" cy="330200"/>
            </a:xfrm>
            <a:prstGeom prst="rect">
              <a:avLst/>
            </a:prstGeom>
            <a:noFill/>
            <a:ln>
              <a:noFill/>
            </a:ln>
          </p:spPr>
        </p:pic>
      </p:grpSp>
      <p:pic>
        <p:nvPicPr>
          <p:cNvPr id="296" name="Google Shape;296;p2"/>
          <p:cNvPicPr preferRelativeResize="0"/>
          <p:nvPr/>
        </p:nvPicPr>
        <p:blipFill rotWithShape="1">
          <a:blip r:embed="rId4">
            <a:alphaModFix/>
          </a:blip>
          <a:srcRect b="0" l="0" r="0" t="0"/>
          <a:stretch/>
        </p:blipFill>
        <p:spPr>
          <a:xfrm>
            <a:off x="4808315" y="1971434"/>
            <a:ext cx="834539" cy="834539"/>
          </a:xfrm>
          <a:prstGeom prst="rect">
            <a:avLst/>
          </a:prstGeom>
          <a:noFill/>
          <a:ln>
            <a:noFill/>
          </a:ln>
        </p:spPr>
      </p:pic>
      <p:grpSp>
        <p:nvGrpSpPr>
          <p:cNvPr id="297" name="Google Shape;297;p2"/>
          <p:cNvGrpSpPr/>
          <p:nvPr/>
        </p:nvGrpSpPr>
        <p:grpSpPr>
          <a:xfrm>
            <a:off x="1916789" y="1963655"/>
            <a:ext cx="1506600" cy="1162377"/>
            <a:chOff x="1677915" y="1963655"/>
            <a:chExt cx="1506600" cy="1162377"/>
          </a:xfrm>
        </p:grpSpPr>
        <p:sp>
          <p:nvSpPr>
            <p:cNvPr id="298" name="Google Shape;298;p2"/>
            <p:cNvSpPr txBox="1"/>
            <p:nvPr/>
          </p:nvSpPr>
          <p:spPr>
            <a:xfrm>
              <a:off x="1677915" y="2818232"/>
              <a:ext cx="15066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fr-FR" sz="1400" u="none" cap="none" strike="noStrike">
                  <a:solidFill>
                    <a:schemeClr val="dk1"/>
                  </a:solidFill>
                  <a:latin typeface="Arial"/>
                  <a:ea typeface="Arial"/>
                  <a:cs typeface="Arial"/>
                  <a:sym typeface="Arial"/>
                </a:rPr>
                <a:t>Amazon </a:t>
              </a:r>
              <a:r>
                <a:rPr b="1" i="0" lang="fr-FR" sz="1400" u="none" cap="none" strike="noStrike">
                  <a:solidFill>
                    <a:schemeClr val="dk1"/>
                  </a:solidFill>
                  <a:latin typeface="Arial"/>
                  <a:ea typeface="Arial"/>
                  <a:cs typeface="Arial"/>
                  <a:sym typeface="Arial"/>
                </a:rPr>
                <a:t>S3</a:t>
              </a:r>
              <a:r>
                <a:rPr b="0" i="0" lang="fr-FR" sz="1400" u="none" cap="none" strike="noStrike">
                  <a:solidFill>
                    <a:schemeClr val="dk1"/>
                  </a:solidFill>
                  <a:latin typeface="Arial"/>
                  <a:ea typeface="Arial"/>
                  <a:cs typeface="Arial"/>
                  <a:sym typeface="Arial"/>
                </a:rPr>
                <a:t> </a:t>
              </a:r>
              <a:endParaRPr/>
            </a:p>
          </p:txBody>
        </p:sp>
        <p:pic>
          <p:nvPicPr>
            <p:cNvPr id="299" name="Google Shape;299;p2"/>
            <p:cNvPicPr preferRelativeResize="0"/>
            <p:nvPr/>
          </p:nvPicPr>
          <p:blipFill rotWithShape="1">
            <a:blip r:embed="rId5">
              <a:alphaModFix/>
            </a:blip>
            <a:srcRect b="0" l="0" r="0" t="0"/>
            <a:stretch/>
          </p:blipFill>
          <p:spPr>
            <a:xfrm>
              <a:off x="2006847" y="1963655"/>
              <a:ext cx="833823" cy="862529"/>
            </a:xfrm>
            <a:prstGeom prst="rect">
              <a:avLst/>
            </a:prstGeom>
            <a:noFill/>
            <a:ln>
              <a:noFill/>
            </a:ln>
          </p:spPr>
        </p:pic>
      </p:grpSp>
      <p:sp>
        <p:nvSpPr>
          <p:cNvPr id="300" name="Google Shape;300;p2"/>
          <p:cNvSpPr txBox="1"/>
          <p:nvPr/>
        </p:nvSpPr>
        <p:spPr>
          <a:xfrm>
            <a:off x="1926840" y="3470471"/>
            <a:ext cx="1483800" cy="1385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fr-FR" sz="1400" u="none" cap="none" strike="noStrike">
                <a:solidFill>
                  <a:schemeClr val="dk1"/>
                </a:solidFill>
                <a:latin typeface="Arial"/>
                <a:ea typeface="Arial"/>
                <a:cs typeface="Arial"/>
                <a:sym typeface="Arial"/>
              </a:rPr>
              <a:t>Accessibilité</a:t>
            </a:r>
            <a:endParaRPr b="1" i="0" sz="1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1" i="0" sz="1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fr-FR" sz="1400" u="none" cap="none" strike="noStrike">
                <a:solidFill>
                  <a:schemeClr val="dk1"/>
                </a:solidFill>
                <a:latin typeface="Arial"/>
                <a:ea typeface="Arial"/>
                <a:cs typeface="Arial"/>
                <a:sym typeface="Arial"/>
              </a:rPr>
              <a:t>Coût</a:t>
            </a:r>
            <a:endParaRPr b="1" i="0" sz="1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1" i="0" sz="1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fr-FR" sz="1400" u="none" cap="none" strike="noStrike">
                <a:solidFill>
                  <a:schemeClr val="dk1"/>
                </a:solidFill>
                <a:latin typeface="Arial"/>
                <a:ea typeface="Arial"/>
                <a:cs typeface="Arial"/>
                <a:sym typeface="Arial"/>
              </a:rPr>
              <a:t>Granularité de l’offre</a:t>
            </a:r>
            <a:endParaRPr b="1" i="0" sz="1400" u="none" cap="none" strike="noStrike">
              <a:solidFill>
                <a:schemeClr val="dk1"/>
              </a:solidFill>
              <a:latin typeface="Arial"/>
              <a:ea typeface="Arial"/>
              <a:cs typeface="Arial"/>
              <a:sym typeface="Arial"/>
            </a:endParaRPr>
          </a:p>
        </p:txBody>
      </p:sp>
      <p:sp>
        <p:nvSpPr>
          <p:cNvPr id="301" name="Google Shape;301;p2"/>
          <p:cNvSpPr txBox="1"/>
          <p:nvPr/>
        </p:nvSpPr>
        <p:spPr>
          <a:xfrm>
            <a:off x="4556898" y="4000683"/>
            <a:ext cx="14034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fr-FR" sz="1400" u="none" cap="none" strike="noStrike">
                <a:solidFill>
                  <a:schemeClr val="dk1"/>
                </a:solidFill>
                <a:latin typeface="Arial"/>
                <a:ea typeface="Arial"/>
                <a:cs typeface="Arial"/>
                <a:sym typeface="Arial"/>
              </a:rPr>
              <a:t>Cluster</a:t>
            </a:r>
            <a:endParaRPr/>
          </a:p>
        </p:txBody>
      </p:sp>
      <p:pic>
        <p:nvPicPr>
          <p:cNvPr id="302" name="Google Shape;302;p2"/>
          <p:cNvPicPr preferRelativeResize="0"/>
          <p:nvPr/>
        </p:nvPicPr>
        <p:blipFill rotWithShape="1">
          <a:blip r:embed="rId6">
            <a:alphaModFix/>
          </a:blip>
          <a:srcRect b="0" l="0" r="0" t="0"/>
          <a:stretch/>
        </p:blipFill>
        <p:spPr>
          <a:xfrm>
            <a:off x="4836788" y="3342592"/>
            <a:ext cx="729070" cy="729070"/>
          </a:xfrm>
          <a:prstGeom prst="rect">
            <a:avLst/>
          </a:prstGeom>
          <a:noFill/>
          <a:ln>
            <a:noFill/>
          </a:ln>
        </p:spPr>
      </p:pic>
      <p:sp>
        <p:nvSpPr>
          <p:cNvPr descr="ubuntu Icône gratuit" id="303" name="Google Shape;303;p2"/>
          <p:cNvSpPr/>
          <p:nvPr/>
        </p:nvSpPr>
        <p:spPr>
          <a:xfrm>
            <a:off x="5414549" y="367929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4" name="Google Shape;304;p2"/>
          <p:cNvSpPr txBox="1"/>
          <p:nvPr/>
        </p:nvSpPr>
        <p:spPr>
          <a:xfrm>
            <a:off x="7400504" y="778824"/>
            <a:ext cx="2832900" cy="276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fr-FR" sz="1200" u="none">
                <a:solidFill>
                  <a:schemeClr val="dk1"/>
                </a:solidFill>
                <a:latin typeface="Arial"/>
                <a:ea typeface="Arial"/>
                <a:cs typeface="Arial"/>
                <a:sym typeface="Arial"/>
              </a:rPr>
              <a:t>Amazon DocumentDB (MongoDB)</a:t>
            </a:r>
            <a:endParaRPr/>
          </a:p>
        </p:txBody>
      </p:sp>
      <p:pic>
        <p:nvPicPr>
          <p:cNvPr id="305" name="Google Shape;305;p2"/>
          <p:cNvPicPr preferRelativeResize="0"/>
          <p:nvPr/>
        </p:nvPicPr>
        <p:blipFill rotWithShape="1">
          <a:blip r:embed="rId7">
            <a:alphaModFix/>
          </a:blip>
          <a:srcRect b="0" l="0" r="0" t="0"/>
          <a:stretch/>
        </p:blipFill>
        <p:spPr>
          <a:xfrm>
            <a:off x="10192944" y="636742"/>
            <a:ext cx="533303" cy="533303"/>
          </a:xfrm>
          <a:prstGeom prst="rect">
            <a:avLst/>
          </a:prstGeom>
          <a:noFill/>
          <a:ln>
            <a:noFill/>
          </a:ln>
        </p:spPr>
      </p:pic>
      <p:pic>
        <p:nvPicPr>
          <p:cNvPr id="306" name="Google Shape;306;p2"/>
          <p:cNvPicPr preferRelativeResize="0"/>
          <p:nvPr/>
        </p:nvPicPr>
        <p:blipFill rotWithShape="1">
          <a:blip r:embed="rId8">
            <a:alphaModFix/>
          </a:blip>
          <a:srcRect b="0" l="0" r="0" t="0"/>
          <a:stretch/>
        </p:blipFill>
        <p:spPr>
          <a:xfrm>
            <a:off x="10213298" y="1272525"/>
            <a:ext cx="518460" cy="518460"/>
          </a:xfrm>
          <a:prstGeom prst="rect">
            <a:avLst/>
          </a:prstGeom>
          <a:noFill/>
          <a:ln>
            <a:noFill/>
          </a:ln>
        </p:spPr>
      </p:pic>
      <p:sp>
        <p:nvSpPr>
          <p:cNvPr id="307" name="Google Shape;307;p2"/>
          <p:cNvSpPr txBox="1"/>
          <p:nvPr/>
        </p:nvSpPr>
        <p:spPr>
          <a:xfrm>
            <a:off x="7049289" y="1303668"/>
            <a:ext cx="3489600" cy="276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fr-FR" sz="1200" u="none">
                <a:solidFill>
                  <a:schemeClr val="dk1"/>
                </a:solidFill>
                <a:latin typeface="Arial"/>
                <a:ea typeface="Arial"/>
                <a:cs typeface="Arial"/>
                <a:sym typeface="Arial"/>
              </a:rPr>
              <a:t>Amazon Keyspaces (Cassandra)</a:t>
            </a:r>
            <a:endParaRPr/>
          </a:p>
        </p:txBody>
      </p:sp>
      <p:pic>
        <p:nvPicPr>
          <p:cNvPr id="308" name="Google Shape;308;p2"/>
          <p:cNvPicPr preferRelativeResize="0"/>
          <p:nvPr/>
        </p:nvPicPr>
        <p:blipFill rotWithShape="1">
          <a:blip r:embed="rId9">
            <a:alphaModFix/>
          </a:blip>
          <a:srcRect b="0" l="4015" r="2813" t="0"/>
          <a:stretch/>
        </p:blipFill>
        <p:spPr>
          <a:xfrm>
            <a:off x="6258624" y="4087854"/>
            <a:ext cx="1598457" cy="1475562"/>
          </a:xfrm>
          <a:prstGeom prst="rect">
            <a:avLst/>
          </a:prstGeom>
          <a:noFill/>
          <a:ln>
            <a:noFill/>
          </a:ln>
        </p:spPr>
      </p:pic>
      <p:cxnSp>
        <p:nvCxnSpPr>
          <p:cNvPr id="309" name="Google Shape;309;p2"/>
          <p:cNvCxnSpPr/>
          <p:nvPr/>
        </p:nvCxnSpPr>
        <p:spPr>
          <a:xfrm>
            <a:off x="3423326" y="3562282"/>
            <a:ext cx="994800" cy="0"/>
          </a:xfrm>
          <a:prstGeom prst="straightConnector1">
            <a:avLst/>
          </a:prstGeom>
          <a:noFill/>
          <a:ln cap="flat" cmpd="sng" w="12700">
            <a:solidFill>
              <a:schemeClr val="dk2"/>
            </a:solidFill>
            <a:prstDash val="solid"/>
            <a:miter lim="800000"/>
            <a:headEnd len="sm" w="sm" type="none"/>
            <a:tailEnd len="med" w="med" type="stealth"/>
          </a:ln>
        </p:spPr>
      </p:cxnSp>
      <p:sp>
        <p:nvSpPr>
          <p:cNvPr id="310" name="Google Shape;310;p2"/>
          <p:cNvSpPr/>
          <p:nvPr/>
        </p:nvSpPr>
        <p:spPr>
          <a:xfrm>
            <a:off x="7776025" y="2104038"/>
            <a:ext cx="2982900" cy="4070400"/>
          </a:xfrm>
          <a:prstGeom prst="rect">
            <a:avLst/>
          </a:prstGeom>
          <a:noFill/>
          <a:ln cap="flat" cmpd="sng" w="12700">
            <a:solidFill>
              <a:schemeClr val="dk1"/>
            </a:solidFill>
            <a:prstDash val="solid"/>
            <a:miter lim="800000"/>
            <a:headEnd len="sm" w="sm" type="none"/>
            <a:tailEnd len="sm" w="sm" type="none"/>
          </a:ln>
        </p:spPr>
        <p:txBody>
          <a:bodyPr anchorCtr="0" anchor="t" bIns="45700" lIns="457200" spcFirstLastPara="1" rIns="91425" wrap="square" tIns="91425">
            <a:noAutofit/>
          </a:bodyPr>
          <a:lstStyle/>
          <a:p>
            <a:pPr indent="0" lvl="0" marL="0" marR="0" rtl="0" algn="l">
              <a:spcBef>
                <a:spcPts val="0"/>
              </a:spcBef>
              <a:spcAft>
                <a:spcPts val="0"/>
              </a:spcAft>
              <a:buNone/>
            </a:pPr>
            <a:r>
              <a:rPr b="1" lang="fr-FR" sz="1400">
                <a:solidFill>
                  <a:srgbClr val="000000"/>
                </a:solidFill>
                <a:latin typeface="Arial"/>
                <a:ea typeface="Arial"/>
                <a:cs typeface="Arial"/>
                <a:sym typeface="Arial"/>
              </a:rPr>
              <a:t>Chargement dans une base de données type NoSQL</a:t>
            </a:r>
            <a:endParaRPr/>
          </a:p>
        </p:txBody>
      </p:sp>
      <p:pic>
        <p:nvPicPr>
          <p:cNvPr id="311" name="Google Shape;311;p2"/>
          <p:cNvPicPr preferRelativeResize="0"/>
          <p:nvPr/>
        </p:nvPicPr>
        <p:blipFill rotWithShape="1">
          <a:blip r:embed="rId3">
            <a:alphaModFix/>
          </a:blip>
          <a:srcRect b="0" l="0" r="0" t="0"/>
          <a:stretch/>
        </p:blipFill>
        <p:spPr>
          <a:xfrm>
            <a:off x="7776024" y="2104038"/>
            <a:ext cx="330200" cy="330200"/>
          </a:xfrm>
          <a:prstGeom prst="rect">
            <a:avLst/>
          </a:prstGeom>
          <a:noFill/>
          <a:ln>
            <a:noFill/>
          </a:ln>
        </p:spPr>
      </p:pic>
      <p:sp>
        <p:nvSpPr>
          <p:cNvPr id="312" name="Google Shape;312;p2"/>
          <p:cNvSpPr txBox="1"/>
          <p:nvPr/>
        </p:nvSpPr>
        <p:spPr>
          <a:xfrm>
            <a:off x="7845167" y="3543948"/>
            <a:ext cx="28443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fr-FR" sz="1400" u="none">
                <a:solidFill>
                  <a:srgbClr val="232F3E"/>
                </a:solidFill>
                <a:latin typeface="Arial"/>
                <a:ea typeface="Arial"/>
                <a:cs typeface="Arial"/>
                <a:sym typeface="Arial"/>
              </a:rPr>
              <a:t>Amazon </a:t>
            </a:r>
            <a:r>
              <a:rPr b="1" lang="fr-FR" sz="1400" u="none">
                <a:solidFill>
                  <a:srgbClr val="232F3E"/>
                </a:solidFill>
                <a:latin typeface="Arial"/>
                <a:ea typeface="Arial"/>
                <a:cs typeface="Arial"/>
                <a:sym typeface="Arial"/>
              </a:rPr>
              <a:t>EC2 Auto Scaling ! </a:t>
            </a:r>
            <a:r>
              <a:rPr b="0" lang="fr-FR" sz="1400" u="none">
                <a:solidFill>
                  <a:srgbClr val="232F3E"/>
                </a:solidFill>
                <a:latin typeface="Arial"/>
                <a:ea typeface="Arial"/>
                <a:cs typeface="Arial"/>
                <a:sym typeface="Arial"/>
              </a:rPr>
              <a:t> </a:t>
            </a:r>
            <a:endParaRPr/>
          </a:p>
        </p:txBody>
      </p:sp>
      <p:pic>
        <p:nvPicPr>
          <p:cNvPr id="313" name="Google Shape;313;p2"/>
          <p:cNvPicPr preferRelativeResize="0"/>
          <p:nvPr/>
        </p:nvPicPr>
        <p:blipFill rotWithShape="1">
          <a:blip r:embed="rId10">
            <a:alphaModFix/>
          </a:blip>
          <a:srcRect b="0" l="0" r="0" t="0"/>
          <a:stretch/>
        </p:blipFill>
        <p:spPr>
          <a:xfrm>
            <a:off x="8866791" y="2690043"/>
            <a:ext cx="791502" cy="791502"/>
          </a:xfrm>
          <a:prstGeom prst="rect">
            <a:avLst/>
          </a:prstGeom>
          <a:noFill/>
          <a:ln>
            <a:noFill/>
          </a:ln>
        </p:spPr>
      </p:pic>
      <p:sp>
        <p:nvSpPr>
          <p:cNvPr id="314" name="Google Shape;314;p2"/>
          <p:cNvSpPr/>
          <p:nvPr/>
        </p:nvSpPr>
        <p:spPr>
          <a:xfrm>
            <a:off x="7948679" y="3934422"/>
            <a:ext cx="2481900" cy="2120100"/>
          </a:xfrm>
          <a:prstGeom prst="rect">
            <a:avLst/>
          </a:prstGeom>
          <a:solidFill>
            <a:srgbClr val="1D8900">
              <a:alpha val="9800"/>
            </a:srgbClr>
          </a:solidFill>
          <a:ln>
            <a:noFill/>
          </a:ln>
        </p:spPr>
        <p:txBody>
          <a:bodyPr anchorCtr="0" anchor="t" bIns="45700" lIns="338325" spcFirstLastPara="1" rIns="91425" wrap="square" tIns="45700">
            <a:noAutofit/>
          </a:bodyPr>
          <a:lstStyle/>
          <a:p>
            <a:pPr indent="0" lvl="0" marL="0" marR="0" rtl="0" algn="l">
              <a:spcBef>
                <a:spcPts val="0"/>
              </a:spcBef>
              <a:spcAft>
                <a:spcPts val="0"/>
              </a:spcAft>
              <a:buNone/>
            </a:pPr>
            <a:r>
              <a:rPr lang="fr-FR" sz="1200">
                <a:solidFill>
                  <a:srgbClr val="1E8900"/>
                </a:solidFill>
                <a:latin typeface="Calibri"/>
                <a:ea typeface="Calibri"/>
                <a:cs typeface="Calibri"/>
                <a:sym typeface="Calibri"/>
              </a:rPr>
              <a:t>VPC</a:t>
            </a:r>
            <a:endParaRPr/>
          </a:p>
        </p:txBody>
      </p:sp>
      <p:pic>
        <p:nvPicPr>
          <p:cNvPr id="315" name="Google Shape;315;p2"/>
          <p:cNvPicPr preferRelativeResize="0"/>
          <p:nvPr/>
        </p:nvPicPr>
        <p:blipFill rotWithShape="1">
          <a:blip r:embed="rId11">
            <a:alphaModFix/>
          </a:blip>
          <a:srcRect b="0" l="0" r="0" t="0"/>
          <a:stretch/>
        </p:blipFill>
        <p:spPr>
          <a:xfrm>
            <a:off x="7938134" y="3926886"/>
            <a:ext cx="290859" cy="274637"/>
          </a:xfrm>
          <a:prstGeom prst="rect">
            <a:avLst/>
          </a:prstGeom>
          <a:noFill/>
          <a:ln>
            <a:noFill/>
          </a:ln>
        </p:spPr>
      </p:pic>
      <p:pic>
        <p:nvPicPr>
          <p:cNvPr id="316" name="Google Shape;316;p2"/>
          <p:cNvPicPr preferRelativeResize="0"/>
          <p:nvPr/>
        </p:nvPicPr>
        <p:blipFill rotWithShape="1">
          <a:blip r:embed="rId12">
            <a:alphaModFix/>
          </a:blip>
          <a:srcRect b="0" l="0" r="0" t="0"/>
          <a:stretch/>
        </p:blipFill>
        <p:spPr>
          <a:xfrm>
            <a:off x="9012268" y="4023319"/>
            <a:ext cx="500548" cy="469900"/>
          </a:xfrm>
          <a:prstGeom prst="rect">
            <a:avLst/>
          </a:prstGeom>
          <a:noFill/>
          <a:ln>
            <a:noFill/>
          </a:ln>
        </p:spPr>
      </p:pic>
      <p:pic>
        <p:nvPicPr>
          <p:cNvPr id="317" name="Google Shape;317;p2"/>
          <p:cNvPicPr preferRelativeResize="0"/>
          <p:nvPr/>
        </p:nvPicPr>
        <p:blipFill rotWithShape="1">
          <a:blip r:embed="rId12">
            <a:alphaModFix/>
          </a:blip>
          <a:srcRect b="0" l="0" r="0" t="0"/>
          <a:stretch/>
        </p:blipFill>
        <p:spPr>
          <a:xfrm>
            <a:off x="9822767" y="5255276"/>
            <a:ext cx="500548" cy="469900"/>
          </a:xfrm>
          <a:prstGeom prst="rect">
            <a:avLst/>
          </a:prstGeom>
          <a:noFill/>
          <a:ln>
            <a:noFill/>
          </a:ln>
        </p:spPr>
      </p:pic>
      <p:cxnSp>
        <p:nvCxnSpPr>
          <p:cNvPr id="318" name="Google Shape;318;p2"/>
          <p:cNvCxnSpPr/>
          <p:nvPr/>
        </p:nvCxnSpPr>
        <p:spPr>
          <a:xfrm>
            <a:off x="8752226" y="5490226"/>
            <a:ext cx="984600" cy="0"/>
          </a:xfrm>
          <a:prstGeom prst="straightConnector1">
            <a:avLst/>
          </a:prstGeom>
          <a:noFill/>
          <a:ln cap="flat" cmpd="sng" w="12700">
            <a:solidFill>
              <a:srgbClr val="545B64"/>
            </a:solidFill>
            <a:prstDash val="solid"/>
            <a:miter lim="800000"/>
            <a:headEnd len="sm" w="sm" type="none"/>
            <a:tailEnd len="med" w="med" type="stealth"/>
          </a:ln>
        </p:spPr>
      </p:cxnSp>
      <p:sp>
        <p:nvSpPr>
          <p:cNvPr id="319" name="Google Shape;319;p2"/>
          <p:cNvSpPr/>
          <p:nvPr/>
        </p:nvSpPr>
        <p:spPr>
          <a:xfrm>
            <a:off x="9501144" y="4267794"/>
            <a:ext cx="562356" cy="922782"/>
          </a:xfrm>
          <a:custGeom>
            <a:rect b="b" l="l" r="r" t="t"/>
            <a:pathLst>
              <a:path extrusionOk="0" h="711200" w="1371600">
                <a:moveTo>
                  <a:pt x="1371600" y="711200"/>
                </a:moveTo>
                <a:lnTo>
                  <a:pt x="1371600" y="0"/>
                </a:lnTo>
                <a:lnTo>
                  <a:pt x="0" y="0"/>
                </a:lnTo>
              </a:path>
            </a:pathLst>
          </a:custGeom>
          <a:noFill/>
          <a:ln cap="flat" cmpd="sng" w="12700">
            <a:solidFill>
              <a:schemeClr val="dk2"/>
            </a:solidFill>
            <a:prstDash val="solid"/>
            <a:miter lim="800000"/>
            <a:headEnd len="sm" w="sm" type="none"/>
            <a:tailEnd len="med" w="med" type="stealth"/>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0" name="Google Shape;320;p2"/>
          <p:cNvSpPr/>
          <p:nvPr/>
        </p:nvSpPr>
        <p:spPr>
          <a:xfrm>
            <a:off x="8411532" y="4255094"/>
            <a:ext cx="542354" cy="934244"/>
          </a:xfrm>
          <a:custGeom>
            <a:rect b="b" l="l" r="r" t="t"/>
            <a:pathLst>
              <a:path extrusionOk="0" h="698500" w="1485900">
                <a:moveTo>
                  <a:pt x="1485900" y="0"/>
                </a:moveTo>
                <a:lnTo>
                  <a:pt x="0" y="0"/>
                </a:lnTo>
                <a:lnTo>
                  <a:pt x="0" y="698500"/>
                </a:lnTo>
              </a:path>
            </a:pathLst>
          </a:custGeom>
          <a:noFill/>
          <a:ln cap="flat" cmpd="sng" w="12700">
            <a:solidFill>
              <a:schemeClr val="dk2"/>
            </a:solidFill>
            <a:prstDash val="solid"/>
            <a:miter lim="800000"/>
            <a:headEnd len="sm" w="sm" type="none"/>
            <a:tailEnd len="med" w="med" type="stealth"/>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21" name="Google Shape;321;p2"/>
          <p:cNvPicPr preferRelativeResize="0"/>
          <p:nvPr/>
        </p:nvPicPr>
        <p:blipFill rotWithShape="1">
          <a:blip r:embed="rId12">
            <a:alphaModFix/>
          </a:blip>
          <a:srcRect b="0" l="0" r="0" t="0"/>
          <a:stretch/>
        </p:blipFill>
        <p:spPr>
          <a:xfrm>
            <a:off x="8185839" y="5267765"/>
            <a:ext cx="500548" cy="469900"/>
          </a:xfrm>
          <a:prstGeom prst="rect">
            <a:avLst/>
          </a:prstGeom>
          <a:noFill/>
          <a:ln>
            <a:noFill/>
          </a:ln>
        </p:spPr>
      </p:pic>
      <p:pic>
        <p:nvPicPr>
          <p:cNvPr descr="Poster « base de données MongoDB mongo db », par yourgeekside | Redbubble" id="322" name="Google Shape;322;p2"/>
          <p:cNvPicPr preferRelativeResize="0"/>
          <p:nvPr/>
        </p:nvPicPr>
        <p:blipFill rotWithShape="1">
          <a:blip r:embed="rId13">
            <a:alphaModFix/>
          </a:blip>
          <a:srcRect b="17023" l="20785" r="20960" t="15532"/>
          <a:stretch/>
        </p:blipFill>
        <p:spPr>
          <a:xfrm>
            <a:off x="9449241" y="4653172"/>
            <a:ext cx="475700" cy="550757"/>
          </a:xfrm>
          <a:prstGeom prst="rect">
            <a:avLst/>
          </a:prstGeom>
          <a:noFill/>
          <a:ln>
            <a:noFill/>
          </a:ln>
        </p:spPr>
      </p:pic>
      <p:pic>
        <p:nvPicPr>
          <p:cNvPr id="323" name="Google Shape;323;p2"/>
          <p:cNvPicPr preferRelativeResize="0"/>
          <p:nvPr/>
        </p:nvPicPr>
        <p:blipFill rotWithShape="1">
          <a:blip r:embed="rId14">
            <a:alphaModFix/>
          </a:blip>
          <a:srcRect b="0" l="0" r="0" t="0"/>
          <a:stretch/>
        </p:blipFill>
        <p:spPr>
          <a:xfrm>
            <a:off x="8540095" y="4747516"/>
            <a:ext cx="795798" cy="358109"/>
          </a:xfrm>
          <a:prstGeom prst="rect">
            <a:avLst/>
          </a:prstGeom>
          <a:noFill/>
          <a:ln>
            <a:noFill/>
          </a:ln>
        </p:spPr>
      </p:pic>
      <p:sp>
        <p:nvSpPr>
          <p:cNvPr id="324" name="Google Shape;324;p2"/>
          <p:cNvSpPr txBox="1"/>
          <p:nvPr/>
        </p:nvSpPr>
        <p:spPr>
          <a:xfrm>
            <a:off x="9071368" y="5105625"/>
            <a:ext cx="1198500" cy="246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fr-FR" sz="1000" u="none">
                <a:solidFill>
                  <a:schemeClr val="dk1"/>
                </a:solidFill>
                <a:latin typeface="Arial"/>
                <a:ea typeface="Arial"/>
                <a:cs typeface="Arial"/>
                <a:sym typeface="Arial"/>
              </a:rPr>
              <a:t>Compass</a:t>
            </a:r>
            <a:endParaRPr/>
          </a:p>
        </p:txBody>
      </p:sp>
      <p:sp>
        <p:nvSpPr>
          <p:cNvPr id="325" name="Google Shape;325;p2"/>
          <p:cNvSpPr/>
          <p:nvPr/>
        </p:nvSpPr>
        <p:spPr>
          <a:xfrm>
            <a:off x="6401456" y="-378558"/>
            <a:ext cx="5651400" cy="2923500"/>
          </a:xfrm>
          <a:prstGeom prst="mathMultiply">
            <a:avLst>
              <a:gd fmla="val 8738" name="adj1"/>
            </a:avLst>
          </a:prstGeom>
          <a:solidFill>
            <a:srgbClr val="DF3312">
              <a:alpha val="87840"/>
            </a:srgbClr>
          </a:solidFill>
          <a:ln>
            <a:noFill/>
          </a:ln>
        </p:spPr>
        <p:txBody>
          <a:bodyPr anchorCtr="0" anchor="t" bIns="45700" lIns="91425" spcFirstLastPara="1" rIns="91425" wrap="square" tIns="91425">
            <a:noAutofit/>
          </a:bodyPr>
          <a:lstStyle/>
          <a:p>
            <a:pPr indent="0" lvl="0" marL="0" marR="0" rtl="0" algn="l">
              <a:spcBef>
                <a:spcPts val="0"/>
              </a:spcBef>
              <a:spcAft>
                <a:spcPts val="0"/>
              </a:spcAft>
              <a:buNone/>
            </a:pPr>
            <a:r>
              <a:t/>
            </a:r>
            <a:endParaRPr sz="1200">
              <a:solidFill>
                <a:schemeClr val="dk2"/>
              </a:solidFill>
              <a:latin typeface="Calibri"/>
              <a:ea typeface="Calibri"/>
              <a:cs typeface="Calibri"/>
              <a:sym typeface="Calibri"/>
            </a:endParaRPr>
          </a:p>
        </p:txBody>
      </p:sp>
      <p:sp>
        <p:nvSpPr>
          <p:cNvPr id="326" name="Google Shape;326;p2"/>
          <p:cNvSpPr/>
          <p:nvPr/>
        </p:nvSpPr>
        <p:spPr>
          <a:xfrm>
            <a:off x="7530143" y="186936"/>
            <a:ext cx="3445200" cy="1746300"/>
          </a:xfrm>
          <a:prstGeom prst="rect">
            <a:avLst/>
          </a:prstGeom>
          <a:noFill/>
          <a:ln cap="flat" cmpd="sng" w="12700">
            <a:solidFill>
              <a:schemeClr val="dk1"/>
            </a:solidFill>
            <a:prstDash val="solid"/>
            <a:miter lim="800000"/>
            <a:headEnd len="sm" w="sm" type="none"/>
            <a:tailEnd len="sm" w="sm" type="none"/>
          </a:ln>
        </p:spPr>
        <p:txBody>
          <a:bodyPr anchorCtr="0" anchor="t" bIns="45700" lIns="457200" spcFirstLastPara="1" rIns="91425" wrap="square" tIns="91425">
            <a:noAutofit/>
          </a:bodyPr>
          <a:lstStyle/>
          <a:p>
            <a:pPr indent="0" lvl="0" marL="0" marR="0" rtl="0" algn="l">
              <a:spcBef>
                <a:spcPts val="0"/>
              </a:spcBef>
              <a:spcAft>
                <a:spcPts val="0"/>
              </a:spcAft>
              <a:buNone/>
            </a:pPr>
            <a:r>
              <a:rPr b="1" lang="fr-FR" sz="1400">
                <a:solidFill>
                  <a:srgbClr val="000000"/>
                </a:solidFill>
                <a:latin typeface="Arial"/>
                <a:ea typeface="Arial"/>
                <a:cs typeface="Arial"/>
                <a:sym typeface="Arial"/>
              </a:rPr>
              <a:t>Chargement dans une base de données type NoSQL</a:t>
            </a:r>
            <a:endParaRPr/>
          </a:p>
        </p:txBody>
      </p:sp>
      <p:pic>
        <p:nvPicPr>
          <p:cNvPr id="327" name="Google Shape;327;p2"/>
          <p:cNvPicPr preferRelativeResize="0"/>
          <p:nvPr/>
        </p:nvPicPr>
        <p:blipFill rotWithShape="1">
          <a:blip r:embed="rId3">
            <a:alphaModFix/>
          </a:blip>
          <a:srcRect b="0" l="0" r="0" t="0"/>
          <a:stretch/>
        </p:blipFill>
        <p:spPr>
          <a:xfrm>
            <a:off x="7530142" y="186936"/>
            <a:ext cx="330200" cy="330200"/>
          </a:xfrm>
          <a:prstGeom prst="rect">
            <a:avLst/>
          </a:prstGeom>
          <a:noFill/>
          <a:ln>
            <a:noFill/>
          </a:ln>
        </p:spPr>
      </p:pic>
      <p:cxnSp>
        <p:nvCxnSpPr>
          <p:cNvPr id="328" name="Google Shape;328;p2"/>
          <p:cNvCxnSpPr>
            <a:stCxn id="294" idx="3"/>
            <a:endCxn id="326" idx="1"/>
          </p:cNvCxnSpPr>
          <p:nvPr/>
        </p:nvCxnSpPr>
        <p:spPr>
          <a:xfrm flipH="1" rot="10800000">
            <a:off x="6224596" y="1060217"/>
            <a:ext cx="1305600" cy="2457600"/>
          </a:xfrm>
          <a:prstGeom prst="bentConnector3">
            <a:avLst>
              <a:gd fmla="val 50005" name="adj1"/>
            </a:avLst>
          </a:prstGeom>
          <a:noFill/>
          <a:ln cap="flat" cmpd="sng" w="12700">
            <a:solidFill>
              <a:srgbClr val="545B64"/>
            </a:solidFill>
            <a:prstDash val="solid"/>
            <a:miter lim="800000"/>
            <a:headEnd len="sm" w="sm" type="none"/>
            <a:tailEnd len="med" w="med" type="stealth"/>
          </a:ln>
        </p:spPr>
      </p:cxnSp>
      <p:sp>
        <p:nvSpPr>
          <p:cNvPr id="329" name="Google Shape;329;p2"/>
          <p:cNvSpPr txBox="1"/>
          <p:nvPr/>
        </p:nvSpPr>
        <p:spPr>
          <a:xfrm>
            <a:off x="8661618" y="4468406"/>
            <a:ext cx="1198500" cy="246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fr-FR" sz="1000" u="none">
                <a:solidFill>
                  <a:schemeClr val="dk1"/>
                </a:solidFill>
                <a:latin typeface="Arial"/>
                <a:ea typeface="Arial"/>
                <a:cs typeface="Arial"/>
                <a:sym typeface="Arial"/>
              </a:rPr>
              <a:t>Primary</a:t>
            </a:r>
            <a:endParaRPr/>
          </a:p>
        </p:txBody>
      </p:sp>
      <p:sp>
        <p:nvSpPr>
          <p:cNvPr id="330" name="Google Shape;330;p2"/>
          <p:cNvSpPr txBox="1"/>
          <p:nvPr/>
        </p:nvSpPr>
        <p:spPr>
          <a:xfrm>
            <a:off x="9658293" y="5733219"/>
            <a:ext cx="862800" cy="554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fr-FR" sz="1000" u="none">
                <a:solidFill>
                  <a:schemeClr val="dk1"/>
                </a:solidFill>
                <a:latin typeface="Arial"/>
                <a:ea typeface="Arial"/>
                <a:cs typeface="Arial"/>
                <a:sym typeface="Arial"/>
              </a:rPr>
              <a:t>Secondary</a:t>
            </a:r>
            <a:endParaRPr/>
          </a:p>
          <a:p>
            <a:pPr indent="0" lvl="0" marL="0" marR="0" rtl="0" algn="ctr">
              <a:spcBef>
                <a:spcPts val="0"/>
              </a:spcBef>
              <a:spcAft>
                <a:spcPts val="0"/>
              </a:spcAft>
              <a:buNone/>
            </a:pPr>
            <a:r>
              <a:t/>
            </a:r>
            <a:endParaRPr b="0" sz="1000" u="none">
              <a:solidFill>
                <a:schemeClr val="dk1"/>
              </a:solidFill>
              <a:latin typeface="Arial"/>
              <a:ea typeface="Arial"/>
              <a:cs typeface="Arial"/>
              <a:sym typeface="Arial"/>
            </a:endParaRPr>
          </a:p>
        </p:txBody>
      </p:sp>
      <p:sp>
        <p:nvSpPr>
          <p:cNvPr id="331" name="Google Shape;331;p2"/>
          <p:cNvSpPr txBox="1"/>
          <p:nvPr/>
        </p:nvSpPr>
        <p:spPr>
          <a:xfrm>
            <a:off x="8021365" y="5745708"/>
            <a:ext cx="8628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fr-FR" sz="1000" u="none">
                <a:solidFill>
                  <a:schemeClr val="dk1"/>
                </a:solidFill>
                <a:latin typeface="Arial"/>
                <a:ea typeface="Arial"/>
                <a:cs typeface="Arial"/>
                <a:sym typeface="Arial"/>
              </a:rPr>
              <a:t>Secondary</a:t>
            </a:r>
            <a:endParaRPr/>
          </a:p>
        </p:txBody>
      </p:sp>
      <p:pic>
        <p:nvPicPr>
          <p:cNvPr id="332" name="Google Shape;332;p2"/>
          <p:cNvPicPr preferRelativeResize="0"/>
          <p:nvPr/>
        </p:nvPicPr>
        <p:blipFill rotWithShape="1">
          <a:blip r:embed="rId15">
            <a:alphaModFix/>
          </a:blip>
          <a:srcRect b="0" l="0" r="0" t="0"/>
          <a:stretch/>
        </p:blipFill>
        <p:spPr>
          <a:xfrm>
            <a:off x="11375031" y="3011645"/>
            <a:ext cx="469900" cy="469900"/>
          </a:xfrm>
          <a:prstGeom prst="rect">
            <a:avLst/>
          </a:prstGeom>
          <a:noFill/>
          <a:ln>
            <a:noFill/>
          </a:ln>
        </p:spPr>
      </p:pic>
      <p:sp>
        <p:nvSpPr>
          <p:cNvPr id="333" name="Google Shape;333;p2"/>
          <p:cNvSpPr txBox="1"/>
          <p:nvPr/>
        </p:nvSpPr>
        <p:spPr>
          <a:xfrm>
            <a:off x="11073406" y="3540283"/>
            <a:ext cx="1073100" cy="308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fr-FR" sz="1400" u="none">
                <a:solidFill>
                  <a:srgbClr val="000000"/>
                </a:solidFill>
                <a:latin typeface="Arial"/>
                <a:ea typeface="Arial"/>
                <a:cs typeface="Arial"/>
                <a:sym typeface="Arial"/>
              </a:rPr>
              <a:t>Client</a:t>
            </a:r>
            <a:endParaRPr/>
          </a:p>
        </p:txBody>
      </p:sp>
      <p:sp>
        <p:nvSpPr>
          <p:cNvPr id="334" name="Google Shape;334;p2"/>
          <p:cNvSpPr/>
          <p:nvPr/>
        </p:nvSpPr>
        <p:spPr>
          <a:xfrm rot="-5400000">
            <a:off x="859888" y="2611215"/>
            <a:ext cx="861822" cy="1066959"/>
          </a:xfrm>
          <a:custGeom>
            <a:rect b="b" l="l" r="r" t="t"/>
            <a:pathLst>
              <a:path extrusionOk="0" h="698500" w="1485900">
                <a:moveTo>
                  <a:pt x="1485900" y="0"/>
                </a:moveTo>
                <a:lnTo>
                  <a:pt x="0" y="0"/>
                </a:lnTo>
                <a:lnTo>
                  <a:pt x="0" y="698500"/>
                </a:lnTo>
              </a:path>
            </a:pathLst>
          </a:custGeom>
          <a:noFill/>
          <a:ln cap="flat" cmpd="sng" w="12700">
            <a:solidFill>
              <a:schemeClr val="dk2"/>
            </a:solidFill>
            <a:prstDash val="solid"/>
            <a:miter lim="800000"/>
            <a:headEnd len="sm" w="sm" type="none"/>
            <a:tailEnd len="med" w="med" type="stealth"/>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5" name="Google Shape;335;p2"/>
          <p:cNvSpPr txBox="1"/>
          <p:nvPr/>
        </p:nvSpPr>
        <p:spPr>
          <a:xfrm>
            <a:off x="10731758" y="4714627"/>
            <a:ext cx="1386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rgbClr val="232F3E"/>
                </a:solidFill>
                <a:latin typeface="Arial"/>
                <a:ea typeface="Arial"/>
                <a:cs typeface="Arial"/>
                <a:sym typeface="Arial"/>
              </a:rPr>
              <a:t>Requêtage</a:t>
            </a:r>
            <a:endParaRPr sz="1800">
              <a:solidFill>
                <a:schemeClr val="dk1"/>
              </a:solidFill>
              <a:latin typeface="Calibri"/>
              <a:ea typeface="Calibri"/>
              <a:cs typeface="Calibri"/>
              <a:sym typeface="Calibri"/>
            </a:endParaRPr>
          </a:p>
        </p:txBody>
      </p:sp>
      <p:sp>
        <p:nvSpPr>
          <p:cNvPr id="336" name="Google Shape;336;p2"/>
          <p:cNvSpPr txBox="1"/>
          <p:nvPr/>
        </p:nvSpPr>
        <p:spPr>
          <a:xfrm>
            <a:off x="138331" y="1867714"/>
            <a:ext cx="13875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fr-FR" sz="1400" u="none">
                <a:solidFill>
                  <a:schemeClr val="dk1"/>
                </a:solidFill>
                <a:latin typeface="Arial"/>
                <a:ea typeface="Arial"/>
                <a:cs typeface="Arial"/>
                <a:sym typeface="Arial"/>
              </a:rPr>
              <a:t>The GDELT Project</a:t>
            </a:r>
            <a:endParaRPr/>
          </a:p>
        </p:txBody>
      </p:sp>
      <p:pic>
        <p:nvPicPr>
          <p:cNvPr id="337" name="Google Shape;337;p2"/>
          <p:cNvPicPr preferRelativeResize="0"/>
          <p:nvPr/>
        </p:nvPicPr>
        <p:blipFill rotWithShape="1">
          <a:blip r:embed="rId16">
            <a:alphaModFix/>
          </a:blip>
          <a:srcRect b="0" l="0" r="0" t="0"/>
          <a:stretch/>
        </p:blipFill>
        <p:spPr>
          <a:xfrm>
            <a:off x="250273" y="2414070"/>
            <a:ext cx="1221557" cy="708233"/>
          </a:xfrm>
          <a:prstGeom prst="rect">
            <a:avLst/>
          </a:prstGeom>
          <a:noFill/>
          <a:ln>
            <a:noFill/>
          </a:ln>
        </p:spPr>
      </p:pic>
      <p:sp>
        <p:nvSpPr>
          <p:cNvPr id="338" name="Google Shape;338;p2"/>
          <p:cNvSpPr txBox="1"/>
          <p:nvPr/>
        </p:nvSpPr>
        <p:spPr>
          <a:xfrm>
            <a:off x="289143" y="1559739"/>
            <a:ext cx="1073100" cy="308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fr-FR" sz="1400" u="none">
                <a:solidFill>
                  <a:srgbClr val="000000"/>
                </a:solidFill>
                <a:latin typeface="Arial"/>
                <a:ea typeface="Arial"/>
                <a:cs typeface="Arial"/>
                <a:sym typeface="Arial"/>
              </a:rPr>
              <a:t>Internet</a:t>
            </a:r>
            <a:endParaRPr/>
          </a:p>
        </p:txBody>
      </p:sp>
      <p:sp>
        <p:nvSpPr>
          <p:cNvPr id="339" name="Google Shape;339;p2"/>
          <p:cNvSpPr txBox="1"/>
          <p:nvPr/>
        </p:nvSpPr>
        <p:spPr>
          <a:xfrm>
            <a:off x="779759" y="3634733"/>
            <a:ext cx="8628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400">
                <a:solidFill>
                  <a:srgbClr val="000000"/>
                </a:solidFill>
                <a:latin typeface="Arial"/>
                <a:ea typeface="Arial"/>
                <a:cs typeface="Arial"/>
                <a:sym typeface="Arial"/>
              </a:rPr>
              <a:t>= 0(Tb)</a:t>
            </a:r>
            <a:endParaRPr b="1" sz="1400">
              <a:solidFill>
                <a:schemeClr val="dk1"/>
              </a:solidFill>
              <a:latin typeface="Calibri"/>
              <a:ea typeface="Calibri"/>
              <a:cs typeface="Calibri"/>
              <a:sym typeface="Calibri"/>
            </a:endParaRPr>
          </a:p>
        </p:txBody>
      </p:sp>
      <p:grpSp>
        <p:nvGrpSpPr>
          <p:cNvPr id="340" name="Google Shape;340;p2"/>
          <p:cNvGrpSpPr/>
          <p:nvPr/>
        </p:nvGrpSpPr>
        <p:grpSpPr>
          <a:xfrm>
            <a:off x="4569670" y="5242410"/>
            <a:ext cx="1298906" cy="474833"/>
            <a:chOff x="4518844" y="4363550"/>
            <a:chExt cx="1298906" cy="474833"/>
          </a:xfrm>
        </p:grpSpPr>
        <p:pic>
          <p:nvPicPr>
            <p:cNvPr id="341" name="Google Shape;341;p2"/>
            <p:cNvPicPr preferRelativeResize="0"/>
            <p:nvPr/>
          </p:nvPicPr>
          <p:blipFill rotWithShape="1">
            <a:blip r:embed="rId17">
              <a:alphaModFix/>
            </a:blip>
            <a:srcRect b="0" l="0" r="0" t="0"/>
            <a:stretch/>
          </p:blipFill>
          <p:spPr>
            <a:xfrm>
              <a:off x="5020706" y="4402045"/>
              <a:ext cx="797044" cy="436338"/>
            </a:xfrm>
            <a:prstGeom prst="rect">
              <a:avLst/>
            </a:prstGeom>
            <a:noFill/>
            <a:ln>
              <a:noFill/>
            </a:ln>
          </p:spPr>
        </p:pic>
        <p:pic>
          <p:nvPicPr>
            <p:cNvPr descr="Jupyter Notebook Best Practices for Data Science" id="342" name="Google Shape;342;p2"/>
            <p:cNvPicPr preferRelativeResize="0"/>
            <p:nvPr/>
          </p:nvPicPr>
          <p:blipFill rotWithShape="1">
            <a:blip r:embed="rId18">
              <a:alphaModFix/>
            </a:blip>
            <a:srcRect b="7299" l="31607" r="30737" t="7521"/>
            <a:stretch/>
          </p:blipFill>
          <p:spPr>
            <a:xfrm rot="-19489">
              <a:off x="4520178" y="4364961"/>
              <a:ext cx="499193" cy="472009"/>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500"/>
                                        <p:tgtEl>
                                          <p:spTgt spid="3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500"/>
                                        <p:tgtEl>
                                          <p:spTgt spid="291"/>
                                        </p:tgtEl>
                                      </p:cBhvr>
                                    </p:animEffect>
                                  </p:childTnLst>
                                </p:cTn>
                              </p:par>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500"/>
                                        <p:tgtEl>
                                          <p:spTgt spid="310"/>
                                        </p:tgtEl>
                                      </p:cBhvr>
                                    </p:animEffect>
                                  </p:childTnLst>
                                </p:cTn>
                              </p:par>
                              <p:par>
                                <p:cTn fill="hold" nodeType="with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500"/>
                                        <p:tgtEl>
                                          <p:spTgt spid="311"/>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500"/>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500"/>
                                        <p:tgtEl>
                                          <p:spTgt spid="313"/>
                                        </p:tgtEl>
                                      </p:cBhvr>
                                    </p:animEffec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500"/>
                                        <p:tgtEl>
                                          <p:spTgt spid="314"/>
                                        </p:tgtEl>
                                      </p:cBhvr>
                                    </p:animEffec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500"/>
                                        <p:tgtEl>
                                          <p:spTgt spid="315"/>
                                        </p:tgtEl>
                                      </p:cBhvr>
                                    </p:animEffect>
                                  </p:childTnLst>
                                </p:cTn>
                              </p:par>
                              <p:par>
                                <p:cTn fill="hold" nodeType="with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500"/>
                                        <p:tgtEl>
                                          <p:spTgt spid="316"/>
                                        </p:tgtEl>
                                      </p:cBhvr>
                                    </p:animEffect>
                                  </p:childTnLst>
                                </p:cTn>
                              </p:par>
                              <p:par>
                                <p:cTn fill="hold" nodeType="with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500"/>
                                        <p:tgtEl>
                                          <p:spTgt spid="317"/>
                                        </p:tgtEl>
                                      </p:cBhvr>
                                    </p:animEffec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500"/>
                                        <p:tgtEl>
                                          <p:spTgt spid="318"/>
                                        </p:tgtEl>
                                      </p:cBhvr>
                                    </p:animEffec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500"/>
                                        <p:tgtEl>
                                          <p:spTgt spid="319"/>
                                        </p:tgtEl>
                                      </p:cBhvr>
                                    </p:animEffect>
                                  </p:childTnLst>
                                </p:cTn>
                              </p:par>
                              <p:par>
                                <p:cTn fill="hold" nodeType="with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500"/>
                                        <p:tgtEl>
                                          <p:spTgt spid="320"/>
                                        </p:tgtEl>
                                      </p:cBhvr>
                                    </p:animEffect>
                                  </p:childTnLst>
                                </p:cTn>
                              </p:par>
                              <p:par>
                                <p:cTn fill="hold" nodeType="with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500"/>
                                        <p:tgtEl>
                                          <p:spTgt spid="321"/>
                                        </p:tgtEl>
                                      </p:cBhvr>
                                    </p:animEffect>
                                  </p:childTnLst>
                                </p:cTn>
                              </p:par>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500"/>
                                        <p:tgtEl>
                                          <p:spTgt spid="322"/>
                                        </p:tgtEl>
                                      </p:cBhvr>
                                    </p:animEffect>
                                  </p:childTnLst>
                                </p:cTn>
                              </p:par>
                              <p:par>
                                <p:cTn fill="hold" nodeType="with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500"/>
                                        <p:tgtEl>
                                          <p:spTgt spid="323"/>
                                        </p:tgtEl>
                                      </p:cBhvr>
                                    </p:animEffect>
                                  </p:childTnLst>
                                </p:cTn>
                              </p:par>
                              <p:par>
                                <p:cTn fill="hold" nodeType="with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500"/>
                                        <p:tgtEl>
                                          <p:spTgt spid="324"/>
                                        </p:tgtEl>
                                      </p:cBhvr>
                                    </p:animEffect>
                                  </p:childTnLst>
                                </p:cTn>
                              </p:par>
                              <p:par>
                                <p:cTn fill="hold" nodeType="with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500"/>
                                        <p:tgtEl>
                                          <p:spTgt spid="308"/>
                                        </p:tgtEl>
                                      </p:cBhvr>
                                    </p:animEffect>
                                  </p:childTnLst>
                                </p:cTn>
                              </p:par>
                              <p:par>
                                <p:cTn fill="hold" nodeType="withEffect" presetClass="entr" presetID="1" presetSubtype="0">
                                  <p:stCondLst>
                                    <p:cond delay="0"/>
                                  </p:stCondLst>
                                  <p:childTnLst>
                                    <p:set>
                                      <p:cBhvr>
                                        <p:cTn dur="1" fill="hold">
                                          <p:stCondLst>
                                            <p:cond delay="0"/>
                                          </p:stCondLst>
                                        </p:cTn>
                                        <p:tgtEl>
                                          <p:spTgt spid="3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
          <p:cNvSpPr txBox="1"/>
          <p:nvPr>
            <p:ph type="title"/>
          </p:nvPr>
        </p:nvSpPr>
        <p:spPr>
          <a:xfrm>
            <a:off x="240941" y="365126"/>
            <a:ext cx="11710200" cy="644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fr-FR"/>
              <a:t>Cassandra VS MongoDB</a:t>
            </a:r>
            <a:endParaRPr/>
          </a:p>
        </p:txBody>
      </p:sp>
      <p:graphicFrame>
        <p:nvGraphicFramePr>
          <p:cNvPr id="349" name="Google Shape;349;p3"/>
          <p:cNvGraphicFramePr/>
          <p:nvPr/>
        </p:nvGraphicFramePr>
        <p:xfrm>
          <a:off x="241660" y="1163168"/>
          <a:ext cx="3000000" cy="3000000"/>
        </p:xfrm>
        <a:graphic>
          <a:graphicData uri="http://schemas.openxmlformats.org/drawingml/2006/table">
            <a:tbl>
              <a:tblPr bandRow="1" firstRow="1">
                <a:noFill/>
                <a:tableStyleId>{99410667-E1B5-44DE-BEA1-22AAB992BDCB}</a:tableStyleId>
              </a:tblPr>
              <a:tblGrid>
                <a:gridCol w="2948225"/>
                <a:gridCol w="2547250"/>
                <a:gridCol w="2024750"/>
                <a:gridCol w="4189175"/>
              </a:tblGrid>
              <a:tr h="228600">
                <a:tc>
                  <a:txBody>
                    <a:bodyPr/>
                    <a:lstStyle/>
                    <a:p>
                      <a:pPr indent="0" lvl="0" marL="0" marR="0" rtl="0" algn="ctr">
                        <a:spcBef>
                          <a:spcPts val="0"/>
                        </a:spcBef>
                        <a:spcAft>
                          <a:spcPts val="0"/>
                        </a:spcAft>
                        <a:buNone/>
                      </a:pPr>
                      <a:r>
                        <a:rPr b="1" lang="fr-FR" sz="1800" u="none" cap="none" strike="noStrike"/>
                        <a:t>Caractéristique</a:t>
                      </a:r>
                      <a:endParaRPr/>
                    </a:p>
                  </a:txBody>
                  <a:tcPr marT="45725" marB="45725" marR="91450" marL="91450"/>
                </a:tc>
                <a:tc>
                  <a:txBody>
                    <a:bodyPr/>
                    <a:lstStyle/>
                    <a:p>
                      <a:pPr indent="0" lvl="0" marL="0" marR="0" rtl="0" algn="ctr">
                        <a:spcBef>
                          <a:spcPts val="0"/>
                        </a:spcBef>
                        <a:spcAft>
                          <a:spcPts val="0"/>
                        </a:spcAft>
                        <a:buNone/>
                      </a:pPr>
                      <a:r>
                        <a:rPr lang="fr-FR" sz="1800" u="none" cap="none" strike="noStrike"/>
                        <a:t>Important pour ce projet</a:t>
                      </a:r>
                      <a:endParaRPr/>
                    </a:p>
                  </a:txBody>
                  <a:tcPr marT="45725" marB="45725" marR="91450" marL="91450"/>
                </a:tc>
                <a:tc>
                  <a:txBody>
                    <a:bodyPr/>
                    <a:lstStyle/>
                    <a:p>
                      <a:pPr indent="0" lvl="0" marL="0" marR="0" rtl="0" algn="ctr">
                        <a:spcBef>
                          <a:spcPts val="0"/>
                        </a:spcBef>
                        <a:spcAft>
                          <a:spcPts val="0"/>
                        </a:spcAft>
                        <a:buNone/>
                      </a:pPr>
                      <a:r>
                        <a:rPr lang="fr-FR" sz="1800" u="none" cap="none" strike="noStrike"/>
                        <a:t>Cassandra</a:t>
                      </a:r>
                      <a:endParaRPr/>
                    </a:p>
                  </a:txBody>
                  <a:tcPr marT="45725" marB="45725" marR="91450" marL="91450"/>
                </a:tc>
                <a:tc>
                  <a:txBody>
                    <a:bodyPr/>
                    <a:lstStyle/>
                    <a:p>
                      <a:pPr indent="0" lvl="0" marL="0" marR="0" rtl="0" algn="ctr">
                        <a:spcBef>
                          <a:spcPts val="0"/>
                        </a:spcBef>
                        <a:spcAft>
                          <a:spcPts val="0"/>
                        </a:spcAft>
                        <a:buNone/>
                      </a:pPr>
                      <a:r>
                        <a:rPr lang="fr-FR" sz="1800" u="none" cap="none" strike="noStrike"/>
                        <a:t>MongoDB</a:t>
                      </a:r>
                      <a:endParaRPr sz="1800" u="none" cap="none" strike="noStrike"/>
                    </a:p>
                  </a:txBody>
                  <a:tcPr marT="45725" marB="45725" marR="91450" marL="91450"/>
                </a:tc>
              </a:tr>
              <a:tr h="370850">
                <a:tc>
                  <a:txBody>
                    <a:bodyPr/>
                    <a:lstStyle/>
                    <a:p>
                      <a:pPr indent="0" lvl="0" marL="0" marR="0" rtl="0" algn="ctr">
                        <a:spcBef>
                          <a:spcPts val="0"/>
                        </a:spcBef>
                        <a:spcAft>
                          <a:spcPts val="0"/>
                        </a:spcAft>
                        <a:buNone/>
                      </a:pPr>
                      <a:r>
                        <a:rPr b="1" i="1" lang="fr-FR" sz="1800" u="none" cap="none" strike="noStrike"/>
                        <a:t>Modèle De Donnée</a:t>
                      </a:r>
                      <a:endParaRPr b="1" i="1" sz="1800" u="none" cap="none" strike="noStrike"/>
                    </a:p>
                  </a:txBody>
                  <a:tcPr marT="45725" marB="45725" marR="91450" marL="91450"/>
                </a:tc>
                <a:tc>
                  <a:txBody>
                    <a:bodyPr/>
                    <a:lstStyle/>
                    <a:p>
                      <a:pPr indent="0" lvl="0" marL="0" marR="0" rtl="0" algn="ctr">
                        <a:spcBef>
                          <a:spcPts val="0"/>
                        </a:spcBef>
                        <a:spcAft>
                          <a:spcPts val="0"/>
                        </a:spcAft>
                        <a:buNone/>
                      </a:pPr>
                      <a:r>
                        <a:rPr b="1" lang="fr-FR" sz="1800" u="none" cap="none" strike="noStrike"/>
                        <a:t>Oui</a:t>
                      </a:r>
                      <a:endParaRPr/>
                    </a:p>
                  </a:txBody>
                  <a:tcPr marT="45725" marB="45725" marR="91450" marL="91450"/>
                </a:tc>
                <a:tc>
                  <a:txBody>
                    <a:bodyPr/>
                    <a:lstStyle/>
                    <a:p>
                      <a:pPr indent="0" lvl="0" marL="0" marR="0" rtl="0" algn="ctr">
                        <a:spcBef>
                          <a:spcPts val="0"/>
                        </a:spcBef>
                        <a:spcAft>
                          <a:spcPts val="0"/>
                        </a:spcAft>
                        <a:buNone/>
                      </a:pPr>
                      <a:r>
                        <a:rPr lang="fr-FR" sz="1800" u="none" cap="none" strike="noStrike"/>
                        <a:t>Colonnes</a:t>
                      </a:r>
                      <a:endParaRPr/>
                    </a:p>
                  </a:txBody>
                  <a:tcPr marT="45725" marB="45725" marR="91450" marL="91450"/>
                </a:tc>
                <a:tc>
                  <a:txBody>
                    <a:bodyPr/>
                    <a:lstStyle/>
                    <a:p>
                      <a:pPr indent="0" lvl="0" marL="0" marR="0" rtl="0" algn="ctr">
                        <a:spcBef>
                          <a:spcPts val="0"/>
                        </a:spcBef>
                        <a:spcAft>
                          <a:spcPts val="0"/>
                        </a:spcAft>
                        <a:buNone/>
                      </a:pPr>
                      <a:r>
                        <a:rPr b="1" lang="fr-FR" sz="1800" u="none" cap="none" strike="noStrike"/>
                        <a:t>+ Documents</a:t>
                      </a:r>
                      <a:endParaRPr/>
                    </a:p>
                  </a:txBody>
                  <a:tcPr marT="45725" marB="45725" marR="91450" marL="91450"/>
                </a:tc>
              </a:tr>
              <a:tr h="238850">
                <a:tc>
                  <a:txBody>
                    <a:bodyPr/>
                    <a:lstStyle/>
                    <a:p>
                      <a:pPr indent="0" lvl="0" marL="0" marR="0" rtl="0" algn="ctr">
                        <a:spcBef>
                          <a:spcPts val="0"/>
                        </a:spcBef>
                        <a:spcAft>
                          <a:spcPts val="0"/>
                        </a:spcAft>
                        <a:buNone/>
                      </a:pPr>
                      <a:r>
                        <a:rPr b="1" i="1" lang="fr-FR" sz="1800" u="none" cap="none" strike="noStrike"/>
                        <a:t>Langage De Requête</a:t>
                      </a:r>
                      <a:endParaRPr b="1" i="1" sz="1800" u="none" cap="none" strike="noStrike"/>
                    </a:p>
                  </a:txBody>
                  <a:tcPr marT="45725" marB="45725" marR="91450" marL="91450"/>
                </a:tc>
                <a:tc>
                  <a:txBody>
                    <a:bodyPr/>
                    <a:lstStyle/>
                    <a:p>
                      <a:pPr indent="0" lvl="0" marL="0" marR="0" rtl="0" algn="ctr">
                        <a:spcBef>
                          <a:spcPts val="0"/>
                        </a:spcBef>
                        <a:spcAft>
                          <a:spcPts val="0"/>
                        </a:spcAft>
                        <a:buNone/>
                      </a:pPr>
                      <a:r>
                        <a:rPr b="1" lang="fr-FR" sz="1800" u="none" cap="none" strike="noStrike"/>
                        <a:t>Oui</a:t>
                      </a:r>
                      <a:endParaRPr/>
                    </a:p>
                  </a:txBody>
                  <a:tcPr marT="45725" marB="45725" marR="91450" marL="91450"/>
                </a:tc>
                <a:tc>
                  <a:txBody>
                    <a:bodyPr/>
                    <a:lstStyle/>
                    <a:p>
                      <a:pPr indent="0" lvl="0" marL="0" marR="0" rtl="0" algn="ctr">
                        <a:spcBef>
                          <a:spcPts val="0"/>
                        </a:spcBef>
                        <a:spcAft>
                          <a:spcPts val="0"/>
                        </a:spcAft>
                        <a:buNone/>
                      </a:pPr>
                      <a:r>
                        <a:rPr lang="fr-FR" sz="1800" u="none" cap="none" strike="noStrike"/>
                        <a:t>Léger et simple</a:t>
                      </a:r>
                      <a:endParaRPr sz="1800" u="none" cap="none" strike="noStrike"/>
                    </a:p>
                  </a:txBody>
                  <a:tcPr marT="45725" marB="45725" marR="91450" marL="91450"/>
                </a:tc>
                <a:tc>
                  <a:txBody>
                    <a:bodyPr/>
                    <a:lstStyle/>
                    <a:p>
                      <a:pPr indent="0" lvl="0" marL="0" marR="0" rtl="0" algn="ctr">
                        <a:spcBef>
                          <a:spcPts val="0"/>
                        </a:spcBef>
                        <a:spcAft>
                          <a:spcPts val="0"/>
                        </a:spcAft>
                        <a:buNone/>
                      </a:pPr>
                      <a:r>
                        <a:rPr b="1" lang="fr-FR" sz="1800" u="none" cap="none" strike="noStrike"/>
                        <a:t>+ Mongo Query Langage (Puissant) </a:t>
                      </a:r>
                      <a:endParaRPr/>
                    </a:p>
                  </a:txBody>
                  <a:tcPr marT="45725" marB="45725" marR="91450" marL="91450"/>
                </a:tc>
              </a:tr>
              <a:tr h="228600">
                <a:tc>
                  <a:txBody>
                    <a:bodyPr/>
                    <a:lstStyle/>
                    <a:p>
                      <a:pPr indent="0" lvl="0" marL="0" marR="0" rtl="0" algn="ctr">
                        <a:spcBef>
                          <a:spcPts val="0"/>
                        </a:spcBef>
                        <a:spcAft>
                          <a:spcPts val="0"/>
                        </a:spcAft>
                        <a:buNone/>
                      </a:pPr>
                      <a:r>
                        <a:rPr b="1" i="1" lang="fr-FR" sz="1800" u="none" cap="none" strike="noStrike"/>
                        <a:t>Agrégation</a:t>
                      </a:r>
                      <a:endParaRPr/>
                    </a:p>
                  </a:txBody>
                  <a:tcPr marT="45725" marB="45725" marR="91450" marL="91450"/>
                </a:tc>
                <a:tc>
                  <a:txBody>
                    <a:bodyPr/>
                    <a:lstStyle/>
                    <a:p>
                      <a:pPr indent="0" lvl="0" marL="0" marR="0" rtl="0" algn="ctr">
                        <a:spcBef>
                          <a:spcPts val="0"/>
                        </a:spcBef>
                        <a:spcAft>
                          <a:spcPts val="0"/>
                        </a:spcAft>
                        <a:buNone/>
                      </a:pPr>
                      <a:r>
                        <a:rPr b="1" lang="fr-FR" sz="1800" u="none" cap="none" strike="noStrike"/>
                        <a:t>Oui</a:t>
                      </a:r>
                      <a:endParaRPr/>
                    </a:p>
                  </a:txBody>
                  <a:tcPr marT="45725" marB="45725" marR="91450" marL="91450"/>
                </a:tc>
                <a:tc>
                  <a:txBody>
                    <a:bodyPr/>
                    <a:lstStyle/>
                    <a:p>
                      <a:pPr indent="0" lvl="0" marL="0" marR="0" rtl="0" algn="ctr">
                        <a:spcBef>
                          <a:spcPts val="0"/>
                        </a:spcBef>
                        <a:spcAft>
                          <a:spcPts val="0"/>
                        </a:spcAft>
                        <a:buNone/>
                      </a:pPr>
                      <a:r>
                        <a:rPr lang="fr-FR" sz="1800" u="none" cap="none" strike="noStrike"/>
                        <a:t>Néant</a:t>
                      </a:r>
                      <a:endParaRPr/>
                    </a:p>
                  </a:txBody>
                  <a:tcPr marT="45725" marB="45725" marR="91450" marL="91450"/>
                </a:tc>
                <a:tc>
                  <a:txBody>
                    <a:bodyPr/>
                    <a:lstStyle/>
                    <a:p>
                      <a:pPr indent="0" lvl="0" marL="0" marR="0" rtl="0" algn="ctr">
                        <a:spcBef>
                          <a:spcPts val="0"/>
                        </a:spcBef>
                        <a:spcAft>
                          <a:spcPts val="0"/>
                        </a:spcAft>
                        <a:buNone/>
                      </a:pPr>
                      <a:r>
                        <a:rPr b="1" lang="fr-FR" sz="1800" u="none" cap="none" strike="noStrike"/>
                        <a:t>+ Aggregation Framework (Compass)</a:t>
                      </a:r>
                      <a:endParaRPr b="1" sz="1800" u="none" cap="none" strike="noStrike"/>
                    </a:p>
                  </a:txBody>
                  <a:tcPr marT="45725" marB="45725" marR="91450" marL="91450"/>
                </a:tc>
              </a:tr>
              <a:tr h="308900">
                <a:tc>
                  <a:txBody>
                    <a:bodyPr/>
                    <a:lstStyle/>
                    <a:p>
                      <a:pPr indent="0" lvl="0" marL="0" marR="0" rtl="0" algn="ctr">
                        <a:spcBef>
                          <a:spcPts val="0"/>
                        </a:spcBef>
                        <a:spcAft>
                          <a:spcPts val="0"/>
                        </a:spcAft>
                        <a:buNone/>
                      </a:pPr>
                      <a:r>
                        <a:rPr b="1" i="1" lang="fr-FR" sz="1800" u="none" cap="none" strike="noStrike"/>
                        <a:t>Nœud Principal</a:t>
                      </a:r>
                      <a:endParaRPr/>
                    </a:p>
                  </a:txBody>
                  <a:tcPr marT="45725" marB="45725" marR="91450" marL="91450"/>
                </a:tc>
                <a:tc>
                  <a:txBody>
                    <a:bodyPr/>
                    <a:lstStyle/>
                    <a:p>
                      <a:pPr indent="0" lvl="0" marL="0" marR="0" rtl="0" algn="ctr">
                        <a:spcBef>
                          <a:spcPts val="0"/>
                        </a:spcBef>
                        <a:spcAft>
                          <a:spcPts val="0"/>
                        </a:spcAft>
                        <a:buNone/>
                      </a:pPr>
                      <a:r>
                        <a:rPr lang="fr-FR" sz="1800" u="none" cap="none" strike="noStrike"/>
                        <a:t>Non</a:t>
                      </a:r>
                      <a:endParaRPr/>
                    </a:p>
                  </a:txBody>
                  <a:tcPr marT="45725" marB="45725" marR="91450" marL="91450"/>
                </a:tc>
                <a:tc>
                  <a:txBody>
                    <a:bodyPr/>
                    <a:lstStyle/>
                    <a:p>
                      <a:pPr indent="0" lvl="0" marL="0" marR="0" rtl="0" algn="ctr">
                        <a:spcBef>
                          <a:spcPts val="0"/>
                        </a:spcBef>
                        <a:spcAft>
                          <a:spcPts val="0"/>
                        </a:spcAft>
                        <a:buNone/>
                      </a:pPr>
                      <a:r>
                        <a:rPr b="1" lang="fr-FR" sz="1800" u="none" cap="none" strike="noStrike"/>
                        <a:t>+ Multiple </a:t>
                      </a:r>
                      <a:endParaRPr/>
                    </a:p>
                  </a:txBody>
                  <a:tcPr marT="45725" marB="45725" marR="91450" marL="91450"/>
                </a:tc>
                <a:tc>
                  <a:txBody>
                    <a:bodyPr/>
                    <a:lstStyle/>
                    <a:p>
                      <a:pPr indent="0" lvl="0" marL="0" marR="0" rtl="0" algn="ctr">
                        <a:spcBef>
                          <a:spcPts val="0"/>
                        </a:spcBef>
                        <a:spcAft>
                          <a:spcPts val="0"/>
                        </a:spcAft>
                        <a:buNone/>
                      </a:pPr>
                      <a:r>
                        <a:rPr lang="fr-FR" sz="1800" u="none" cap="none" strike="noStrike"/>
                        <a:t>Unique ou Sharding</a:t>
                      </a:r>
                      <a:endParaRPr b="1" sz="1800" u="none" cap="none" strike="noStrike"/>
                    </a:p>
                  </a:txBody>
                  <a:tcPr marT="45725" marB="45725" marR="91450" marL="91450"/>
                </a:tc>
              </a:tr>
              <a:tr h="197800">
                <a:tc>
                  <a:txBody>
                    <a:bodyPr/>
                    <a:lstStyle/>
                    <a:p>
                      <a:pPr indent="0" lvl="0" marL="0" marR="0" rtl="0" algn="ctr">
                        <a:spcBef>
                          <a:spcPts val="0"/>
                        </a:spcBef>
                        <a:spcAft>
                          <a:spcPts val="0"/>
                        </a:spcAft>
                        <a:buNone/>
                      </a:pPr>
                      <a:r>
                        <a:rPr b="1" i="1" lang="fr-FR" sz="1800" u="none" cap="none" strike="noStrike"/>
                        <a:t>Passage À L’échelle</a:t>
                      </a:r>
                      <a:endParaRPr/>
                    </a:p>
                  </a:txBody>
                  <a:tcPr marT="45725" marB="45725" marR="91450" marL="91450"/>
                </a:tc>
                <a:tc>
                  <a:txBody>
                    <a:bodyPr/>
                    <a:lstStyle/>
                    <a:p>
                      <a:pPr indent="0" lvl="0" marL="0" marR="0" rtl="0" algn="ctr">
                        <a:spcBef>
                          <a:spcPts val="0"/>
                        </a:spcBef>
                        <a:spcAft>
                          <a:spcPts val="0"/>
                        </a:spcAft>
                        <a:buNone/>
                      </a:pPr>
                      <a:r>
                        <a:rPr lang="fr-FR" sz="1800" u="none" cap="none" strike="noStrike"/>
                        <a:t>Non</a:t>
                      </a:r>
                      <a:endParaRPr/>
                    </a:p>
                  </a:txBody>
                  <a:tcPr marT="45725" marB="45725" marR="91450" marL="91450"/>
                </a:tc>
                <a:tc>
                  <a:txBody>
                    <a:bodyPr/>
                    <a:lstStyle/>
                    <a:p>
                      <a:pPr indent="0" lvl="0" marL="0" marR="0" rtl="0" algn="ctr">
                        <a:spcBef>
                          <a:spcPts val="0"/>
                        </a:spcBef>
                        <a:spcAft>
                          <a:spcPts val="0"/>
                        </a:spcAft>
                        <a:buNone/>
                      </a:pPr>
                      <a:r>
                        <a:rPr b="1" lang="fr-FR" sz="1800" u="none" cap="none" strike="noStrike"/>
                        <a:t>+ Native</a:t>
                      </a:r>
                      <a:endParaRPr/>
                    </a:p>
                  </a:txBody>
                  <a:tcPr marT="45725" marB="45725" marR="91450" marL="91450"/>
                </a:tc>
                <a:tc>
                  <a:txBody>
                    <a:bodyPr/>
                    <a:lstStyle/>
                    <a:p>
                      <a:pPr indent="0" lvl="0" marL="0" marR="0" rtl="0" algn="ctr">
                        <a:spcBef>
                          <a:spcPts val="0"/>
                        </a:spcBef>
                        <a:spcAft>
                          <a:spcPts val="0"/>
                        </a:spcAft>
                        <a:buNone/>
                      </a:pPr>
                      <a:r>
                        <a:rPr lang="fr-FR" sz="1800" u="none" cap="none" strike="noStrike"/>
                        <a:t>Null ou Sharding</a:t>
                      </a:r>
                      <a:endParaRPr sz="1800" u="none" cap="none" strike="noStrike"/>
                    </a:p>
                  </a:txBody>
                  <a:tcPr marT="45725" marB="45725" marR="91450" marL="91450"/>
                </a:tc>
              </a:tr>
              <a:tr h="260300">
                <a:tc>
                  <a:txBody>
                    <a:bodyPr/>
                    <a:lstStyle/>
                    <a:p>
                      <a:pPr indent="0" lvl="0" marL="0" marR="0" rtl="0" algn="ctr">
                        <a:spcBef>
                          <a:spcPts val="0"/>
                        </a:spcBef>
                        <a:spcAft>
                          <a:spcPts val="0"/>
                        </a:spcAft>
                        <a:buNone/>
                      </a:pPr>
                      <a:r>
                        <a:rPr b="1" i="1" lang="fr-FR" sz="1800" u="none" cap="none" strike="noStrike"/>
                        <a:t>Schéma</a:t>
                      </a:r>
                      <a:endParaRPr/>
                    </a:p>
                  </a:txBody>
                  <a:tcPr marT="45725" marB="45725" marR="91450" marL="91450"/>
                </a:tc>
                <a:tc>
                  <a:txBody>
                    <a:bodyPr/>
                    <a:lstStyle/>
                    <a:p>
                      <a:pPr indent="0" lvl="0" marL="0" marR="0" rtl="0" algn="ctr">
                        <a:spcBef>
                          <a:spcPts val="0"/>
                        </a:spcBef>
                        <a:spcAft>
                          <a:spcPts val="0"/>
                        </a:spcAft>
                        <a:buNone/>
                      </a:pPr>
                      <a:r>
                        <a:rPr lang="fr-FR" sz="1800" u="none" cap="none" strike="noStrike"/>
                        <a:t>Non</a:t>
                      </a:r>
                      <a:endParaRPr/>
                    </a:p>
                  </a:txBody>
                  <a:tcPr marT="45725" marB="45725" marR="91450" marL="91450"/>
                </a:tc>
                <a:tc>
                  <a:txBody>
                    <a:bodyPr/>
                    <a:lstStyle/>
                    <a:p>
                      <a:pPr indent="0" lvl="0" marL="0" marR="0" rtl="0" algn="ctr">
                        <a:spcBef>
                          <a:spcPts val="0"/>
                        </a:spcBef>
                        <a:spcAft>
                          <a:spcPts val="0"/>
                        </a:spcAft>
                        <a:buNone/>
                      </a:pPr>
                      <a:r>
                        <a:rPr lang="fr-FR" sz="1800" u="none" cap="none" strike="noStrike"/>
                        <a:t>Fixe</a:t>
                      </a:r>
                      <a:endParaRPr/>
                    </a:p>
                  </a:txBody>
                  <a:tcPr marT="45725" marB="45725" marR="91450" marL="91450"/>
                </a:tc>
                <a:tc>
                  <a:txBody>
                    <a:bodyPr/>
                    <a:lstStyle/>
                    <a:p>
                      <a:pPr indent="0" lvl="0" marL="0" marR="0" rtl="0" algn="ctr">
                        <a:spcBef>
                          <a:spcPts val="0"/>
                        </a:spcBef>
                        <a:spcAft>
                          <a:spcPts val="0"/>
                        </a:spcAft>
                        <a:buNone/>
                      </a:pPr>
                      <a:r>
                        <a:rPr b="1" lang="fr-FR" sz="1800" u="none" cap="none" strike="noStrike"/>
                        <a:t>+ Schéma Modifiable à Chaud</a:t>
                      </a:r>
                      <a:endParaRPr b="1" sz="1800" u="none" cap="none" strike="noStrike"/>
                    </a:p>
                  </a:txBody>
                  <a:tcPr marT="45725" marB="45725" marR="91450" marL="91450"/>
                </a:tc>
              </a:tr>
              <a:tr h="250575">
                <a:tc>
                  <a:txBody>
                    <a:bodyPr/>
                    <a:lstStyle/>
                    <a:p>
                      <a:pPr indent="0" lvl="0" marL="0" marR="0" rtl="0" algn="ctr">
                        <a:spcBef>
                          <a:spcPts val="0"/>
                        </a:spcBef>
                        <a:spcAft>
                          <a:spcPts val="0"/>
                        </a:spcAft>
                        <a:buNone/>
                      </a:pPr>
                      <a:r>
                        <a:rPr b="1" i="1" lang="fr-FR" sz="1800" u="none" cap="none" strike="noStrike"/>
                        <a:t>Chargement Des Données</a:t>
                      </a:r>
                      <a:endParaRPr b="1" i="1" sz="1800" u="none" cap="none" strike="noStrike"/>
                    </a:p>
                  </a:txBody>
                  <a:tcPr marT="45725" marB="45725" marR="91450" marL="91450"/>
                </a:tc>
                <a:tc>
                  <a:txBody>
                    <a:bodyPr/>
                    <a:lstStyle/>
                    <a:p>
                      <a:pPr indent="0" lvl="0" marL="0" marR="0" rtl="0" algn="ctr">
                        <a:spcBef>
                          <a:spcPts val="0"/>
                        </a:spcBef>
                        <a:spcAft>
                          <a:spcPts val="0"/>
                        </a:spcAft>
                        <a:buNone/>
                      </a:pPr>
                      <a:r>
                        <a:rPr lang="fr-FR" sz="1800" u="none" cap="none" strike="noStrike"/>
                        <a:t>Non</a:t>
                      </a:r>
                      <a:endParaRPr/>
                    </a:p>
                  </a:txBody>
                  <a:tcPr marT="45725" marB="45725" marR="91450" marL="91450"/>
                </a:tc>
                <a:tc>
                  <a:txBody>
                    <a:bodyPr/>
                    <a:lstStyle/>
                    <a:p>
                      <a:pPr indent="0" lvl="0" marL="0" marR="0" rtl="0" algn="ctr">
                        <a:spcBef>
                          <a:spcPts val="0"/>
                        </a:spcBef>
                        <a:spcAft>
                          <a:spcPts val="0"/>
                        </a:spcAft>
                        <a:buNone/>
                      </a:pPr>
                      <a:r>
                        <a:rPr b="1" lang="fr-FR" sz="1800" u="none" cap="none" strike="noStrike"/>
                        <a:t>+ Efficace</a:t>
                      </a:r>
                      <a:endParaRPr/>
                    </a:p>
                  </a:txBody>
                  <a:tcPr marT="45725" marB="45725" marR="91450" marL="91450"/>
                </a:tc>
                <a:tc>
                  <a:txBody>
                    <a:bodyPr/>
                    <a:lstStyle/>
                    <a:p>
                      <a:pPr indent="0" lvl="0" marL="0" marR="0" rtl="0" algn="ctr">
                        <a:spcBef>
                          <a:spcPts val="0"/>
                        </a:spcBef>
                        <a:spcAft>
                          <a:spcPts val="0"/>
                        </a:spcAft>
                        <a:buNone/>
                      </a:pPr>
                      <a:r>
                        <a:rPr lang="fr-FR" sz="1800" u="none" cap="none" strike="noStrike"/>
                        <a:t>Relative</a:t>
                      </a:r>
                      <a:endParaRPr/>
                    </a:p>
                  </a:txBody>
                  <a:tcPr marT="45725" marB="45725" marR="91450" marL="91450"/>
                </a:tc>
              </a:tr>
              <a:tr h="370850">
                <a:tc>
                  <a:txBody>
                    <a:bodyPr/>
                    <a:lstStyle/>
                    <a:p>
                      <a:pPr indent="0" lvl="0" marL="0" marR="0" rtl="0" algn="ctr">
                        <a:spcBef>
                          <a:spcPts val="0"/>
                        </a:spcBef>
                        <a:spcAft>
                          <a:spcPts val="0"/>
                        </a:spcAft>
                        <a:buNone/>
                      </a:pPr>
                      <a:r>
                        <a:rPr b="1" i="1" lang="fr-FR" sz="1800" u="none" cap="none" strike="noStrike"/>
                        <a:t>Consistance Des Donnée</a:t>
                      </a:r>
                      <a:endParaRPr/>
                    </a:p>
                  </a:txBody>
                  <a:tcPr marT="45725" marB="45725" marR="91450" marL="91450"/>
                </a:tc>
                <a:tc>
                  <a:txBody>
                    <a:bodyPr/>
                    <a:lstStyle/>
                    <a:p>
                      <a:pPr indent="0" lvl="0" marL="0" marR="0" rtl="0" algn="ctr">
                        <a:spcBef>
                          <a:spcPts val="0"/>
                        </a:spcBef>
                        <a:spcAft>
                          <a:spcPts val="0"/>
                        </a:spcAft>
                        <a:buNone/>
                      </a:pPr>
                      <a:r>
                        <a:rPr b="1" lang="fr-FR" sz="1800" u="none" cap="none" strike="noStrike"/>
                        <a:t>Oui</a:t>
                      </a:r>
                      <a:endParaRPr/>
                    </a:p>
                  </a:txBody>
                  <a:tcPr marT="45725" marB="45725" marR="91450" marL="91450"/>
                </a:tc>
                <a:tc>
                  <a:txBody>
                    <a:bodyPr/>
                    <a:lstStyle/>
                    <a:p>
                      <a:pPr indent="0" lvl="0" marL="0" marR="0" rtl="0" algn="ctr">
                        <a:spcBef>
                          <a:spcPts val="0"/>
                        </a:spcBef>
                        <a:spcAft>
                          <a:spcPts val="0"/>
                        </a:spcAft>
                        <a:buNone/>
                      </a:pPr>
                      <a:r>
                        <a:rPr b="1" lang="fr-FR" sz="1800" u="none" cap="none" strike="noStrike"/>
                        <a:t>+ Meilleur</a:t>
                      </a:r>
                      <a:endParaRPr/>
                    </a:p>
                  </a:txBody>
                  <a:tcPr marT="45725" marB="45725" marR="91450" marL="91450"/>
                </a:tc>
                <a:tc>
                  <a:txBody>
                    <a:bodyPr/>
                    <a:lstStyle/>
                    <a:p>
                      <a:pPr indent="0" lvl="0" marL="0" marR="0" rtl="0" algn="ctr">
                        <a:spcBef>
                          <a:spcPts val="0"/>
                        </a:spcBef>
                        <a:spcAft>
                          <a:spcPts val="0"/>
                        </a:spcAft>
                        <a:buNone/>
                      </a:pPr>
                      <a:r>
                        <a:rPr lang="fr-FR" sz="1800" u="none" cap="none" strike="noStrike"/>
                        <a:t>Relative (Réplicat Absorbe Crazy Monkey)</a:t>
                      </a:r>
                      <a:endParaRPr sz="1800" u="none" cap="none" strike="noStrike"/>
                    </a:p>
                  </a:txBody>
                  <a:tcPr marT="45725" marB="45725" marR="91450" marL="91450"/>
                </a:tc>
              </a:tr>
            </a:tbl>
          </a:graphicData>
        </a:graphic>
      </p:graphicFrame>
      <p:sp>
        <p:nvSpPr>
          <p:cNvPr id="350" name="Google Shape;350;p3"/>
          <p:cNvSpPr txBox="1"/>
          <p:nvPr>
            <p:ph idx="11" type="ftr"/>
          </p:nvPr>
        </p:nvSpPr>
        <p:spPr>
          <a:xfrm>
            <a:off x="1090613" y="6249988"/>
            <a:ext cx="44625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61E2D"/>
              </a:buClr>
              <a:buSzPts val="1000"/>
              <a:buFont typeface="Arial"/>
              <a:buNone/>
            </a:pPr>
            <a:r>
              <a:rPr lang="fr-FR"/>
              <a:t>© 2020, Amazon Web Services, Inc. or its affiliates. All rights reserved.</a:t>
            </a:r>
            <a:endParaRPr/>
          </a:p>
        </p:txBody>
      </p:sp>
      <p:sp>
        <p:nvSpPr>
          <p:cNvPr id="351" name="Google Shape;351;p3"/>
          <p:cNvSpPr txBox="1"/>
          <p:nvPr>
            <p:ph idx="12" type="sldNum"/>
          </p:nvPr>
        </p:nvSpPr>
        <p:spPr>
          <a:xfrm>
            <a:off x="9105900" y="6249988"/>
            <a:ext cx="28449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352" name="Google Shape;352;p3"/>
          <p:cNvSpPr/>
          <p:nvPr/>
        </p:nvSpPr>
        <p:spPr>
          <a:xfrm>
            <a:off x="240941" y="4068650"/>
            <a:ext cx="11709300" cy="365100"/>
          </a:xfrm>
          <a:prstGeom prst="rect">
            <a:avLst/>
          </a:prstGeom>
          <a:solidFill>
            <a:schemeClr val="accent6">
              <a:alpha val="2471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3" name="Google Shape;353;p3"/>
          <p:cNvSpPr txBox="1"/>
          <p:nvPr/>
        </p:nvSpPr>
        <p:spPr>
          <a:xfrm>
            <a:off x="1318986" y="4661270"/>
            <a:ext cx="6818100" cy="1200300"/>
          </a:xfrm>
          <a:prstGeom prst="rect">
            <a:avLst/>
          </a:prstGeom>
          <a:solidFill>
            <a:schemeClr val="accent6">
              <a:alpha val="29800"/>
            </a:schemeClr>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fr-FR" sz="1800">
                <a:solidFill>
                  <a:schemeClr val="dk1"/>
                </a:solidFill>
                <a:latin typeface="Calibri"/>
                <a:ea typeface="Calibri"/>
                <a:cs typeface="Calibri"/>
                <a:sym typeface="Calibri"/>
              </a:rPr>
              <a:t>Besoins du projet GDELT</a:t>
            </a:r>
            <a:endParaRPr/>
          </a:p>
          <a:p>
            <a:pPr indent="-285750" lvl="0" marL="285750" marR="0" rtl="0" algn="l">
              <a:spcBef>
                <a:spcPts val="0"/>
              </a:spcBef>
              <a:spcAft>
                <a:spcPts val="0"/>
              </a:spcAft>
              <a:buClr>
                <a:schemeClr val="dk1"/>
              </a:buClr>
              <a:buSzPts val="1800"/>
              <a:buFont typeface="Calibri"/>
              <a:buChar char="-"/>
            </a:pPr>
            <a:r>
              <a:rPr i="1" lang="fr-FR" sz="1800">
                <a:solidFill>
                  <a:schemeClr val="dk1"/>
                </a:solidFill>
                <a:latin typeface="Calibri"/>
                <a:ea typeface="Calibri"/>
                <a:cs typeface="Calibri"/>
                <a:sym typeface="Calibri"/>
              </a:rPr>
              <a:t>Pas de flux continu 🡪 Passage à l’échelle pas primordial</a:t>
            </a:r>
            <a:endParaRPr i="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rPr i="1" lang="fr-FR" sz="1800">
                <a:solidFill>
                  <a:schemeClr val="dk1"/>
                </a:solidFill>
                <a:latin typeface="Calibri"/>
                <a:ea typeface="Calibri"/>
                <a:cs typeface="Calibri"/>
                <a:sym typeface="Calibri"/>
              </a:rPr>
              <a:t>Requêtes complexes de documents nécessaires</a:t>
            </a:r>
            <a:endParaRPr/>
          </a:p>
          <a:p>
            <a:pPr indent="-285750" lvl="0" marL="285750" marR="0" rtl="0" algn="l">
              <a:spcBef>
                <a:spcPts val="0"/>
              </a:spcBef>
              <a:spcAft>
                <a:spcPts val="0"/>
              </a:spcAft>
              <a:buClr>
                <a:schemeClr val="dk1"/>
              </a:buClr>
              <a:buSzPts val="1800"/>
              <a:buFont typeface="Calibri"/>
              <a:buChar char="-"/>
            </a:pPr>
            <a:r>
              <a:rPr i="1" lang="fr-FR" sz="1800">
                <a:solidFill>
                  <a:schemeClr val="dk1"/>
                </a:solidFill>
                <a:latin typeface="Calibri"/>
                <a:ea typeface="Calibri"/>
                <a:cs typeface="Calibri"/>
                <a:sym typeface="Calibri"/>
              </a:rPr>
              <a:t>Réduire la quantité de données / Minimiser le nombre de tables</a:t>
            </a:r>
            <a:endParaRPr/>
          </a:p>
        </p:txBody>
      </p:sp>
      <p:sp>
        <p:nvSpPr>
          <p:cNvPr id="354" name="Google Shape;354;p3"/>
          <p:cNvSpPr/>
          <p:nvPr/>
        </p:nvSpPr>
        <p:spPr>
          <a:xfrm>
            <a:off x="241300" y="1524000"/>
            <a:ext cx="11709300" cy="1087500"/>
          </a:xfrm>
          <a:prstGeom prst="rect">
            <a:avLst/>
          </a:prstGeom>
          <a:solidFill>
            <a:schemeClr val="accent6">
              <a:alpha val="2471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Poster « base de données MongoDB mongo db », par yourgeekside | Redbubble" id="355" name="Google Shape;355;p3"/>
          <p:cNvPicPr preferRelativeResize="0"/>
          <p:nvPr/>
        </p:nvPicPr>
        <p:blipFill rotWithShape="1">
          <a:blip r:embed="rId3">
            <a:alphaModFix/>
          </a:blip>
          <a:srcRect b="17023" l="20785" r="20960" t="15532"/>
          <a:stretch/>
        </p:blipFill>
        <p:spPr>
          <a:xfrm>
            <a:off x="9541857" y="4633995"/>
            <a:ext cx="1005190" cy="1163788"/>
          </a:xfrm>
          <a:prstGeom prst="rect">
            <a:avLst/>
          </a:prstGeom>
          <a:noFill/>
          <a:ln>
            <a:noFill/>
          </a:ln>
        </p:spPr>
      </p:pic>
      <p:cxnSp>
        <p:nvCxnSpPr>
          <p:cNvPr id="356" name="Google Shape;356;p3"/>
          <p:cNvCxnSpPr/>
          <p:nvPr/>
        </p:nvCxnSpPr>
        <p:spPr>
          <a:xfrm>
            <a:off x="8137144" y="5188614"/>
            <a:ext cx="1186500" cy="0"/>
          </a:xfrm>
          <a:prstGeom prst="straightConnector1">
            <a:avLst/>
          </a:prstGeom>
          <a:noFill/>
          <a:ln cap="flat" cmpd="sng" w="12700">
            <a:solidFill>
              <a:schemeClr val="dk2"/>
            </a:solidFill>
            <a:prstDash val="solid"/>
            <a:miter lim="800000"/>
            <a:headEnd len="sm" w="sm"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500"/>
                                        <p:tgtEl>
                                          <p:spTgt spid="3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500"/>
                                        <p:tgtEl>
                                          <p:spTgt spid="354"/>
                                        </p:tgtEl>
                                      </p:cBhvr>
                                    </p:animEffect>
                                  </p:childTnLst>
                                </p:cTn>
                              </p:par>
                              <p:par>
                                <p:cTn fill="hold" nodeType="with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500"/>
                                        <p:tgtEl>
                                          <p:spTgt spid="3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500"/>
                                        <p:tgtEl>
                                          <p:spTgt spid="355"/>
                                        </p:tgtEl>
                                      </p:cBhvr>
                                    </p:animEffect>
                                  </p:childTnLst>
                                </p:cTn>
                              </p:par>
                              <p:par>
                                <p:cTn fill="hold" nodeType="with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500"/>
                                        <p:tgtEl>
                                          <p:spTgt spid="3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
          <p:cNvSpPr txBox="1"/>
          <p:nvPr>
            <p:ph type="title"/>
          </p:nvPr>
        </p:nvSpPr>
        <p:spPr>
          <a:xfrm>
            <a:off x="241300" y="365125"/>
            <a:ext cx="11709300" cy="644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fr-FR"/>
              <a:t>Architecture MongoDB (cf cours de Geoffrey)</a:t>
            </a:r>
            <a:endParaRPr/>
          </a:p>
        </p:txBody>
      </p:sp>
      <p:sp>
        <p:nvSpPr>
          <p:cNvPr id="363" name="Google Shape;363;p4"/>
          <p:cNvSpPr txBox="1"/>
          <p:nvPr>
            <p:ph idx="11" type="ftr"/>
          </p:nvPr>
        </p:nvSpPr>
        <p:spPr>
          <a:xfrm>
            <a:off x="1090613" y="6249988"/>
            <a:ext cx="44625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61E2D"/>
              </a:buClr>
              <a:buSzPts val="1000"/>
              <a:buFont typeface="Arial"/>
              <a:buNone/>
            </a:pPr>
            <a:r>
              <a:rPr lang="fr-FR"/>
              <a:t>© 2020, Amazon Web Services, Inc. or its affiliates. All rights reserved.</a:t>
            </a:r>
            <a:endParaRPr/>
          </a:p>
        </p:txBody>
      </p:sp>
      <p:sp>
        <p:nvSpPr>
          <p:cNvPr id="364" name="Google Shape;364;p4"/>
          <p:cNvSpPr txBox="1"/>
          <p:nvPr>
            <p:ph idx="12" type="sldNum"/>
          </p:nvPr>
        </p:nvSpPr>
        <p:spPr>
          <a:xfrm>
            <a:off x="9105900" y="6249988"/>
            <a:ext cx="28449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id="365" name="Google Shape;365;p4"/>
          <p:cNvPicPr preferRelativeResize="0"/>
          <p:nvPr/>
        </p:nvPicPr>
        <p:blipFill rotWithShape="1">
          <a:blip r:embed="rId3">
            <a:alphaModFix/>
          </a:blip>
          <a:srcRect b="2400" l="0" r="0" t="-2400"/>
          <a:stretch/>
        </p:blipFill>
        <p:spPr>
          <a:xfrm>
            <a:off x="7455035" y="928648"/>
            <a:ext cx="3570628" cy="2954765"/>
          </a:xfrm>
          <a:prstGeom prst="rect">
            <a:avLst/>
          </a:prstGeom>
          <a:noFill/>
          <a:ln>
            <a:noFill/>
          </a:ln>
        </p:spPr>
      </p:pic>
      <p:pic>
        <p:nvPicPr>
          <p:cNvPr id="366" name="Google Shape;366;p4"/>
          <p:cNvPicPr preferRelativeResize="0"/>
          <p:nvPr>
            <p:ph idx="1" type="body"/>
          </p:nvPr>
        </p:nvPicPr>
        <p:blipFill rotWithShape="1">
          <a:blip r:embed="rId4">
            <a:alphaModFix/>
          </a:blip>
          <a:srcRect b="0" l="15251" r="5640" t="0"/>
          <a:stretch/>
        </p:blipFill>
        <p:spPr>
          <a:xfrm>
            <a:off x="784639" y="1602776"/>
            <a:ext cx="5669100" cy="3652500"/>
          </a:xfrm>
          <a:prstGeom prst="rect">
            <a:avLst/>
          </a:prstGeom>
          <a:noFill/>
          <a:ln>
            <a:noFill/>
          </a:ln>
        </p:spPr>
      </p:pic>
      <p:pic>
        <p:nvPicPr>
          <p:cNvPr id="367" name="Google Shape;367;p4"/>
          <p:cNvPicPr preferRelativeResize="0"/>
          <p:nvPr/>
        </p:nvPicPr>
        <p:blipFill>
          <a:blip r:embed="rId5">
            <a:alphaModFix/>
          </a:blip>
          <a:stretch>
            <a:fillRect/>
          </a:stretch>
        </p:blipFill>
        <p:spPr>
          <a:xfrm>
            <a:off x="7300850" y="4047502"/>
            <a:ext cx="3878999" cy="1525025"/>
          </a:xfrm>
          <a:prstGeom prst="rect">
            <a:avLst/>
          </a:prstGeom>
          <a:noFill/>
          <a:ln>
            <a:noFill/>
          </a:ln>
        </p:spPr>
      </p:pic>
      <p:sp>
        <p:nvSpPr>
          <p:cNvPr id="368" name="Google Shape;368;p4"/>
          <p:cNvSpPr txBox="1"/>
          <p:nvPr/>
        </p:nvSpPr>
        <p:spPr>
          <a:xfrm>
            <a:off x="7792750" y="5522250"/>
            <a:ext cx="30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fr-FR" sz="1800">
                <a:solidFill>
                  <a:schemeClr val="dk1"/>
                </a:solidFill>
                <a:latin typeface="Calibri"/>
                <a:ea typeface="Calibri"/>
                <a:cs typeface="Calibri"/>
                <a:sym typeface="Calibri"/>
              </a:rPr>
              <a:t>Load Balancing</a:t>
            </a:r>
            <a:endParaRPr i="1" sz="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
          <p:cNvSpPr txBox="1"/>
          <p:nvPr>
            <p:ph type="title"/>
          </p:nvPr>
        </p:nvSpPr>
        <p:spPr>
          <a:xfrm>
            <a:off x="241300" y="365125"/>
            <a:ext cx="11709300" cy="644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fr-FR"/>
              <a:t>Import des données dans AWS S3</a:t>
            </a:r>
            <a:endParaRPr/>
          </a:p>
        </p:txBody>
      </p:sp>
      <p:sp>
        <p:nvSpPr>
          <p:cNvPr id="375" name="Google Shape;375;p5"/>
          <p:cNvSpPr txBox="1"/>
          <p:nvPr>
            <p:ph idx="11" type="ftr"/>
          </p:nvPr>
        </p:nvSpPr>
        <p:spPr>
          <a:xfrm>
            <a:off x="1090613" y="6249988"/>
            <a:ext cx="44625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61E2D"/>
              </a:buClr>
              <a:buSzPts val="1000"/>
              <a:buFont typeface="Arial"/>
              <a:buNone/>
            </a:pPr>
            <a:r>
              <a:rPr lang="fr-FR"/>
              <a:t>© 2020, Amazon Web Services, Inc. or its affiliates. All rights reserved.</a:t>
            </a:r>
            <a:endParaRPr/>
          </a:p>
        </p:txBody>
      </p:sp>
      <p:sp>
        <p:nvSpPr>
          <p:cNvPr id="376" name="Google Shape;376;p5"/>
          <p:cNvSpPr txBox="1"/>
          <p:nvPr>
            <p:ph idx="12" type="sldNum"/>
          </p:nvPr>
        </p:nvSpPr>
        <p:spPr>
          <a:xfrm>
            <a:off x="9105900" y="6249988"/>
            <a:ext cx="28449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377" name="Google Shape;377;p5"/>
          <p:cNvSpPr txBox="1"/>
          <p:nvPr/>
        </p:nvSpPr>
        <p:spPr>
          <a:xfrm>
            <a:off x="241300" y="973200"/>
            <a:ext cx="7409400" cy="644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lang="fr-FR" sz="2000">
                <a:solidFill>
                  <a:srgbClr val="161E2D"/>
                </a:solidFill>
                <a:latin typeface="Arial"/>
                <a:ea typeface="Arial"/>
                <a:cs typeface="Arial"/>
                <a:sym typeface="Arial"/>
              </a:rPr>
              <a:t>1 fichier de chaque toutes les 15 minutes: masterfilelist.txt</a:t>
            </a:r>
            <a:endParaRPr/>
          </a:p>
        </p:txBody>
      </p:sp>
      <p:sp>
        <p:nvSpPr>
          <p:cNvPr id="378" name="Google Shape;378;p5"/>
          <p:cNvSpPr txBox="1"/>
          <p:nvPr/>
        </p:nvSpPr>
        <p:spPr>
          <a:xfrm>
            <a:off x="9907928" y="22725"/>
            <a:ext cx="22842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200">
                <a:solidFill>
                  <a:srgbClr val="000000"/>
                </a:solidFill>
                <a:latin typeface="Arial"/>
                <a:ea typeface="Arial"/>
                <a:cs typeface="Arial"/>
                <a:sym typeface="Arial"/>
              </a:rPr>
              <a:t>Stockage des raw data (S3)</a:t>
            </a:r>
            <a:endParaRPr/>
          </a:p>
          <a:p>
            <a:pPr indent="0" lvl="0" marL="0" marR="0" rtl="0" algn="l">
              <a:spcBef>
                <a:spcPts val="0"/>
              </a:spcBef>
              <a:spcAft>
                <a:spcPts val="0"/>
              </a:spcAft>
              <a:buNone/>
            </a:pPr>
            <a:r>
              <a:rPr b="1" lang="fr-FR" sz="1200">
                <a:solidFill>
                  <a:srgbClr val="AEABAB"/>
                </a:solidFill>
                <a:latin typeface="Arial"/>
                <a:ea typeface="Arial"/>
                <a:cs typeface="Arial"/>
                <a:sym typeface="Arial"/>
              </a:rPr>
              <a:t>Traitement (EMR) </a:t>
            </a:r>
            <a:endParaRPr/>
          </a:p>
          <a:p>
            <a:pPr indent="0" lvl="0" marL="0" marR="0" rtl="0" algn="l">
              <a:spcBef>
                <a:spcPts val="0"/>
              </a:spcBef>
              <a:spcAft>
                <a:spcPts val="0"/>
              </a:spcAft>
              <a:buNone/>
            </a:pPr>
            <a:r>
              <a:rPr b="1" lang="fr-FR" sz="1200">
                <a:solidFill>
                  <a:srgbClr val="AEABAB"/>
                </a:solidFill>
                <a:latin typeface="Arial"/>
                <a:ea typeface="Arial"/>
                <a:cs typeface="Arial"/>
                <a:sym typeface="Arial"/>
              </a:rPr>
              <a:t>Mise en DB NoSQL (EC2)</a:t>
            </a:r>
            <a:endParaRPr/>
          </a:p>
          <a:p>
            <a:pPr indent="0" lvl="0" marL="0" marR="0" rtl="0" algn="l">
              <a:spcBef>
                <a:spcPts val="0"/>
              </a:spcBef>
              <a:spcAft>
                <a:spcPts val="0"/>
              </a:spcAft>
              <a:buNone/>
            </a:pPr>
            <a:r>
              <a:rPr b="1" lang="fr-FR" sz="1200">
                <a:solidFill>
                  <a:srgbClr val="AEABAB"/>
                </a:solidFill>
                <a:latin typeface="Arial"/>
                <a:ea typeface="Arial"/>
                <a:cs typeface="Arial"/>
                <a:sym typeface="Arial"/>
              </a:rPr>
              <a:t>Requêtage (EC2)</a:t>
            </a:r>
            <a:endParaRPr/>
          </a:p>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pic>
        <p:nvPicPr>
          <p:cNvPr id="379" name="Google Shape;379;p5"/>
          <p:cNvPicPr preferRelativeResize="0"/>
          <p:nvPr/>
        </p:nvPicPr>
        <p:blipFill rotWithShape="1">
          <a:blip r:embed="rId3">
            <a:alphaModFix/>
          </a:blip>
          <a:srcRect b="1448" l="0" r="0" t="0"/>
          <a:stretch/>
        </p:blipFill>
        <p:spPr>
          <a:xfrm>
            <a:off x="326674" y="1678004"/>
            <a:ext cx="6016073" cy="2288643"/>
          </a:xfrm>
          <a:prstGeom prst="rect">
            <a:avLst/>
          </a:prstGeom>
          <a:noFill/>
          <a:ln>
            <a:noFill/>
          </a:ln>
        </p:spPr>
      </p:pic>
      <p:sp>
        <p:nvSpPr>
          <p:cNvPr id="380" name="Google Shape;380;p5"/>
          <p:cNvSpPr/>
          <p:nvPr/>
        </p:nvSpPr>
        <p:spPr>
          <a:xfrm>
            <a:off x="770625" y="1848561"/>
            <a:ext cx="5572200" cy="276000"/>
          </a:xfrm>
          <a:prstGeom prst="rect">
            <a:avLst/>
          </a:prstGeom>
          <a:solidFill>
            <a:schemeClr val="accent1">
              <a:alpha val="20000"/>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1" name="Google Shape;381;p5"/>
          <p:cNvSpPr/>
          <p:nvPr/>
        </p:nvSpPr>
        <p:spPr>
          <a:xfrm>
            <a:off x="770625" y="2124709"/>
            <a:ext cx="5572200" cy="311400"/>
          </a:xfrm>
          <a:prstGeom prst="rect">
            <a:avLst/>
          </a:prstGeom>
          <a:solidFill>
            <a:srgbClr val="FFFF00">
              <a:alpha val="20000"/>
            </a:srgb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2" name="Google Shape;382;p5"/>
          <p:cNvSpPr/>
          <p:nvPr/>
        </p:nvSpPr>
        <p:spPr>
          <a:xfrm>
            <a:off x="770625" y="2435741"/>
            <a:ext cx="5572200" cy="311400"/>
          </a:xfrm>
          <a:prstGeom prst="rect">
            <a:avLst/>
          </a:prstGeom>
          <a:solidFill>
            <a:schemeClr val="accent2">
              <a:alpha val="20000"/>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3" name="Google Shape;383;p5"/>
          <p:cNvSpPr/>
          <p:nvPr/>
        </p:nvSpPr>
        <p:spPr>
          <a:xfrm>
            <a:off x="770625" y="2747203"/>
            <a:ext cx="5572200" cy="284400"/>
          </a:xfrm>
          <a:prstGeom prst="rect">
            <a:avLst/>
          </a:prstGeom>
          <a:solidFill>
            <a:srgbClr val="0070C0">
              <a:alpha val="20000"/>
            </a:srgb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4" name="Google Shape;384;p5"/>
          <p:cNvSpPr/>
          <p:nvPr/>
        </p:nvSpPr>
        <p:spPr>
          <a:xfrm>
            <a:off x="770625" y="3031579"/>
            <a:ext cx="5572200" cy="311400"/>
          </a:xfrm>
          <a:prstGeom prst="rect">
            <a:avLst/>
          </a:prstGeom>
          <a:solidFill>
            <a:srgbClr val="548135">
              <a:alpha val="20000"/>
            </a:srgb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5" name="Google Shape;385;p5"/>
          <p:cNvSpPr/>
          <p:nvPr/>
        </p:nvSpPr>
        <p:spPr>
          <a:xfrm>
            <a:off x="770625" y="3342611"/>
            <a:ext cx="5572200" cy="311400"/>
          </a:xfrm>
          <a:prstGeom prst="rect">
            <a:avLst/>
          </a:prstGeom>
          <a:solidFill>
            <a:schemeClr val="dk1">
              <a:alpha val="20000"/>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6" name="Google Shape;386;p5"/>
          <p:cNvSpPr/>
          <p:nvPr/>
        </p:nvSpPr>
        <p:spPr>
          <a:xfrm>
            <a:off x="6359804" y="1848560"/>
            <a:ext cx="273600" cy="276000"/>
          </a:xfrm>
          <a:prstGeom prst="rightBrace">
            <a:avLst>
              <a:gd fmla="val 8333" name="adj1"/>
              <a:gd fmla="val 5000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87" name="Google Shape;387;p5"/>
          <p:cNvSpPr/>
          <p:nvPr/>
        </p:nvSpPr>
        <p:spPr>
          <a:xfrm>
            <a:off x="6359804" y="2146227"/>
            <a:ext cx="273600" cy="276000"/>
          </a:xfrm>
          <a:prstGeom prst="rightBrace">
            <a:avLst>
              <a:gd fmla="val 8333" name="adj1"/>
              <a:gd fmla="val 5000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88" name="Google Shape;388;p5"/>
          <p:cNvSpPr/>
          <p:nvPr/>
        </p:nvSpPr>
        <p:spPr>
          <a:xfrm>
            <a:off x="6359804" y="2444981"/>
            <a:ext cx="273600" cy="276000"/>
          </a:xfrm>
          <a:prstGeom prst="rightBrace">
            <a:avLst>
              <a:gd fmla="val 8333" name="adj1"/>
              <a:gd fmla="val 5000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89" name="Google Shape;389;p5"/>
          <p:cNvSpPr/>
          <p:nvPr/>
        </p:nvSpPr>
        <p:spPr>
          <a:xfrm>
            <a:off x="6375405" y="2737959"/>
            <a:ext cx="273600" cy="276000"/>
          </a:xfrm>
          <a:prstGeom prst="rightBrace">
            <a:avLst>
              <a:gd fmla="val 8333" name="adj1"/>
              <a:gd fmla="val 5000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90" name="Google Shape;390;p5"/>
          <p:cNvSpPr/>
          <p:nvPr/>
        </p:nvSpPr>
        <p:spPr>
          <a:xfrm>
            <a:off x="6375405" y="3035626"/>
            <a:ext cx="273600" cy="276000"/>
          </a:xfrm>
          <a:prstGeom prst="rightBrace">
            <a:avLst>
              <a:gd fmla="val 8333" name="adj1"/>
              <a:gd fmla="val 5000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91" name="Google Shape;391;p5"/>
          <p:cNvSpPr/>
          <p:nvPr/>
        </p:nvSpPr>
        <p:spPr>
          <a:xfrm>
            <a:off x="6375405" y="3334380"/>
            <a:ext cx="273600" cy="276000"/>
          </a:xfrm>
          <a:prstGeom prst="rightBrace">
            <a:avLst>
              <a:gd fmla="val 8333" name="adj1"/>
              <a:gd fmla="val 50000" name="adj2"/>
            </a:avLst>
          </a:prstGeom>
          <a:no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92" name="Google Shape;392;p5"/>
          <p:cNvSpPr txBox="1"/>
          <p:nvPr/>
        </p:nvSpPr>
        <p:spPr>
          <a:xfrm>
            <a:off x="6649936" y="1780988"/>
            <a:ext cx="2012400" cy="1861800"/>
          </a:xfrm>
          <a:prstGeom prst="rect">
            <a:avLst/>
          </a:prstGeom>
          <a:solidFill>
            <a:schemeClr val="lt1">
              <a:alpha val="70980"/>
            </a:schemeClr>
          </a:solid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fr-FR" sz="1300">
                <a:solidFill>
                  <a:schemeClr val="dk1"/>
                </a:solidFill>
                <a:latin typeface="Calibri"/>
                <a:ea typeface="Calibri"/>
                <a:cs typeface="Calibri"/>
                <a:sym typeface="Calibri"/>
              </a:rPr>
              <a:t>15 min de data</a:t>
            </a:r>
            <a:endParaRPr/>
          </a:p>
          <a:p>
            <a:pPr indent="0" lvl="0" marL="0" marR="0" rtl="0" algn="l">
              <a:lnSpc>
                <a:spcPct val="150000"/>
              </a:lnSpc>
              <a:spcBef>
                <a:spcPts val="0"/>
              </a:spcBef>
              <a:spcAft>
                <a:spcPts val="0"/>
              </a:spcAft>
              <a:buNone/>
            </a:pPr>
            <a:r>
              <a:rPr b="1" lang="fr-FR" sz="1300">
                <a:solidFill>
                  <a:schemeClr val="dk1"/>
                </a:solidFill>
                <a:latin typeface="Calibri"/>
                <a:ea typeface="Calibri"/>
                <a:cs typeface="Calibri"/>
                <a:sym typeface="Calibri"/>
              </a:rPr>
              <a:t>15 min de data</a:t>
            </a:r>
            <a:endParaRPr/>
          </a:p>
          <a:p>
            <a:pPr indent="0" lvl="0" marL="0" marR="0" rtl="0" algn="l">
              <a:lnSpc>
                <a:spcPct val="150000"/>
              </a:lnSpc>
              <a:spcBef>
                <a:spcPts val="0"/>
              </a:spcBef>
              <a:spcAft>
                <a:spcPts val="0"/>
              </a:spcAft>
              <a:buNone/>
            </a:pPr>
            <a:r>
              <a:rPr b="1" lang="fr-FR" sz="1300">
                <a:solidFill>
                  <a:schemeClr val="dk1"/>
                </a:solidFill>
                <a:latin typeface="Calibri"/>
                <a:ea typeface="Calibri"/>
                <a:cs typeface="Calibri"/>
                <a:sym typeface="Calibri"/>
              </a:rPr>
              <a:t>15 min de data</a:t>
            </a:r>
            <a:endParaRPr/>
          </a:p>
          <a:p>
            <a:pPr indent="0" lvl="0" marL="0" marR="0" rtl="0" algn="l">
              <a:lnSpc>
                <a:spcPct val="150000"/>
              </a:lnSpc>
              <a:spcBef>
                <a:spcPts val="0"/>
              </a:spcBef>
              <a:spcAft>
                <a:spcPts val="0"/>
              </a:spcAft>
              <a:buNone/>
            </a:pPr>
            <a:r>
              <a:rPr b="1" lang="fr-FR" sz="1300">
                <a:solidFill>
                  <a:schemeClr val="dk1"/>
                </a:solidFill>
                <a:latin typeface="Calibri"/>
                <a:ea typeface="Calibri"/>
                <a:cs typeface="Calibri"/>
                <a:sym typeface="Calibri"/>
              </a:rPr>
              <a:t>15 min</a:t>
            </a:r>
            <a:endParaRPr/>
          </a:p>
          <a:p>
            <a:pPr indent="0" lvl="0" marL="0" marR="0" rtl="0" algn="l">
              <a:lnSpc>
                <a:spcPct val="150000"/>
              </a:lnSpc>
              <a:spcBef>
                <a:spcPts val="0"/>
              </a:spcBef>
              <a:spcAft>
                <a:spcPts val="0"/>
              </a:spcAft>
              <a:buNone/>
            </a:pPr>
            <a:r>
              <a:rPr b="1" lang="fr-FR" sz="1300">
                <a:solidFill>
                  <a:schemeClr val="dk1"/>
                </a:solidFill>
                <a:latin typeface="Calibri"/>
                <a:ea typeface="Calibri"/>
                <a:cs typeface="Calibri"/>
                <a:sym typeface="Calibri"/>
              </a:rPr>
              <a:t>15 min</a:t>
            </a:r>
            <a:endParaRPr/>
          </a:p>
          <a:p>
            <a:pPr indent="0" lvl="0" marL="0" marR="0" rtl="0" algn="l">
              <a:lnSpc>
                <a:spcPct val="150000"/>
              </a:lnSpc>
              <a:spcBef>
                <a:spcPts val="0"/>
              </a:spcBef>
              <a:spcAft>
                <a:spcPts val="0"/>
              </a:spcAft>
              <a:buNone/>
            </a:pPr>
            <a:r>
              <a:rPr b="1" lang="fr-FR" sz="1300">
                <a:solidFill>
                  <a:schemeClr val="dk1"/>
                </a:solidFill>
                <a:latin typeface="Calibri"/>
                <a:ea typeface="Calibri"/>
                <a:cs typeface="Calibri"/>
                <a:sym typeface="Calibri"/>
              </a:rPr>
              <a:t>15 min</a:t>
            </a:r>
            <a:endParaRPr/>
          </a:p>
        </p:txBody>
      </p:sp>
      <p:sp>
        <p:nvSpPr>
          <p:cNvPr id="393" name="Google Shape;393;p5"/>
          <p:cNvSpPr/>
          <p:nvPr/>
        </p:nvSpPr>
        <p:spPr>
          <a:xfrm>
            <a:off x="9664021" y="1099782"/>
            <a:ext cx="1927800" cy="4590300"/>
          </a:xfrm>
          <a:prstGeom prst="rect">
            <a:avLst/>
          </a:prstGeom>
          <a:noFill/>
          <a:ln cap="flat" cmpd="sng" w="12700">
            <a:solidFill>
              <a:schemeClr val="dk1"/>
            </a:solidFill>
            <a:prstDash val="solid"/>
            <a:miter lim="800000"/>
            <a:headEnd len="sm" w="sm" type="none"/>
            <a:tailEnd len="sm" w="sm" type="none"/>
          </a:ln>
        </p:spPr>
        <p:txBody>
          <a:bodyPr anchorCtr="0" anchor="t" bIns="45700" lIns="457200" spcFirstLastPara="1" rIns="91425" wrap="square" tIns="91425">
            <a:noAutofit/>
          </a:bodyPr>
          <a:lstStyle/>
          <a:p>
            <a:pPr indent="0" lvl="0" marL="0" marR="0" rtl="0" algn="l">
              <a:spcBef>
                <a:spcPts val="0"/>
              </a:spcBef>
              <a:spcAft>
                <a:spcPts val="0"/>
              </a:spcAft>
              <a:buNone/>
            </a:pPr>
            <a:r>
              <a:rPr b="1" lang="fr-FR" sz="1400">
                <a:solidFill>
                  <a:srgbClr val="000000"/>
                </a:solidFill>
                <a:latin typeface="Arial"/>
                <a:ea typeface="Arial"/>
                <a:cs typeface="Arial"/>
                <a:sym typeface="Arial"/>
              </a:rPr>
              <a:t>Stockage des raw data</a:t>
            </a:r>
            <a:endParaRPr/>
          </a:p>
        </p:txBody>
      </p:sp>
      <p:pic>
        <p:nvPicPr>
          <p:cNvPr id="394" name="Google Shape;394;p5"/>
          <p:cNvPicPr preferRelativeResize="0"/>
          <p:nvPr/>
        </p:nvPicPr>
        <p:blipFill rotWithShape="1">
          <a:blip r:embed="rId4">
            <a:alphaModFix/>
          </a:blip>
          <a:srcRect b="0" l="0" r="0" t="0"/>
          <a:stretch/>
        </p:blipFill>
        <p:spPr>
          <a:xfrm>
            <a:off x="9683381" y="1099782"/>
            <a:ext cx="330200" cy="330200"/>
          </a:xfrm>
          <a:prstGeom prst="rect">
            <a:avLst/>
          </a:prstGeom>
          <a:noFill/>
          <a:ln>
            <a:noFill/>
          </a:ln>
        </p:spPr>
      </p:pic>
      <p:pic>
        <p:nvPicPr>
          <p:cNvPr id="395" name="Google Shape;395;p5"/>
          <p:cNvPicPr preferRelativeResize="0"/>
          <p:nvPr/>
        </p:nvPicPr>
        <p:blipFill rotWithShape="1">
          <a:blip r:embed="rId5">
            <a:alphaModFix/>
          </a:blip>
          <a:srcRect b="0" l="0" r="0" t="0"/>
          <a:stretch/>
        </p:blipFill>
        <p:spPr>
          <a:xfrm>
            <a:off x="10490416" y="1713395"/>
            <a:ext cx="469900" cy="469900"/>
          </a:xfrm>
          <a:prstGeom prst="rect">
            <a:avLst/>
          </a:prstGeom>
          <a:noFill/>
          <a:ln>
            <a:noFill/>
          </a:ln>
        </p:spPr>
      </p:pic>
      <p:pic>
        <p:nvPicPr>
          <p:cNvPr id="396" name="Google Shape;396;p5"/>
          <p:cNvPicPr preferRelativeResize="0"/>
          <p:nvPr/>
        </p:nvPicPr>
        <p:blipFill rotWithShape="1">
          <a:blip r:embed="rId5">
            <a:alphaModFix/>
          </a:blip>
          <a:srcRect b="0" l="0" r="0" t="0"/>
          <a:stretch/>
        </p:blipFill>
        <p:spPr>
          <a:xfrm>
            <a:off x="10490058" y="1720072"/>
            <a:ext cx="469900" cy="469900"/>
          </a:xfrm>
          <a:prstGeom prst="rect">
            <a:avLst/>
          </a:prstGeom>
          <a:noFill/>
          <a:ln>
            <a:noFill/>
          </a:ln>
        </p:spPr>
      </p:pic>
      <p:sp>
        <p:nvSpPr>
          <p:cNvPr id="397" name="Google Shape;397;p5"/>
          <p:cNvSpPr txBox="1"/>
          <p:nvPr/>
        </p:nvSpPr>
        <p:spPr>
          <a:xfrm>
            <a:off x="10012425" y="2539691"/>
            <a:ext cx="1506600" cy="3108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fr-FR" sz="1400">
                <a:solidFill>
                  <a:schemeClr val="dk1"/>
                </a:solidFill>
                <a:latin typeface="Arial"/>
                <a:ea typeface="Arial"/>
                <a:cs typeface="Arial"/>
                <a:sym typeface="Arial"/>
              </a:rPr>
              <a:t>Amazon </a:t>
            </a:r>
            <a:r>
              <a:rPr b="1" lang="fr-FR" sz="1400">
                <a:solidFill>
                  <a:schemeClr val="dk1"/>
                </a:solidFill>
                <a:latin typeface="Arial"/>
                <a:ea typeface="Arial"/>
                <a:cs typeface="Arial"/>
                <a:sym typeface="Arial"/>
              </a:rPr>
              <a:t>S3</a:t>
            </a:r>
            <a:r>
              <a:rPr lang="fr-FR" sz="1400">
                <a:solidFill>
                  <a:schemeClr val="dk1"/>
                </a:solidFill>
                <a:latin typeface="Arial"/>
                <a:ea typeface="Arial"/>
                <a:cs typeface="Arial"/>
                <a:sym typeface="Arial"/>
              </a:rPr>
              <a:t> </a:t>
            </a:r>
            <a:endParaRPr/>
          </a:p>
          <a:p>
            <a:pPr indent="0" lvl="0" marL="0" marR="0" rtl="0" algn="ctr">
              <a:spcBef>
                <a:spcPts val="0"/>
              </a:spcBef>
              <a:spcAft>
                <a:spcPts val="0"/>
              </a:spcAft>
              <a:buNone/>
            </a:pPr>
            <a:r>
              <a:t/>
            </a:r>
            <a:endParaRPr sz="1400">
              <a:solidFill>
                <a:schemeClr val="dk1"/>
              </a:solidFill>
              <a:latin typeface="Arial"/>
              <a:ea typeface="Arial"/>
              <a:cs typeface="Arial"/>
              <a:sym typeface="Arial"/>
            </a:endParaRPr>
          </a:p>
          <a:p>
            <a:pPr indent="0" lvl="0" marL="0" marR="0" rtl="0" algn="ctr">
              <a:spcBef>
                <a:spcPts val="0"/>
              </a:spcBef>
              <a:spcAft>
                <a:spcPts val="0"/>
              </a:spcAft>
              <a:buNone/>
            </a:pPr>
            <a:r>
              <a:t/>
            </a:r>
            <a:endParaRPr sz="1400">
              <a:solidFill>
                <a:schemeClr val="dk1"/>
              </a:solidFill>
              <a:latin typeface="Arial"/>
              <a:ea typeface="Arial"/>
              <a:cs typeface="Arial"/>
              <a:sym typeface="Arial"/>
            </a:endParaRPr>
          </a:p>
          <a:p>
            <a:pPr indent="0" lvl="0" marL="0" marR="0" rtl="0" algn="ctr">
              <a:spcBef>
                <a:spcPts val="0"/>
              </a:spcBef>
              <a:spcAft>
                <a:spcPts val="0"/>
              </a:spcAft>
              <a:buNone/>
            </a:pPr>
            <a:r>
              <a:t/>
            </a:r>
            <a:endParaRPr sz="1400">
              <a:solidFill>
                <a:schemeClr val="dk1"/>
              </a:solidFill>
              <a:latin typeface="Arial"/>
              <a:ea typeface="Arial"/>
              <a:cs typeface="Arial"/>
              <a:sym typeface="Arial"/>
            </a:endParaRPr>
          </a:p>
          <a:p>
            <a:pPr indent="0" lvl="0" marL="0" marR="0" rtl="0" algn="ctr">
              <a:spcBef>
                <a:spcPts val="0"/>
              </a:spcBef>
              <a:spcAft>
                <a:spcPts val="0"/>
              </a:spcAft>
              <a:buNone/>
            </a:pPr>
            <a:r>
              <a:t/>
            </a:r>
            <a:endParaRPr sz="1400">
              <a:solidFill>
                <a:schemeClr val="dk1"/>
              </a:solidFill>
              <a:latin typeface="Arial"/>
              <a:ea typeface="Arial"/>
              <a:cs typeface="Arial"/>
              <a:sym typeface="Arial"/>
            </a:endParaRPr>
          </a:p>
          <a:p>
            <a:pPr indent="0" lvl="0" marL="0" marR="0" rtl="0" algn="ctr">
              <a:spcBef>
                <a:spcPts val="0"/>
              </a:spcBef>
              <a:spcAft>
                <a:spcPts val="0"/>
              </a:spcAft>
              <a:buNone/>
            </a:pPr>
            <a:r>
              <a:t/>
            </a:r>
            <a:endParaRPr sz="1400">
              <a:solidFill>
                <a:schemeClr val="dk1"/>
              </a:solidFill>
              <a:latin typeface="Arial"/>
              <a:ea typeface="Arial"/>
              <a:cs typeface="Arial"/>
              <a:sym typeface="Arial"/>
            </a:endParaRPr>
          </a:p>
          <a:p>
            <a:pPr indent="0" lvl="0" marL="0" marR="0" rtl="0" algn="ctr">
              <a:spcBef>
                <a:spcPts val="0"/>
              </a:spcBef>
              <a:spcAft>
                <a:spcPts val="0"/>
              </a:spcAft>
              <a:buNone/>
            </a:pPr>
            <a:r>
              <a:t/>
            </a:r>
            <a:endParaRPr sz="1400">
              <a:solidFill>
                <a:schemeClr val="dk1"/>
              </a:solidFill>
              <a:latin typeface="Arial"/>
              <a:ea typeface="Arial"/>
              <a:cs typeface="Arial"/>
              <a:sym typeface="Arial"/>
            </a:endParaRPr>
          </a:p>
          <a:p>
            <a:pPr indent="0" lvl="0" marL="0" marR="0" rtl="0" algn="ctr">
              <a:spcBef>
                <a:spcPts val="0"/>
              </a:spcBef>
              <a:spcAft>
                <a:spcPts val="0"/>
              </a:spcAft>
              <a:buNone/>
            </a:pPr>
            <a:r>
              <a:t/>
            </a:r>
            <a:endParaRPr sz="1400">
              <a:solidFill>
                <a:schemeClr val="dk1"/>
              </a:solidFill>
              <a:latin typeface="Arial"/>
              <a:ea typeface="Arial"/>
              <a:cs typeface="Arial"/>
              <a:sym typeface="Arial"/>
            </a:endParaRPr>
          </a:p>
          <a:p>
            <a:pPr indent="0" lvl="0" marL="0" marR="0" rtl="0" algn="ctr">
              <a:spcBef>
                <a:spcPts val="0"/>
              </a:spcBef>
              <a:spcAft>
                <a:spcPts val="0"/>
              </a:spcAft>
              <a:buNone/>
            </a:pPr>
            <a:r>
              <a:t/>
            </a:r>
            <a:endParaRPr sz="1400">
              <a:solidFill>
                <a:schemeClr val="dk1"/>
              </a:solidFill>
              <a:latin typeface="Arial"/>
              <a:ea typeface="Arial"/>
              <a:cs typeface="Arial"/>
              <a:sym typeface="Arial"/>
            </a:endParaRPr>
          </a:p>
          <a:p>
            <a:pPr indent="0" lvl="0" marL="0" marR="0" rtl="0" algn="ctr">
              <a:spcBef>
                <a:spcPts val="0"/>
              </a:spcBef>
              <a:spcAft>
                <a:spcPts val="0"/>
              </a:spcAft>
              <a:buNone/>
            </a:pPr>
            <a:r>
              <a:t/>
            </a:r>
            <a:endParaRPr sz="1400">
              <a:solidFill>
                <a:schemeClr val="dk1"/>
              </a:solidFill>
              <a:latin typeface="Arial"/>
              <a:ea typeface="Arial"/>
              <a:cs typeface="Arial"/>
              <a:sym typeface="Arial"/>
            </a:endParaRPr>
          </a:p>
          <a:p>
            <a:pPr indent="0" lvl="0" marL="0" marR="0" rtl="0" algn="ctr">
              <a:spcBef>
                <a:spcPts val="0"/>
              </a:spcBef>
              <a:spcAft>
                <a:spcPts val="0"/>
              </a:spcAft>
              <a:buNone/>
            </a:pPr>
            <a:r>
              <a:t/>
            </a:r>
            <a:endParaRPr sz="1400">
              <a:solidFill>
                <a:schemeClr val="dk1"/>
              </a:solidFill>
              <a:latin typeface="Arial"/>
              <a:ea typeface="Arial"/>
              <a:cs typeface="Arial"/>
              <a:sym typeface="Arial"/>
            </a:endParaRPr>
          </a:p>
          <a:p>
            <a:pPr indent="0" lvl="0" marL="0" marR="0" rtl="0" algn="ctr">
              <a:spcBef>
                <a:spcPts val="0"/>
              </a:spcBef>
              <a:spcAft>
                <a:spcPts val="0"/>
              </a:spcAft>
              <a:buNone/>
            </a:pPr>
            <a:r>
              <a:rPr b="1" lang="fr-FR" sz="1400">
                <a:solidFill>
                  <a:schemeClr val="dk1"/>
                </a:solidFill>
                <a:latin typeface="Arial"/>
                <a:ea typeface="Arial"/>
                <a:cs typeface="Arial"/>
                <a:sym typeface="Arial"/>
              </a:rPr>
              <a:t>Events</a:t>
            </a:r>
            <a:endParaRPr/>
          </a:p>
          <a:p>
            <a:pPr indent="0" lvl="0" marL="0" marR="0" rtl="0" algn="ctr">
              <a:spcBef>
                <a:spcPts val="0"/>
              </a:spcBef>
              <a:spcAft>
                <a:spcPts val="0"/>
              </a:spcAft>
              <a:buNone/>
            </a:pPr>
            <a:r>
              <a:rPr b="1" lang="fr-FR" sz="1400">
                <a:solidFill>
                  <a:schemeClr val="dk1"/>
                </a:solidFill>
                <a:latin typeface="Arial"/>
                <a:ea typeface="Arial"/>
                <a:cs typeface="Arial"/>
                <a:sym typeface="Arial"/>
              </a:rPr>
              <a:t>Mentions</a:t>
            </a:r>
            <a:endParaRPr/>
          </a:p>
          <a:p>
            <a:pPr indent="0" lvl="0" marL="0" marR="0" rtl="0" algn="ctr">
              <a:spcBef>
                <a:spcPts val="0"/>
              </a:spcBef>
              <a:spcAft>
                <a:spcPts val="0"/>
              </a:spcAft>
              <a:buNone/>
            </a:pPr>
            <a:r>
              <a:rPr b="1" lang="fr-FR" sz="1400">
                <a:solidFill>
                  <a:schemeClr val="dk1"/>
                </a:solidFill>
                <a:latin typeface="Arial"/>
                <a:ea typeface="Arial"/>
                <a:cs typeface="Arial"/>
                <a:sym typeface="Arial"/>
              </a:rPr>
              <a:t>GKG</a:t>
            </a:r>
            <a:endParaRPr/>
          </a:p>
        </p:txBody>
      </p:sp>
      <p:pic>
        <p:nvPicPr>
          <p:cNvPr id="398" name="Google Shape;398;p5"/>
          <p:cNvPicPr preferRelativeResize="0"/>
          <p:nvPr/>
        </p:nvPicPr>
        <p:blipFill rotWithShape="1">
          <a:blip r:embed="rId6">
            <a:alphaModFix/>
          </a:blip>
          <a:srcRect b="0" l="0" r="0" t="0"/>
          <a:stretch/>
        </p:blipFill>
        <p:spPr>
          <a:xfrm>
            <a:off x="10372769" y="1685787"/>
            <a:ext cx="833823" cy="862529"/>
          </a:xfrm>
          <a:prstGeom prst="rect">
            <a:avLst/>
          </a:prstGeom>
          <a:noFill/>
          <a:ln>
            <a:noFill/>
          </a:ln>
        </p:spPr>
      </p:pic>
      <p:sp>
        <p:nvSpPr>
          <p:cNvPr id="399" name="Google Shape;399;p5"/>
          <p:cNvSpPr txBox="1"/>
          <p:nvPr/>
        </p:nvSpPr>
        <p:spPr>
          <a:xfrm>
            <a:off x="10013581" y="3831147"/>
            <a:ext cx="1382700" cy="430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fr-FR" sz="1100">
                <a:solidFill>
                  <a:schemeClr val="dk1"/>
                </a:solidFill>
                <a:latin typeface="Arial"/>
                <a:ea typeface="Arial"/>
                <a:cs typeface="Arial"/>
                <a:sym typeface="Arial"/>
              </a:rPr>
              <a:t>S3 Standard Bucket</a:t>
            </a:r>
            <a:endParaRPr/>
          </a:p>
        </p:txBody>
      </p:sp>
      <p:pic>
        <p:nvPicPr>
          <p:cNvPr id="400" name="Google Shape;400;p5"/>
          <p:cNvPicPr preferRelativeResize="0"/>
          <p:nvPr/>
        </p:nvPicPr>
        <p:blipFill rotWithShape="1">
          <a:blip r:embed="rId7">
            <a:alphaModFix/>
          </a:blip>
          <a:srcRect b="0" l="0" r="0" t="0"/>
          <a:stretch/>
        </p:blipFill>
        <p:spPr>
          <a:xfrm>
            <a:off x="10518857" y="3373947"/>
            <a:ext cx="457200" cy="457200"/>
          </a:xfrm>
          <a:prstGeom prst="rect">
            <a:avLst/>
          </a:prstGeom>
          <a:noFill/>
          <a:ln>
            <a:noFill/>
          </a:ln>
        </p:spPr>
      </p:pic>
      <p:pic>
        <p:nvPicPr>
          <p:cNvPr id="401" name="Google Shape;401;p5"/>
          <p:cNvPicPr preferRelativeResize="0"/>
          <p:nvPr/>
        </p:nvPicPr>
        <p:blipFill rotWithShape="1">
          <a:blip r:embed="rId8">
            <a:alphaModFix/>
          </a:blip>
          <a:srcRect b="0" l="0" r="0" t="0"/>
          <a:stretch/>
        </p:blipFill>
        <p:spPr>
          <a:xfrm>
            <a:off x="8651955" y="4995581"/>
            <a:ext cx="797044" cy="436338"/>
          </a:xfrm>
          <a:prstGeom prst="rect">
            <a:avLst/>
          </a:prstGeom>
          <a:noFill/>
          <a:ln>
            <a:noFill/>
          </a:ln>
        </p:spPr>
      </p:pic>
      <p:pic>
        <p:nvPicPr>
          <p:cNvPr descr="Jupyter Notebook Best Practices for Data Science" id="402" name="Google Shape;402;p5"/>
          <p:cNvPicPr preferRelativeResize="0"/>
          <p:nvPr/>
        </p:nvPicPr>
        <p:blipFill rotWithShape="1">
          <a:blip r:embed="rId9">
            <a:alphaModFix/>
          </a:blip>
          <a:srcRect b="7299" l="31607" r="30737" t="7521"/>
          <a:stretch/>
        </p:blipFill>
        <p:spPr>
          <a:xfrm rot="-19489">
            <a:off x="8151427" y="4958497"/>
            <a:ext cx="499193" cy="472009"/>
          </a:xfrm>
          <a:prstGeom prst="rect">
            <a:avLst/>
          </a:prstGeom>
          <a:noFill/>
          <a:ln>
            <a:noFill/>
          </a:ln>
        </p:spPr>
      </p:pic>
      <p:sp>
        <p:nvSpPr>
          <p:cNvPr id="403" name="Google Shape;403;p5"/>
          <p:cNvSpPr txBox="1"/>
          <p:nvPr/>
        </p:nvSpPr>
        <p:spPr>
          <a:xfrm>
            <a:off x="8254300" y="4610286"/>
            <a:ext cx="14034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fr-FR" sz="1400">
                <a:solidFill>
                  <a:schemeClr val="dk1"/>
                </a:solidFill>
                <a:latin typeface="Arial"/>
                <a:ea typeface="Arial"/>
                <a:cs typeface="Arial"/>
                <a:sym typeface="Arial"/>
              </a:rPr>
              <a:t>Cluster EMR</a:t>
            </a:r>
            <a:endParaRPr/>
          </a:p>
        </p:txBody>
      </p:sp>
      <p:pic>
        <p:nvPicPr>
          <p:cNvPr id="404" name="Google Shape;404;p5"/>
          <p:cNvPicPr preferRelativeResize="0"/>
          <p:nvPr/>
        </p:nvPicPr>
        <p:blipFill rotWithShape="1">
          <a:blip r:embed="rId10">
            <a:alphaModFix/>
          </a:blip>
          <a:srcRect b="0" l="0" r="0" t="0"/>
          <a:stretch/>
        </p:blipFill>
        <p:spPr>
          <a:xfrm>
            <a:off x="8496402" y="3936128"/>
            <a:ext cx="729070" cy="729070"/>
          </a:xfrm>
          <a:prstGeom prst="rect">
            <a:avLst/>
          </a:prstGeom>
          <a:noFill/>
          <a:ln>
            <a:noFill/>
          </a:ln>
        </p:spPr>
      </p:pic>
      <p:sp>
        <p:nvSpPr>
          <p:cNvPr id="405" name="Google Shape;405;p5"/>
          <p:cNvSpPr/>
          <p:nvPr/>
        </p:nvSpPr>
        <p:spPr>
          <a:xfrm>
            <a:off x="326674" y="1678004"/>
            <a:ext cx="6048600" cy="2288700"/>
          </a:xfrm>
          <a:prstGeom prst="rect">
            <a:avLst/>
          </a:pr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06" name="Google Shape;406;p5"/>
          <p:cNvPicPr preferRelativeResize="0"/>
          <p:nvPr/>
        </p:nvPicPr>
        <p:blipFill rotWithShape="1">
          <a:blip r:embed="rId11">
            <a:alphaModFix/>
          </a:blip>
          <a:srcRect b="0" l="0" r="0" t="0"/>
          <a:stretch/>
        </p:blipFill>
        <p:spPr>
          <a:xfrm>
            <a:off x="2620798" y="2591472"/>
            <a:ext cx="5578323" cy="3225064"/>
          </a:xfrm>
          <a:prstGeom prst="rect">
            <a:avLst/>
          </a:prstGeom>
          <a:noFill/>
          <a:ln>
            <a:noFill/>
          </a:ln>
        </p:spPr>
      </p:pic>
      <p:cxnSp>
        <p:nvCxnSpPr>
          <p:cNvPr id="407" name="Google Shape;407;p5"/>
          <p:cNvCxnSpPr/>
          <p:nvPr/>
        </p:nvCxnSpPr>
        <p:spPr>
          <a:xfrm>
            <a:off x="7270176" y="3654073"/>
            <a:ext cx="2709900" cy="0"/>
          </a:xfrm>
          <a:prstGeom prst="straightConnector1">
            <a:avLst/>
          </a:prstGeom>
          <a:noFill/>
          <a:ln cap="flat" cmpd="sng" w="12700">
            <a:solidFill>
              <a:srgbClr val="545B64"/>
            </a:solidFill>
            <a:prstDash val="solid"/>
            <a:miter lim="800000"/>
            <a:headEnd len="sm" w="sm" type="none"/>
            <a:tailEnd len="med" w="med" type="stealth"/>
          </a:ln>
        </p:spPr>
      </p:cxnSp>
      <p:sp>
        <p:nvSpPr>
          <p:cNvPr id="408" name="Google Shape;408;p5"/>
          <p:cNvSpPr txBox="1"/>
          <p:nvPr/>
        </p:nvSpPr>
        <p:spPr>
          <a:xfrm>
            <a:off x="7387472" y="3616249"/>
            <a:ext cx="2252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Quelques Tb en CSV</a:t>
            </a:r>
            <a:endParaRPr/>
          </a:p>
        </p:txBody>
      </p:sp>
      <p:pic>
        <p:nvPicPr>
          <p:cNvPr id="409" name="Google Shape;409;p5"/>
          <p:cNvPicPr preferRelativeResize="0"/>
          <p:nvPr/>
        </p:nvPicPr>
        <p:blipFill>
          <a:blip r:embed="rId12">
            <a:alphaModFix/>
          </a:blip>
          <a:stretch>
            <a:fillRect/>
          </a:stretch>
        </p:blipFill>
        <p:spPr>
          <a:xfrm>
            <a:off x="326675" y="4339098"/>
            <a:ext cx="4041899" cy="153850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
          <p:cNvSpPr txBox="1"/>
          <p:nvPr>
            <p:ph type="title"/>
          </p:nvPr>
        </p:nvSpPr>
        <p:spPr>
          <a:xfrm>
            <a:off x="240941" y="365126"/>
            <a:ext cx="11710200" cy="644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fr-FR"/>
              <a:t>Traitement des données dans EMR</a:t>
            </a:r>
            <a:endParaRPr/>
          </a:p>
        </p:txBody>
      </p:sp>
      <p:sp>
        <p:nvSpPr>
          <p:cNvPr id="416" name="Google Shape;416;p6"/>
          <p:cNvSpPr txBox="1"/>
          <p:nvPr>
            <p:ph idx="12" type="sldNum"/>
          </p:nvPr>
        </p:nvSpPr>
        <p:spPr>
          <a:xfrm>
            <a:off x="9105900" y="6249988"/>
            <a:ext cx="28449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417" name="Google Shape;417;p6"/>
          <p:cNvSpPr txBox="1"/>
          <p:nvPr/>
        </p:nvSpPr>
        <p:spPr>
          <a:xfrm>
            <a:off x="9907928" y="22725"/>
            <a:ext cx="22842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200">
                <a:solidFill>
                  <a:srgbClr val="AEABAB"/>
                </a:solidFill>
                <a:latin typeface="Arial"/>
                <a:ea typeface="Arial"/>
                <a:cs typeface="Arial"/>
                <a:sym typeface="Arial"/>
              </a:rPr>
              <a:t>Stockage des raw data (S3)</a:t>
            </a:r>
            <a:endParaRPr/>
          </a:p>
          <a:p>
            <a:pPr indent="0" lvl="0" marL="0" marR="0" rtl="0" algn="l">
              <a:spcBef>
                <a:spcPts val="0"/>
              </a:spcBef>
              <a:spcAft>
                <a:spcPts val="0"/>
              </a:spcAft>
              <a:buNone/>
            </a:pPr>
            <a:r>
              <a:rPr b="1" lang="fr-FR" sz="1200">
                <a:solidFill>
                  <a:schemeClr val="dk1"/>
                </a:solidFill>
                <a:latin typeface="Arial"/>
                <a:ea typeface="Arial"/>
                <a:cs typeface="Arial"/>
                <a:sym typeface="Arial"/>
              </a:rPr>
              <a:t>Traitement (EMR) </a:t>
            </a:r>
            <a:endParaRPr/>
          </a:p>
          <a:p>
            <a:pPr indent="0" lvl="0" marL="0" marR="0" rtl="0" algn="l">
              <a:spcBef>
                <a:spcPts val="0"/>
              </a:spcBef>
              <a:spcAft>
                <a:spcPts val="0"/>
              </a:spcAft>
              <a:buNone/>
            </a:pPr>
            <a:r>
              <a:rPr b="1" lang="fr-FR" sz="1200">
                <a:solidFill>
                  <a:schemeClr val="dk1"/>
                </a:solidFill>
                <a:latin typeface="Arial"/>
                <a:ea typeface="Arial"/>
                <a:cs typeface="Arial"/>
                <a:sym typeface="Arial"/>
              </a:rPr>
              <a:t>Mise en DB NoSQL (EC2)</a:t>
            </a:r>
            <a:endParaRPr/>
          </a:p>
          <a:p>
            <a:pPr indent="0" lvl="0" marL="0" marR="0" rtl="0" algn="l">
              <a:spcBef>
                <a:spcPts val="0"/>
              </a:spcBef>
              <a:spcAft>
                <a:spcPts val="0"/>
              </a:spcAft>
              <a:buNone/>
            </a:pPr>
            <a:r>
              <a:rPr b="1" lang="fr-FR" sz="1200">
                <a:solidFill>
                  <a:srgbClr val="AEABAB"/>
                </a:solidFill>
                <a:latin typeface="Arial"/>
                <a:ea typeface="Arial"/>
                <a:cs typeface="Arial"/>
                <a:sym typeface="Arial"/>
              </a:rPr>
              <a:t>Requêtage (EC2)</a:t>
            </a:r>
            <a:endParaRPr/>
          </a:p>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pic>
        <p:nvPicPr>
          <p:cNvPr id="418" name="Google Shape;418;p6"/>
          <p:cNvPicPr preferRelativeResize="0"/>
          <p:nvPr/>
        </p:nvPicPr>
        <p:blipFill rotWithShape="1">
          <a:blip r:embed="rId3">
            <a:alphaModFix/>
          </a:blip>
          <a:srcRect b="0" l="0" r="0" t="0"/>
          <a:stretch/>
        </p:blipFill>
        <p:spPr>
          <a:xfrm>
            <a:off x="10856734" y="3984078"/>
            <a:ext cx="797044" cy="436338"/>
          </a:xfrm>
          <a:prstGeom prst="rect">
            <a:avLst/>
          </a:prstGeom>
          <a:noFill/>
          <a:ln>
            <a:noFill/>
          </a:ln>
        </p:spPr>
      </p:pic>
      <p:pic>
        <p:nvPicPr>
          <p:cNvPr descr="Jupyter Notebook Best Practices for Data Science" id="419" name="Google Shape;419;p6"/>
          <p:cNvPicPr preferRelativeResize="0"/>
          <p:nvPr/>
        </p:nvPicPr>
        <p:blipFill rotWithShape="1">
          <a:blip r:embed="rId4">
            <a:alphaModFix/>
          </a:blip>
          <a:srcRect b="7299" l="31607" r="30737" t="7521"/>
          <a:stretch/>
        </p:blipFill>
        <p:spPr>
          <a:xfrm rot="-19489">
            <a:off x="10225732" y="3946995"/>
            <a:ext cx="499193" cy="472009"/>
          </a:xfrm>
          <a:prstGeom prst="rect">
            <a:avLst/>
          </a:prstGeom>
          <a:noFill/>
          <a:ln>
            <a:noFill/>
          </a:ln>
        </p:spPr>
      </p:pic>
      <p:sp>
        <p:nvSpPr>
          <p:cNvPr id="420" name="Google Shape;420;p6"/>
          <p:cNvSpPr/>
          <p:nvPr/>
        </p:nvSpPr>
        <p:spPr>
          <a:xfrm>
            <a:off x="9994196" y="3011665"/>
            <a:ext cx="1732500" cy="1521000"/>
          </a:xfrm>
          <a:prstGeom prst="rect">
            <a:avLst/>
          </a:prstGeom>
          <a:solidFill>
            <a:srgbClr val="1D8900">
              <a:alpha val="9800"/>
            </a:srgbClr>
          </a:solidFill>
          <a:ln>
            <a:noFill/>
          </a:ln>
        </p:spPr>
        <p:txBody>
          <a:bodyPr anchorCtr="0" anchor="t" bIns="45700" lIns="338325" spcFirstLastPara="1" rIns="91425" wrap="square" tIns="45700">
            <a:noAutofit/>
          </a:bodyPr>
          <a:lstStyle/>
          <a:p>
            <a:pPr indent="0" lvl="0" marL="0" marR="0" rtl="0" algn="l">
              <a:spcBef>
                <a:spcPts val="0"/>
              </a:spcBef>
              <a:spcAft>
                <a:spcPts val="0"/>
              </a:spcAft>
              <a:buNone/>
            </a:pPr>
            <a:r>
              <a:t/>
            </a:r>
            <a:endParaRPr sz="1200">
              <a:solidFill>
                <a:srgbClr val="1E8900"/>
              </a:solidFill>
              <a:latin typeface="Calibri"/>
              <a:ea typeface="Calibri"/>
              <a:cs typeface="Calibri"/>
              <a:sym typeface="Calibri"/>
            </a:endParaRPr>
          </a:p>
        </p:txBody>
      </p:sp>
      <p:sp>
        <p:nvSpPr>
          <p:cNvPr id="421" name="Google Shape;421;p6"/>
          <p:cNvSpPr txBox="1"/>
          <p:nvPr/>
        </p:nvSpPr>
        <p:spPr>
          <a:xfrm>
            <a:off x="10005437" y="2632626"/>
            <a:ext cx="1506600" cy="289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fr-FR" sz="1400">
                <a:solidFill>
                  <a:schemeClr val="dk1"/>
                </a:solidFill>
                <a:latin typeface="Arial"/>
                <a:ea typeface="Arial"/>
                <a:cs typeface="Arial"/>
                <a:sym typeface="Arial"/>
              </a:rPr>
              <a:t>Amazon </a:t>
            </a:r>
            <a:r>
              <a:rPr b="1" lang="fr-FR" sz="1400">
                <a:solidFill>
                  <a:schemeClr val="dk1"/>
                </a:solidFill>
                <a:latin typeface="Arial"/>
                <a:ea typeface="Arial"/>
                <a:cs typeface="Arial"/>
                <a:sym typeface="Arial"/>
              </a:rPr>
              <a:t>EMR</a:t>
            </a:r>
            <a:endParaRPr/>
          </a:p>
          <a:p>
            <a:pPr indent="0" lvl="0" marL="0" marR="0" rtl="0" algn="ctr">
              <a:spcBef>
                <a:spcPts val="0"/>
              </a:spcBef>
              <a:spcAft>
                <a:spcPts val="0"/>
              </a:spcAft>
              <a:buNone/>
            </a:pPr>
            <a:r>
              <a:t/>
            </a:r>
            <a:endParaRPr b="1" sz="1400">
              <a:solidFill>
                <a:schemeClr val="dk1"/>
              </a:solidFill>
              <a:latin typeface="Arial"/>
              <a:ea typeface="Arial"/>
              <a:cs typeface="Arial"/>
              <a:sym typeface="Arial"/>
            </a:endParaRPr>
          </a:p>
          <a:p>
            <a:pPr indent="0" lvl="0" marL="0" marR="0" rtl="0" algn="ctr">
              <a:spcBef>
                <a:spcPts val="0"/>
              </a:spcBef>
              <a:spcAft>
                <a:spcPts val="0"/>
              </a:spcAft>
              <a:buNone/>
            </a:pPr>
            <a:r>
              <a:t/>
            </a:r>
            <a:endParaRPr b="1" sz="1400">
              <a:solidFill>
                <a:schemeClr val="dk1"/>
              </a:solidFill>
              <a:latin typeface="Arial"/>
              <a:ea typeface="Arial"/>
              <a:cs typeface="Arial"/>
              <a:sym typeface="Arial"/>
            </a:endParaRPr>
          </a:p>
          <a:p>
            <a:pPr indent="0" lvl="0" marL="0" marR="0" rtl="0" algn="ctr">
              <a:spcBef>
                <a:spcPts val="0"/>
              </a:spcBef>
              <a:spcAft>
                <a:spcPts val="0"/>
              </a:spcAft>
              <a:buNone/>
            </a:pPr>
            <a:r>
              <a:t/>
            </a:r>
            <a:endParaRPr b="1" sz="1400">
              <a:solidFill>
                <a:schemeClr val="dk1"/>
              </a:solidFill>
              <a:latin typeface="Arial"/>
              <a:ea typeface="Arial"/>
              <a:cs typeface="Arial"/>
              <a:sym typeface="Arial"/>
            </a:endParaRPr>
          </a:p>
          <a:p>
            <a:pPr indent="0" lvl="0" marL="0" marR="0" rtl="0" algn="ctr">
              <a:spcBef>
                <a:spcPts val="0"/>
              </a:spcBef>
              <a:spcAft>
                <a:spcPts val="0"/>
              </a:spcAft>
              <a:buNone/>
            </a:pPr>
            <a:r>
              <a:t/>
            </a:r>
            <a:endParaRPr b="1" sz="1400">
              <a:solidFill>
                <a:schemeClr val="dk1"/>
              </a:solidFill>
              <a:latin typeface="Arial"/>
              <a:ea typeface="Arial"/>
              <a:cs typeface="Arial"/>
              <a:sym typeface="Arial"/>
            </a:endParaRPr>
          </a:p>
          <a:p>
            <a:pPr indent="0" lvl="0" marL="0" marR="0" rtl="0" algn="ctr">
              <a:spcBef>
                <a:spcPts val="0"/>
              </a:spcBef>
              <a:spcAft>
                <a:spcPts val="0"/>
              </a:spcAft>
              <a:buNone/>
            </a:pPr>
            <a:r>
              <a:t/>
            </a:r>
            <a:endParaRPr b="1" sz="1400">
              <a:solidFill>
                <a:schemeClr val="dk1"/>
              </a:solidFill>
              <a:latin typeface="Arial"/>
              <a:ea typeface="Arial"/>
              <a:cs typeface="Arial"/>
              <a:sym typeface="Arial"/>
            </a:endParaRPr>
          </a:p>
          <a:p>
            <a:pPr indent="0" lvl="0" marL="0" marR="0" rtl="0" algn="ctr">
              <a:spcBef>
                <a:spcPts val="0"/>
              </a:spcBef>
              <a:spcAft>
                <a:spcPts val="0"/>
              </a:spcAft>
              <a:buNone/>
            </a:pPr>
            <a:r>
              <a:t/>
            </a:r>
            <a:endParaRPr b="1" sz="1400">
              <a:solidFill>
                <a:schemeClr val="dk1"/>
              </a:solidFill>
              <a:latin typeface="Arial"/>
              <a:ea typeface="Arial"/>
              <a:cs typeface="Arial"/>
              <a:sym typeface="Arial"/>
            </a:endParaRPr>
          </a:p>
          <a:p>
            <a:pPr indent="0" lvl="0" marL="0" marR="0" rtl="0" algn="ctr">
              <a:spcBef>
                <a:spcPts val="0"/>
              </a:spcBef>
              <a:spcAft>
                <a:spcPts val="0"/>
              </a:spcAft>
              <a:buNone/>
            </a:pPr>
            <a:r>
              <a:t/>
            </a:r>
            <a:endParaRPr b="1" sz="1400">
              <a:solidFill>
                <a:schemeClr val="dk1"/>
              </a:solidFill>
              <a:latin typeface="Arial"/>
              <a:ea typeface="Arial"/>
              <a:cs typeface="Arial"/>
              <a:sym typeface="Arial"/>
            </a:endParaRPr>
          </a:p>
          <a:p>
            <a:pPr indent="0" lvl="0" marL="0" marR="0" rtl="0" algn="ctr">
              <a:spcBef>
                <a:spcPts val="0"/>
              </a:spcBef>
              <a:spcAft>
                <a:spcPts val="0"/>
              </a:spcAft>
              <a:buNone/>
            </a:pPr>
            <a:r>
              <a:t/>
            </a:r>
            <a:endParaRPr b="1" sz="1400">
              <a:solidFill>
                <a:schemeClr val="dk1"/>
              </a:solidFill>
              <a:latin typeface="Arial"/>
              <a:ea typeface="Arial"/>
              <a:cs typeface="Arial"/>
              <a:sym typeface="Arial"/>
            </a:endParaRPr>
          </a:p>
          <a:p>
            <a:pPr indent="0" lvl="0" marL="0" marR="0" rtl="0" algn="ctr">
              <a:spcBef>
                <a:spcPts val="0"/>
              </a:spcBef>
              <a:spcAft>
                <a:spcPts val="0"/>
              </a:spcAft>
              <a:buNone/>
            </a:pPr>
            <a:r>
              <a:t/>
            </a:r>
            <a:endParaRPr b="1" sz="1400">
              <a:solidFill>
                <a:schemeClr val="dk1"/>
              </a:solidFill>
              <a:latin typeface="Arial"/>
              <a:ea typeface="Arial"/>
              <a:cs typeface="Arial"/>
              <a:sym typeface="Arial"/>
            </a:endParaRPr>
          </a:p>
          <a:p>
            <a:pPr indent="0" lvl="0" marL="0" marR="0" rtl="0" algn="ctr">
              <a:spcBef>
                <a:spcPts val="0"/>
              </a:spcBef>
              <a:spcAft>
                <a:spcPts val="0"/>
              </a:spcAft>
              <a:buNone/>
            </a:pPr>
            <a:r>
              <a:t/>
            </a:r>
            <a:endParaRPr b="1" sz="1400">
              <a:solidFill>
                <a:schemeClr val="dk1"/>
              </a:solidFill>
              <a:latin typeface="Arial"/>
              <a:ea typeface="Arial"/>
              <a:cs typeface="Arial"/>
              <a:sym typeface="Arial"/>
            </a:endParaRPr>
          </a:p>
          <a:p>
            <a:pPr indent="0" lvl="0" marL="0" marR="0" rtl="0" algn="ctr">
              <a:spcBef>
                <a:spcPts val="0"/>
              </a:spcBef>
              <a:spcAft>
                <a:spcPts val="0"/>
              </a:spcAft>
              <a:buNone/>
            </a:pPr>
            <a:r>
              <a:rPr b="1" lang="fr-FR" sz="1400">
                <a:solidFill>
                  <a:schemeClr val="dk1"/>
                </a:solidFill>
                <a:latin typeface="Arial"/>
                <a:ea typeface="Arial"/>
                <a:cs typeface="Arial"/>
                <a:sym typeface="Arial"/>
              </a:rPr>
              <a:t>Traitement des données</a:t>
            </a:r>
            <a:endParaRPr b="1" sz="1400">
              <a:solidFill>
                <a:schemeClr val="dk1"/>
              </a:solidFill>
              <a:latin typeface="Arial"/>
              <a:ea typeface="Arial"/>
              <a:cs typeface="Arial"/>
              <a:sym typeface="Arial"/>
            </a:endParaRPr>
          </a:p>
        </p:txBody>
      </p:sp>
      <p:sp>
        <p:nvSpPr>
          <p:cNvPr id="422" name="Google Shape;422;p6"/>
          <p:cNvSpPr/>
          <p:nvPr/>
        </p:nvSpPr>
        <p:spPr>
          <a:xfrm>
            <a:off x="9654914" y="1188817"/>
            <a:ext cx="2295900" cy="4590300"/>
          </a:xfrm>
          <a:prstGeom prst="rect">
            <a:avLst/>
          </a:prstGeom>
          <a:noFill/>
          <a:ln cap="flat" cmpd="sng" w="12700">
            <a:solidFill>
              <a:schemeClr val="dk1"/>
            </a:solidFill>
            <a:prstDash val="solid"/>
            <a:miter lim="800000"/>
            <a:headEnd len="sm" w="sm" type="none"/>
            <a:tailEnd len="sm" w="sm" type="none"/>
          </a:ln>
        </p:spPr>
        <p:txBody>
          <a:bodyPr anchorCtr="0" anchor="t" bIns="45700" lIns="457200" spcFirstLastPara="1" rIns="91425" wrap="square" tIns="91425">
            <a:noAutofit/>
          </a:bodyPr>
          <a:lstStyle/>
          <a:p>
            <a:pPr indent="0" lvl="0" marL="0" marR="0" rtl="0" algn="l">
              <a:spcBef>
                <a:spcPts val="0"/>
              </a:spcBef>
              <a:spcAft>
                <a:spcPts val="0"/>
              </a:spcAft>
              <a:buNone/>
            </a:pPr>
            <a:r>
              <a:rPr b="1" lang="fr-FR" sz="1400">
                <a:solidFill>
                  <a:srgbClr val="000000"/>
                </a:solidFill>
                <a:latin typeface="Arial"/>
                <a:ea typeface="Arial"/>
                <a:cs typeface="Arial"/>
                <a:sym typeface="Arial"/>
              </a:rPr>
              <a:t>Traitement des données</a:t>
            </a:r>
            <a:endParaRPr b="1" sz="1400">
              <a:solidFill>
                <a:srgbClr val="000000"/>
              </a:solidFill>
              <a:latin typeface="Arial"/>
              <a:ea typeface="Arial"/>
              <a:cs typeface="Arial"/>
              <a:sym typeface="Arial"/>
            </a:endParaRPr>
          </a:p>
        </p:txBody>
      </p:sp>
      <p:pic>
        <p:nvPicPr>
          <p:cNvPr id="423" name="Google Shape;423;p6"/>
          <p:cNvPicPr preferRelativeResize="0"/>
          <p:nvPr/>
        </p:nvPicPr>
        <p:blipFill rotWithShape="1">
          <a:blip r:embed="rId5">
            <a:alphaModFix/>
          </a:blip>
          <a:srcRect b="0" l="0" r="0" t="0"/>
          <a:stretch/>
        </p:blipFill>
        <p:spPr>
          <a:xfrm>
            <a:off x="9654913" y="1188817"/>
            <a:ext cx="330200" cy="330200"/>
          </a:xfrm>
          <a:prstGeom prst="rect">
            <a:avLst/>
          </a:prstGeom>
          <a:noFill/>
          <a:ln>
            <a:noFill/>
          </a:ln>
        </p:spPr>
      </p:pic>
      <p:pic>
        <p:nvPicPr>
          <p:cNvPr id="424" name="Google Shape;424;p6"/>
          <p:cNvPicPr preferRelativeResize="0"/>
          <p:nvPr/>
        </p:nvPicPr>
        <p:blipFill rotWithShape="1">
          <a:blip r:embed="rId6">
            <a:alphaModFix/>
          </a:blip>
          <a:srcRect b="0" l="0" r="0" t="0"/>
          <a:stretch/>
        </p:blipFill>
        <p:spPr>
          <a:xfrm>
            <a:off x="10395704" y="1775536"/>
            <a:ext cx="834539" cy="834539"/>
          </a:xfrm>
          <a:prstGeom prst="rect">
            <a:avLst/>
          </a:prstGeom>
          <a:noFill/>
          <a:ln>
            <a:noFill/>
          </a:ln>
        </p:spPr>
      </p:pic>
      <p:sp>
        <p:nvSpPr>
          <p:cNvPr id="425" name="Google Shape;425;p6"/>
          <p:cNvSpPr txBox="1"/>
          <p:nvPr/>
        </p:nvSpPr>
        <p:spPr>
          <a:xfrm>
            <a:off x="10172028" y="3713762"/>
            <a:ext cx="14034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fr-FR" sz="1400">
                <a:solidFill>
                  <a:schemeClr val="dk1"/>
                </a:solidFill>
                <a:latin typeface="Arial"/>
                <a:ea typeface="Arial"/>
                <a:cs typeface="Arial"/>
                <a:sym typeface="Arial"/>
              </a:rPr>
              <a:t>Cluster</a:t>
            </a:r>
            <a:endParaRPr/>
          </a:p>
        </p:txBody>
      </p:sp>
      <p:pic>
        <p:nvPicPr>
          <p:cNvPr id="426" name="Google Shape;426;p6"/>
          <p:cNvPicPr preferRelativeResize="0"/>
          <p:nvPr/>
        </p:nvPicPr>
        <p:blipFill rotWithShape="1">
          <a:blip r:embed="rId7">
            <a:alphaModFix/>
          </a:blip>
          <a:srcRect b="0" l="0" r="0" t="0"/>
          <a:stretch/>
        </p:blipFill>
        <p:spPr>
          <a:xfrm>
            <a:off x="10414130" y="3039604"/>
            <a:ext cx="729070" cy="729070"/>
          </a:xfrm>
          <a:prstGeom prst="rect">
            <a:avLst/>
          </a:prstGeom>
          <a:noFill/>
          <a:ln>
            <a:noFill/>
          </a:ln>
        </p:spPr>
      </p:pic>
      <p:pic>
        <p:nvPicPr>
          <p:cNvPr id="427" name="Google Shape;427;p6"/>
          <p:cNvPicPr preferRelativeResize="0"/>
          <p:nvPr/>
        </p:nvPicPr>
        <p:blipFill rotWithShape="1">
          <a:blip r:embed="rId8">
            <a:alphaModFix/>
          </a:blip>
          <a:srcRect b="0" l="0" r="0" t="0"/>
          <a:stretch/>
        </p:blipFill>
        <p:spPr>
          <a:xfrm>
            <a:off x="9985113" y="3019973"/>
            <a:ext cx="290859" cy="274637"/>
          </a:xfrm>
          <a:prstGeom prst="rect">
            <a:avLst/>
          </a:prstGeom>
          <a:noFill/>
          <a:ln>
            <a:noFill/>
          </a:ln>
        </p:spPr>
      </p:pic>
      <p:sp>
        <p:nvSpPr>
          <p:cNvPr id="428" name="Google Shape;428;p6"/>
          <p:cNvSpPr/>
          <p:nvPr/>
        </p:nvSpPr>
        <p:spPr>
          <a:xfrm>
            <a:off x="6551568" y="1605536"/>
            <a:ext cx="1678200" cy="640500"/>
          </a:xfrm>
          <a:prstGeom prst="rect">
            <a:avLst/>
          </a:prstGeom>
          <a:solidFill>
            <a:srgbClr val="5A6B86">
              <a:alpha val="9800"/>
            </a:srgbClr>
          </a:solidFill>
          <a:ln>
            <a:noFill/>
          </a:ln>
        </p:spPr>
        <p:txBody>
          <a:bodyPr anchorCtr="0" anchor="t" bIns="45700" lIns="91425" spcFirstLastPara="1" rIns="91425" wrap="square" tIns="91425">
            <a:noAutofit/>
          </a:bodyPr>
          <a:lstStyle/>
          <a:p>
            <a:pPr indent="0" lvl="0" marL="0" marR="0" rtl="0" algn="l">
              <a:spcBef>
                <a:spcPts val="0"/>
              </a:spcBef>
              <a:spcAft>
                <a:spcPts val="0"/>
              </a:spcAft>
              <a:buNone/>
            </a:pPr>
            <a:r>
              <a:rPr b="1" lang="fr-FR" sz="1600" u="sng">
                <a:solidFill>
                  <a:schemeClr val="accent2"/>
                </a:solidFill>
                <a:latin typeface="Calibri"/>
                <a:ea typeface="Calibri"/>
                <a:cs typeface="Calibri"/>
                <a:sym typeface="Calibri"/>
              </a:rPr>
              <a:t>Articles</a:t>
            </a:r>
            <a:r>
              <a:rPr lang="fr-FR" sz="1600">
                <a:solidFill>
                  <a:schemeClr val="dk1"/>
                </a:solidFill>
                <a:latin typeface="Calibri"/>
                <a:ea typeface="Calibri"/>
                <a:cs typeface="Calibri"/>
                <a:sym typeface="Calibri"/>
              </a:rPr>
              <a:t> de tout </a:t>
            </a:r>
            <a:endParaRPr/>
          </a:p>
          <a:p>
            <a:pPr indent="0" lvl="0" marL="0" marR="0" rtl="0" algn="l">
              <a:spcBef>
                <a:spcPts val="0"/>
              </a:spcBef>
              <a:spcAft>
                <a:spcPts val="0"/>
              </a:spcAft>
              <a:buNone/>
            </a:pPr>
            <a:r>
              <a:rPr lang="fr-FR" sz="1600">
                <a:solidFill>
                  <a:schemeClr val="dk1"/>
                </a:solidFill>
                <a:latin typeface="Calibri"/>
                <a:ea typeface="Calibri"/>
                <a:cs typeface="Calibri"/>
                <a:sym typeface="Calibri"/>
              </a:rPr>
              <a:t>thèmes (GKG)</a:t>
            </a:r>
            <a:endParaRPr/>
          </a:p>
        </p:txBody>
      </p:sp>
      <p:sp>
        <p:nvSpPr>
          <p:cNvPr id="429" name="Google Shape;429;p6"/>
          <p:cNvSpPr/>
          <p:nvPr/>
        </p:nvSpPr>
        <p:spPr>
          <a:xfrm>
            <a:off x="902770" y="1625689"/>
            <a:ext cx="1965000" cy="644400"/>
          </a:xfrm>
          <a:prstGeom prst="rect">
            <a:avLst/>
          </a:prstGeom>
          <a:solidFill>
            <a:srgbClr val="5A6B86">
              <a:alpha val="9800"/>
            </a:srgbClr>
          </a:solidFill>
          <a:ln>
            <a:noFill/>
          </a:ln>
        </p:spPr>
        <p:txBody>
          <a:bodyPr anchorCtr="0" anchor="t" bIns="45700" lIns="91425" spcFirstLastPara="1" rIns="91425" wrap="square" tIns="91425">
            <a:noAutofit/>
          </a:bodyPr>
          <a:lstStyle/>
          <a:p>
            <a:pPr indent="0" lvl="0" marL="0" marR="0" rtl="0" algn="l">
              <a:spcBef>
                <a:spcPts val="0"/>
              </a:spcBef>
              <a:spcAft>
                <a:spcPts val="0"/>
              </a:spcAft>
              <a:buNone/>
            </a:pPr>
            <a:r>
              <a:rPr b="1" lang="fr-FR" sz="1600" u="sng">
                <a:solidFill>
                  <a:schemeClr val="accent1"/>
                </a:solidFill>
                <a:latin typeface="Calibri"/>
                <a:ea typeface="Calibri"/>
                <a:cs typeface="Calibri"/>
                <a:sym typeface="Calibri"/>
              </a:rPr>
              <a:t>Evenement</a:t>
            </a:r>
            <a:endParaRPr b="1" sz="1600">
              <a:solidFill>
                <a:schemeClr val="accent1"/>
              </a:solidFill>
              <a:latin typeface="Calibri"/>
              <a:ea typeface="Calibri"/>
              <a:cs typeface="Calibri"/>
              <a:sym typeface="Calibri"/>
            </a:endParaRPr>
          </a:p>
          <a:p>
            <a:pPr indent="0" lvl="0" marL="0" marR="0" rtl="0" algn="l">
              <a:spcBef>
                <a:spcPts val="0"/>
              </a:spcBef>
              <a:spcAft>
                <a:spcPts val="0"/>
              </a:spcAft>
              <a:buNone/>
            </a:pPr>
            <a:r>
              <a:rPr lang="fr-FR" sz="1600">
                <a:solidFill>
                  <a:schemeClr val="dk1"/>
                </a:solidFill>
                <a:latin typeface="Calibri"/>
                <a:ea typeface="Calibri"/>
                <a:cs typeface="Calibri"/>
                <a:sym typeface="Calibri"/>
              </a:rPr>
              <a:t>Décrit un évènement</a:t>
            </a:r>
            <a:endParaRPr/>
          </a:p>
        </p:txBody>
      </p:sp>
      <p:sp>
        <p:nvSpPr>
          <p:cNvPr id="430" name="Google Shape;430;p6"/>
          <p:cNvSpPr/>
          <p:nvPr/>
        </p:nvSpPr>
        <p:spPr>
          <a:xfrm>
            <a:off x="3659483" y="945506"/>
            <a:ext cx="2145900" cy="872100"/>
          </a:xfrm>
          <a:prstGeom prst="rect">
            <a:avLst/>
          </a:prstGeom>
          <a:solidFill>
            <a:srgbClr val="5A6B86">
              <a:alpha val="9800"/>
            </a:srgbClr>
          </a:solidFill>
          <a:ln>
            <a:noFill/>
          </a:ln>
        </p:spPr>
        <p:txBody>
          <a:bodyPr anchorCtr="0" anchor="t" bIns="45700" lIns="91425" spcFirstLastPara="1" rIns="91425" wrap="square" tIns="91425">
            <a:noAutofit/>
          </a:bodyPr>
          <a:lstStyle/>
          <a:p>
            <a:pPr indent="0" lvl="0" marL="0" marR="0" rtl="0" algn="l">
              <a:spcBef>
                <a:spcPts val="0"/>
              </a:spcBef>
              <a:spcAft>
                <a:spcPts val="0"/>
              </a:spcAft>
              <a:buNone/>
            </a:pPr>
            <a:r>
              <a:rPr b="1" lang="fr-FR" sz="1600" u="sng">
                <a:solidFill>
                  <a:schemeClr val="dk1"/>
                </a:solidFill>
                <a:latin typeface="Calibri"/>
                <a:ea typeface="Calibri"/>
                <a:cs typeface="Calibri"/>
                <a:sym typeface="Calibri"/>
              </a:rPr>
              <a:t>Mention</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fr-FR" sz="1600">
                <a:solidFill>
                  <a:schemeClr val="dk1"/>
                </a:solidFill>
                <a:latin typeface="Calibri"/>
                <a:ea typeface="Calibri"/>
                <a:cs typeface="Calibri"/>
                <a:sym typeface="Calibri"/>
              </a:rPr>
              <a:t>Quel </a:t>
            </a:r>
            <a:r>
              <a:rPr b="1" lang="fr-FR" sz="1600" u="sng">
                <a:solidFill>
                  <a:schemeClr val="accent1"/>
                </a:solidFill>
                <a:latin typeface="Calibri"/>
                <a:ea typeface="Calibri"/>
                <a:cs typeface="Calibri"/>
                <a:sym typeface="Calibri"/>
              </a:rPr>
              <a:t>évènement</a:t>
            </a:r>
            <a:r>
              <a:rPr lang="fr-FR" sz="1600">
                <a:solidFill>
                  <a:schemeClr val="dk1"/>
                </a:solidFill>
                <a:latin typeface="Calibri"/>
                <a:ea typeface="Calibri"/>
                <a:cs typeface="Calibri"/>
                <a:sym typeface="Calibri"/>
              </a:rPr>
              <a:t> a été </a:t>
            </a:r>
            <a:endParaRPr/>
          </a:p>
          <a:p>
            <a:pPr indent="0" lvl="0" marL="0" marR="0" rtl="0" algn="l">
              <a:spcBef>
                <a:spcPts val="0"/>
              </a:spcBef>
              <a:spcAft>
                <a:spcPts val="0"/>
              </a:spcAft>
              <a:buNone/>
            </a:pPr>
            <a:r>
              <a:rPr lang="fr-FR" sz="1600">
                <a:solidFill>
                  <a:schemeClr val="dk1"/>
                </a:solidFill>
                <a:latin typeface="Calibri"/>
                <a:ea typeface="Calibri"/>
                <a:cs typeface="Calibri"/>
                <a:sym typeface="Calibri"/>
              </a:rPr>
              <a:t>cité dans quel </a:t>
            </a:r>
            <a:r>
              <a:rPr b="1" lang="fr-FR" sz="1600" u="sng">
                <a:solidFill>
                  <a:schemeClr val="accent2"/>
                </a:solidFill>
                <a:latin typeface="Calibri"/>
                <a:ea typeface="Calibri"/>
                <a:cs typeface="Calibri"/>
                <a:sym typeface="Calibri"/>
              </a:rPr>
              <a:t>article</a:t>
            </a:r>
            <a:r>
              <a:rPr lang="fr-FR" sz="1600">
                <a:solidFill>
                  <a:schemeClr val="dk1"/>
                </a:solidFill>
                <a:latin typeface="Calibri"/>
                <a:ea typeface="Calibri"/>
                <a:cs typeface="Calibri"/>
                <a:sym typeface="Calibri"/>
              </a:rPr>
              <a:t> ?</a:t>
            </a:r>
            <a:endParaRPr/>
          </a:p>
        </p:txBody>
      </p:sp>
      <p:sp>
        <p:nvSpPr>
          <p:cNvPr id="431" name="Google Shape;431;p6"/>
          <p:cNvSpPr/>
          <p:nvPr/>
        </p:nvSpPr>
        <p:spPr>
          <a:xfrm>
            <a:off x="2074149" y="1230536"/>
            <a:ext cx="1586198" cy="426085"/>
          </a:xfrm>
          <a:custGeom>
            <a:rect b="b" l="l" r="r" t="t"/>
            <a:pathLst>
              <a:path extrusionOk="0" h="698500" w="1485900">
                <a:moveTo>
                  <a:pt x="1485900" y="0"/>
                </a:moveTo>
                <a:lnTo>
                  <a:pt x="0" y="0"/>
                </a:lnTo>
                <a:lnTo>
                  <a:pt x="0" y="698500"/>
                </a:lnTo>
              </a:path>
            </a:pathLst>
          </a:custGeom>
          <a:noFill/>
          <a:ln cap="flat" cmpd="sng" w="12700">
            <a:solidFill>
              <a:schemeClr val="dk2"/>
            </a:solidFill>
            <a:prstDash val="solid"/>
            <a:miter lim="800000"/>
            <a:headEnd len="sm" w="sm" type="none"/>
            <a:tailEnd len="med" w="med" type="stealth"/>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2" name="Google Shape;432;p6"/>
          <p:cNvSpPr/>
          <p:nvPr/>
        </p:nvSpPr>
        <p:spPr>
          <a:xfrm flipH="1">
            <a:off x="5804503" y="1218313"/>
            <a:ext cx="1586198" cy="387668"/>
          </a:xfrm>
          <a:custGeom>
            <a:rect b="b" l="l" r="r" t="t"/>
            <a:pathLst>
              <a:path extrusionOk="0" h="698500" w="1485900">
                <a:moveTo>
                  <a:pt x="1485900" y="0"/>
                </a:moveTo>
                <a:lnTo>
                  <a:pt x="0" y="0"/>
                </a:lnTo>
                <a:lnTo>
                  <a:pt x="0" y="698500"/>
                </a:lnTo>
              </a:path>
            </a:pathLst>
          </a:custGeom>
          <a:noFill/>
          <a:ln cap="flat" cmpd="sng" w="12700">
            <a:solidFill>
              <a:schemeClr val="dk2"/>
            </a:solidFill>
            <a:prstDash val="solid"/>
            <a:miter lim="800000"/>
            <a:headEnd len="sm" w="sm" type="none"/>
            <a:tailEnd len="med" w="med" type="stealth"/>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33" name="Google Shape;433;p6"/>
          <p:cNvPicPr preferRelativeResize="0"/>
          <p:nvPr/>
        </p:nvPicPr>
        <p:blipFill rotWithShape="1">
          <a:blip r:embed="rId9">
            <a:alphaModFix/>
          </a:blip>
          <a:srcRect b="0" l="0" r="0" t="0"/>
          <a:stretch/>
        </p:blipFill>
        <p:spPr>
          <a:xfrm>
            <a:off x="6194311" y="1714727"/>
            <a:ext cx="457200" cy="457200"/>
          </a:xfrm>
          <a:prstGeom prst="rect">
            <a:avLst/>
          </a:prstGeom>
          <a:noFill/>
          <a:ln>
            <a:noFill/>
          </a:ln>
        </p:spPr>
      </p:pic>
      <p:pic>
        <p:nvPicPr>
          <p:cNvPr id="434" name="Google Shape;434;p6"/>
          <p:cNvPicPr preferRelativeResize="0"/>
          <p:nvPr/>
        </p:nvPicPr>
        <p:blipFill rotWithShape="1">
          <a:blip r:embed="rId10">
            <a:alphaModFix/>
          </a:blip>
          <a:srcRect b="0" l="0" r="0" t="0"/>
          <a:stretch/>
        </p:blipFill>
        <p:spPr>
          <a:xfrm>
            <a:off x="2767860" y="1742910"/>
            <a:ext cx="457200" cy="457200"/>
          </a:xfrm>
          <a:prstGeom prst="rect">
            <a:avLst/>
          </a:prstGeom>
          <a:noFill/>
          <a:ln>
            <a:noFill/>
          </a:ln>
        </p:spPr>
      </p:pic>
      <p:sp>
        <p:nvSpPr>
          <p:cNvPr id="435" name="Google Shape;435;p6"/>
          <p:cNvSpPr txBox="1"/>
          <p:nvPr/>
        </p:nvSpPr>
        <p:spPr>
          <a:xfrm>
            <a:off x="1090613" y="6249988"/>
            <a:ext cx="44625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fr-FR" sz="1050">
                <a:solidFill>
                  <a:srgbClr val="161E2D"/>
                </a:solidFill>
                <a:latin typeface="Arial"/>
                <a:ea typeface="Arial"/>
                <a:cs typeface="Arial"/>
                <a:sym typeface="Arial"/>
              </a:rPr>
              <a:t>© 2020, Amazon Web Services, Inc. or its affiliates. All rights reserved.</a:t>
            </a:r>
            <a:endParaRPr/>
          </a:p>
        </p:txBody>
      </p:sp>
      <p:grpSp>
        <p:nvGrpSpPr>
          <p:cNvPr id="436" name="Google Shape;436;p6"/>
          <p:cNvGrpSpPr/>
          <p:nvPr/>
        </p:nvGrpSpPr>
        <p:grpSpPr>
          <a:xfrm>
            <a:off x="198444" y="3429609"/>
            <a:ext cx="9305100" cy="3219245"/>
            <a:chOff x="0" y="615189"/>
            <a:chExt cx="9305100" cy="3219245"/>
          </a:xfrm>
        </p:grpSpPr>
        <p:sp>
          <p:nvSpPr>
            <p:cNvPr id="437" name="Google Shape;437;p6"/>
            <p:cNvSpPr/>
            <p:nvPr/>
          </p:nvSpPr>
          <p:spPr>
            <a:xfrm>
              <a:off x="0" y="3109334"/>
              <a:ext cx="9305100" cy="725100"/>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
            <p:cNvSpPr txBox="1"/>
            <p:nvPr/>
          </p:nvSpPr>
          <p:spPr>
            <a:xfrm>
              <a:off x="0" y="3109334"/>
              <a:ext cx="2791500" cy="725100"/>
            </a:xfrm>
            <a:prstGeom prst="rect">
              <a:avLst/>
            </a:prstGeom>
            <a:noFill/>
            <a:ln>
              <a:noFill/>
            </a:ln>
          </p:spPr>
          <p:txBody>
            <a:bodyPr anchorCtr="0" anchor="ctr" bIns="120900" lIns="120900" spcFirstLastPara="1" rIns="120900" wrap="square" tIns="120900">
              <a:noAutofit/>
            </a:bodyPr>
            <a:lstStyle/>
            <a:p>
              <a:pPr indent="0" lvl="0" marL="0" marR="0" rtl="0" algn="ctr">
                <a:lnSpc>
                  <a:spcPct val="90000"/>
                </a:lnSpc>
                <a:spcBef>
                  <a:spcPts val="0"/>
                </a:spcBef>
                <a:spcAft>
                  <a:spcPts val="0"/>
                </a:spcAft>
                <a:buClr>
                  <a:schemeClr val="dk1"/>
                </a:buClr>
                <a:buSzPts val="1700"/>
                <a:buFont typeface="Calibri"/>
                <a:buNone/>
              </a:pPr>
              <a:r>
                <a:rPr lang="fr-FR" sz="1700">
                  <a:solidFill>
                    <a:schemeClr val="dk1"/>
                  </a:solidFill>
                  <a:latin typeface="Calibri"/>
                  <a:ea typeface="Calibri"/>
                  <a:cs typeface="Calibri"/>
                  <a:sym typeface="Calibri"/>
                </a:rPr>
                <a:t>Merge des fichiers EN avec les non-EN</a:t>
              </a:r>
              <a:endParaRPr sz="1700">
                <a:solidFill>
                  <a:schemeClr val="dk1"/>
                </a:solidFill>
                <a:latin typeface="Calibri"/>
                <a:ea typeface="Calibri"/>
                <a:cs typeface="Calibri"/>
                <a:sym typeface="Calibri"/>
              </a:endParaRPr>
            </a:p>
          </p:txBody>
        </p:sp>
        <p:sp>
          <p:nvSpPr>
            <p:cNvPr id="439" name="Google Shape;439;p6"/>
            <p:cNvSpPr/>
            <p:nvPr/>
          </p:nvSpPr>
          <p:spPr>
            <a:xfrm>
              <a:off x="0" y="1461189"/>
              <a:ext cx="9305100" cy="1527300"/>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6"/>
            <p:cNvSpPr txBox="1"/>
            <p:nvPr/>
          </p:nvSpPr>
          <p:spPr>
            <a:xfrm>
              <a:off x="0" y="1461189"/>
              <a:ext cx="2791500" cy="1527300"/>
            </a:xfrm>
            <a:prstGeom prst="rect">
              <a:avLst/>
            </a:prstGeom>
            <a:noFill/>
            <a:ln>
              <a:noFill/>
            </a:ln>
          </p:spPr>
          <p:txBody>
            <a:bodyPr anchorCtr="0" anchor="ctr" bIns="120900" lIns="120900" spcFirstLastPara="1" rIns="120900" wrap="square" tIns="120900">
              <a:noAutofit/>
            </a:bodyPr>
            <a:lstStyle/>
            <a:p>
              <a:pPr indent="0" lvl="0" marL="0" marR="0" rtl="0" algn="ctr">
                <a:lnSpc>
                  <a:spcPct val="90000"/>
                </a:lnSpc>
                <a:spcBef>
                  <a:spcPts val="0"/>
                </a:spcBef>
                <a:spcAft>
                  <a:spcPts val="0"/>
                </a:spcAft>
                <a:buClr>
                  <a:schemeClr val="dk1"/>
                </a:buClr>
                <a:buSzPts val="1700"/>
                <a:buFont typeface="Calibri"/>
                <a:buNone/>
              </a:pPr>
              <a:r>
                <a:rPr lang="fr-FR" sz="1700">
                  <a:solidFill>
                    <a:schemeClr val="dk1"/>
                  </a:solidFill>
                  <a:latin typeface="Calibri"/>
                  <a:ea typeface="Calibri"/>
                  <a:cs typeface="Calibri"/>
                  <a:sym typeface="Calibri"/>
                </a:rPr>
                <a:t>Filtrage du GKG et jointure par les mentions</a:t>
              </a:r>
              <a:endParaRPr/>
            </a:p>
          </p:txBody>
        </p:sp>
        <p:sp>
          <p:nvSpPr>
            <p:cNvPr id="441" name="Google Shape;441;p6"/>
            <p:cNvSpPr/>
            <p:nvPr/>
          </p:nvSpPr>
          <p:spPr>
            <a:xfrm>
              <a:off x="0" y="615189"/>
              <a:ext cx="9305100" cy="725100"/>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6"/>
            <p:cNvSpPr txBox="1"/>
            <p:nvPr/>
          </p:nvSpPr>
          <p:spPr>
            <a:xfrm>
              <a:off x="0" y="615189"/>
              <a:ext cx="2791500" cy="725100"/>
            </a:xfrm>
            <a:prstGeom prst="rect">
              <a:avLst/>
            </a:prstGeom>
            <a:noFill/>
            <a:ln>
              <a:noFill/>
            </a:ln>
          </p:spPr>
          <p:txBody>
            <a:bodyPr anchorCtr="0" anchor="ctr" bIns="120900" lIns="120900" spcFirstLastPara="1" rIns="120900" wrap="square" tIns="120900">
              <a:noAutofit/>
            </a:bodyPr>
            <a:lstStyle/>
            <a:p>
              <a:pPr indent="0" lvl="0" marL="0" marR="0" rtl="0" algn="ctr">
                <a:lnSpc>
                  <a:spcPct val="90000"/>
                </a:lnSpc>
                <a:spcBef>
                  <a:spcPts val="0"/>
                </a:spcBef>
                <a:spcAft>
                  <a:spcPts val="0"/>
                </a:spcAft>
                <a:buClr>
                  <a:schemeClr val="dk1"/>
                </a:buClr>
                <a:buSzPts val="1700"/>
                <a:buFont typeface="Calibri"/>
                <a:buNone/>
              </a:pPr>
              <a:r>
                <a:rPr lang="fr-FR" sz="1700">
                  <a:solidFill>
                    <a:schemeClr val="dk1"/>
                  </a:solidFill>
                  <a:latin typeface="Calibri"/>
                  <a:ea typeface="Calibri"/>
                  <a:cs typeface="Calibri"/>
                  <a:sym typeface="Calibri"/>
                </a:rPr>
                <a:t>DataFrame final</a:t>
              </a:r>
              <a:endParaRPr/>
            </a:p>
          </p:txBody>
        </p:sp>
        <p:sp>
          <p:nvSpPr>
            <p:cNvPr id="443" name="Google Shape;443;p6"/>
            <p:cNvSpPr/>
            <p:nvPr/>
          </p:nvSpPr>
          <p:spPr>
            <a:xfrm>
              <a:off x="5029944" y="675618"/>
              <a:ext cx="2137200" cy="604200"/>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6"/>
            <p:cNvSpPr txBox="1"/>
            <p:nvPr/>
          </p:nvSpPr>
          <p:spPr>
            <a:xfrm>
              <a:off x="5047643" y="693317"/>
              <a:ext cx="2101800" cy="568800"/>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lt1"/>
                </a:buClr>
                <a:buSzPts val="2000"/>
                <a:buFont typeface="Calibri"/>
                <a:buNone/>
              </a:pPr>
              <a:r>
                <a:rPr lang="fr-FR" sz="2000">
                  <a:solidFill>
                    <a:schemeClr val="lt1"/>
                  </a:solidFill>
                  <a:latin typeface="Calibri"/>
                  <a:ea typeface="Calibri"/>
                  <a:cs typeface="Calibri"/>
                  <a:sym typeface="Calibri"/>
                </a:rPr>
                <a:t>DataFrame Scala</a:t>
              </a:r>
              <a:endParaRPr/>
            </a:p>
          </p:txBody>
        </p:sp>
        <p:sp>
          <p:nvSpPr>
            <p:cNvPr id="445" name="Google Shape;445;p6"/>
            <p:cNvSpPr/>
            <p:nvPr/>
          </p:nvSpPr>
          <p:spPr>
            <a:xfrm>
              <a:off x="3645495" y="1279903"/>
              <a:ext cx="2453100" cy="963000"/>
            </a:xfrm>
            <a:custGeom>
              <a:rect b="b" l="l" r="r" t="t"/>
              <a:pathLst>
                <a:path extrusionOk="0" h="120000" w="120000">
                  <a:moveTo>
                    <a:pt x="120000" y="0"/>
                  </a:moveTo>
                  <a:lnTo>
                    <a:pt x="120000" y="60000"/>
                  </a:lnTo>
                  <a:lnTo>
                    <a:pt x="0" y="60000"/>
                  </a:lnTo>
                  <a:lnTo>
                    <a:pt x="0" y="120000"/>
                  </a:lnTo>
                </a:path>
              </a:pathLst>
            </a:custGeom>
            <a:noFill/>
            <a:ln cap="flat" cmpd="sng" w="12700">
              <a:solidFill>
                <a:srgbClr val="345A99"/>
              </a:solidFill>
              <a:prstDash val="solid"/>
              <a:miter lim="800000"/>
              <a:headEnd len="sm" w="sm" type="none"/>
              <a:tailEnd len="sm" w="sm" type="none"/>
            </a:ln>
          </p:spPr>
        </p:sp>
        <p:sp>
          <p:nvSpPr>
            <p:cNvPr id="446" name="Google Shape;446;p6"/>
            <p:cNvSpPr/>
            <p:nvPr/>
          </p:nvSpPr>
          <p:spPr>
            <a:xfrm>
              <a:off x="3134378" y="2242965"/>
              <a:ext cx="1022100" cy="604200"/>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
            <p:cNvSpPr txBox="1"/>
            <p:nvPr/>
          </p:nvSpPr>
          <p:spPr>
            <a:xfrm>
              <a:off x="3152077" y="2260664"/>
              <a:ext cx="986700" cy="568800"/>
            </a:xfrm>
            <a:prstGeom prst="rect">
              <a:avLst/>
            </a:prstGeom>
            <a:noFill/>
            <a:ln>
              <a:noFill/>
            </a:ln>
          </p:spPr>
          <p:txBody>
            <a:bodyPr anchorCtr="0" anchor="ctr" bIns="76200" lIns="76200" spcFirstLastPara="1" rIns="76200" wrap="square" tIns="76200">
              <a:noAutofit/>
            </a:bodyPr>
            <a:lstStyle/>
            <a:p>
              <a:pPr indent="0" lvl="0" marL="0" marR="0" rtl="0" algn="l">
                <a:lnSpc>
                  <a:spcPct val="90000"/>
                </a:lnSpc>
                <a:spcBef>
                  <a:spcPts val="0"/>
                </a:spcBef>
                <a:spcAft>
                  <a:spcPts val="0"/>
                </a:spcAft>
                <a:buClr>
                  <a:schemeClr val="lt1"/>
                </a:buClr>
                <a:buSzPts val="2000"/>
                <a:buFont typeface="Calibri"/>
                <a:buNone/>
              </a:pPr>
              <a:r>
                <a:rPr lang="fr-FR" sz="2000">
                  <a:solidFill>
                    <a:schemeClr val="lt1"/>
                  </a:solidFill>
                  <a:latin typeface="Calibri"/>
                  <a:ea typeface="Calibri"/>
                  <a:cs typeface="Calibri"/>
                  <a:sym typeface="Calibri"/>
                </a:rPr>
                <a:t>GKG</a:t>
              </a:r>
              <a:endParaRPr b="1" sz="2000" u="sng">
                <a:solidFill>
                  <a:schemeClr val="lt1"/>
                </a:solidFill>
                <a:latin typeface="Calibri"/>
                <a:ea typeface="Calibri"/>
                <a:cs typeface="Calibri"/>
                <a:sym typeface="Calibri"/>
              </a:endParaRPr>
            </a:p>
          </p:txBody>
        </p:sp>
        <p:sp>
          <p:nvSpPr>
            <p:cNvPr id="448" name="Google Shape;448;p6"/>
            <p:cNvSpPr/>
            <p:nvPr/>
          </p:nvSpPr>
          <p:spPr>
            <a:xfrm>
              <a:off x="3090883" y="2847251"/>
              <a:ext cx="554700" cy="318900"/>
            </a:xfrm>
            <a:custGeom>
              <a:rect b="b" l="l" r="r" t="t"/>
              <a:pathLst>
                <a:path extrusionOk="0" h="120000" w="120000">
                  <a:moveTo>
                    <a:pt x="120000" y="0"/>
                  </a:moveTo>
                  <a:lnTo>
                    <a:pt x="120000" y="60000"/>
                  </a:lnTo>
                  <a:lnTo>
                    <a:pt x="0" y="60000"/>
                  </a:lnTo>
                  <a:lnTo>
                    <a:pt x="0" y="120000"/>
                  </a:lnTo>
                </a:path>
              </a:pathLst>
            </a:custGeom>
            <a:noFill/>
            <a:ln cap="flat" cmpd="sng" w="12700">
              <a:solidFill>
                <a:srgbClr val="3A66B1"/>
              </a:solidFill>
              <a:prstDash val="solid"/>
              <a:miter lim="800000"/>
              <a:headEnd len="sm" w="sm" type="none"/>
              <a:tailEnd len="sm" w="sm" type="none"/>
            </a:ln>
          </p:spPr>
        </p:sp>
        <p:sp>
          <p:nvSpPr>
            <p:cNvPr id="449" name="Google Shape;449;p6"/>
            <p:cNvSpPr/>
            <p:nvPr/>
          </p:nvSpPr>
          <p:spPr>
            <a:xfrm>
              <a:off x="2750375" y="3166253"/>
              <a:ext cx="681000" cy="604200"/>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6"/>
            <p:cNvSpPr txBox="1"/>
            <p:nvPr/>
          </p:nvSpPr>
          <p:spPr>
            <a:xfrm>
              <a:off x="2768074" y="3183952"/>
              <a:ext cx="645600" cy="568800"/>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chemeClr val="lt1"/>
                </a:buClr>
                <a:buSzPts val="1400"/>
                <a:buFont typeface="Calibri"/>
                <a:buNone/>
              </a:pPr>
              <a:r>
                <a:rPr lang="fr-FR" sz="1400">
                  <a:solidFill>
                    <a:schemeClr val="lt1"/>
                  </a:solidFill>
                  <a:latin typeface="Calibri"/>
                  <a:ea typeface="Calibri"/>
                  <a:cs typeface="Calibri"/>
                  <a:sym typeface="Calibri"/>
                </a:rPr>
                <a:t>GKG</a:t>
              </a:r>
              <a:endParaRPr/>
            </a:p>
            <a:p>
              <a:pPr indent="0" lvl="0" marL="0" marR="0" rtl="0" algn="ctr">
                <a:lnSpc>
                  <a:spcPct val="90000"/>
                </a:lnSpc>
                <a:spcBef>
                  <a:spcPts val="490"/>
                </a:spcBef>
                <a:spcAft>
                  <a:spcPts val="0"/>
                </a:spcAft>
                <a:buClr>
                  <a:schemeClr val="lt1"/>
                </a:buClr>
                <a:buSzPts val="1400"/>
                <a:buFont typeface="Calibri"/>
                <a:buNone/>
              </a:pPr>
              <a:r>
                <a:rPr lang="fr-FR" sz="1400">
                  <a:solidFill>
                    <a:schemeClr val="lt1"/>
                  </a:solidFill>
                  <a:latin typeface="Calibri"/>
                  <a:ea typeface="Calibri"/>
                  <a:cs typeface="Calibri"/>
                  <a:sym typeface="Calibri"/>
                </a:rPr>
                <a:t>EN</a:t>
              </a:r>
              <a:endParaRPr/>
            </a:p>
          </p:txBody>
        </p:sp>
        <p:sp>
          <p:nvSpPr>
            <p:cNvPr id="451" name="Google Shape;451;p6"/>
            <p:cNvSpPr/>
            <p:nvPr/>
          </p:nvSpPr>
          <p:spPr>
            <a:xfrm>
              <a:off x="3645495" y="2847251"/>
              <a:ext cx="544200" cy="318900"/>
            </a:xfrm>
            <a:custGeom>
              <a:rect b="b" l="l" r="r" t="t"/>
              <a:pathLst>
                <a:path extrusionOk="0" h="120000" w="120000">
                  <a:moveTo>
                    <a:pt x="0" y="0"/>
                  </a:moveTo>
                  <a:lnTo>
                    <a:pt x="0" y="60000"/>
                  </a:lnTo>
                  <a:lnTo>
                    <a:pt x="120000" y="60000"/>
                  </a:lnTo>
                  <a:lnTo>
                    <a:pt x="120000" y="120000"/>
                  </a:lnTo>
                </a:path>
              </a:pathLst>
            </a:custGeom>
            <a:noFill/>
            <a:ln cap="flat" cmpd="sng" w="12700">
              <a:solidFill>
                <a:srgbClr val="3A66B1"/>
              </a:solidFill>
              <a:prstDash val="solid"/>
              <a:miter lim="800000"/>
              <a:headEnd len="sm" w="sm" type="none"/>
              <a:tailEnd len="sm" w="sm" type="none"/>
            </a:ln>
          </p:spPr>
        </p:sp>
        <p:sp>
          <p:nvSpPr>
            <p:cNvPr id="452" name="Google Shape;452;p6"/>
            <p:cNvSpPr/>
            <p:nvPr/>
          </p:nvSpPr>
          <p:spPr>
            <a:xfrm>
              <a:off x="3703321" y="3166253"/>
              <a:ext cx="972900" cy="604200"/>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
            <p:cNvSpPr txBox="1"/>
            <p:nvPr/>
          </p:nvSpPr>
          <p:spPr>
            <a:xfrm>
              <a:off x="3721020" y="3183952"/>
              <a:ext cx="937500" cy="568800"/>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chemeClr val="lt1"/>
                </a:buClr>
                <a:buSzPts val="1400"/>
                <a:buFont typeface="Calibri"/>
                <a:buNone/>
              </a:pPr>
              <a:r>
                <a:rPr lang="fr-FR" sz="1400">
                  <a:solidFill>
                    <a:schemeClr val="lt1"/>
                  </a:solidFill>
                  <a:latin typeface="Calibri"/>
                  <a:ea typeface="Calibri"/>
                  <a:cs typeface="Calibri"/>
                  <a:sym typeface="Calibri"/>
                </a:rPr>
                <a:t>GKG translate</a:t>
              </a:r>
              <a:endParaRPr/>
            </a:p>
          </p:txBody>
        </p:sp>
        <p:sp>
          <p:nvSpPr>
            <p:cNvPr id="454" name="Google Shape;454;p6"/>
            <p:cNvSpPr/>
            <p:nvPr/>
          </p:nvSpPr>
          <p:spPr>
            <a:xfrm>
              <a:off x="5848419" y="1279903"/>
              <a:ext cx="250200" cy="963000"/>
            </a:xfrm>
            <a:custGeom>
              <a:rect b="b" l="l" r="r" t="t"/>
              <a:pathLst>
                <a:path extrusionOk="0" h="120000" w="120000">
                  <a:moveTo>
                    <a:pt x="120000" y="0"/>
                  </a:moveTo>
                  <a:lnTo>
                    <a:pt x="120000" y="60000"/>
                  </a:lnTo>
                  <a:lnTo>
                    <a:pt x="0" y="60000"/>
                  </a:lnTo>
                  <a:lnTo>
                    <a:pt x="0" y="120000"/>
                  </a:lnTo>
                </a:path>
              </a:pathLst>
            </a:custGeom>
            <a:noFill/>
            <a:ln cap="flat" cmpd="sng" w="12700">
              <a:solidFill>
                <a:srgbClr val="345A99"/>
              </a:solidFill>
              <a:prstDash val="solid"/>
              <a:miter lim="800000"/>
              <a:headEnd len="sm" w="sm" type="none"/>
              <a:tailEnd len="sm" w="sm" type="none"/>
            </a:ln>
          </p:spPr>
        </p:sp>
        <p:sp>
          <p:nvSpPr>
            <p:cNvPr id="455" name="Google Shape;455;p6"/>
            <p:cNvSpPr/>
            <p:nvPr/>
          </p:nvSpPr>
          <p:spPr>
            <a:xfrm>
              <a:off x="5259794" y="2242965"/>
              <a:ext cx="1177200" cy="604200"/>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6"/>
            <p:cNvSpPr txBox="1"/>
            <p:nvPr/>
          </p:nvSpPr>
          <p:spPr>
            <a:xfrm>
              <a:off x="5277493" y="2260664"/>
              <a:ext cx="1141800" cy="568800"/>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lt1"/>
                </a:buClr>
                <a:buSzPts val="2000"/>
                <a:buFont typeface="Calibri"/>
                <a:buNone/>
              </a:pPr>
              <a:r>
                <a:rPr lang="fr-FR" sz="2000">
                  <a:solidFill>
                    <a:schemeClr val="lt1"/>
                  </a:solidFill>
                  <a:latin typeface="Calibri"/>
                  <a:ea typeface="Calibri"/>
                  <a:cs typeface="Calibri"/>
                  <a:sym typeface="Calibri"/>
                </a:rPr>
                <a:t>Mentions</a:t>
              </a:r>
              <a:endParaRPr/>
            </a:p>
          </p:txBody>
        </p:sp>
        <p:sp>
          <p:nvSpPr>
            <p:cNvPr id="457" name="Google Shape;457;p6"/>
            <p:cNvSpPr/>
            <p:nvPr/>
          </p:nvSpPr>
          <p:spPr>
            <a:xfrm>
              <a:off x="5377063" y="2847251"/>
              <a:ext cx="471300" cy="318900"/>
            </a:xfrm>
            <a:custGeom>
              <a:rect b="b" l="l" r="r" t="t"/>
              <a:pathLst>
                <a:path extrusionOk="0" h="120000" w="120000">
                  <a:moveTo>
                    <a:pt x="120000" y="0"/>
                  </a:moveTo>
                  <a:lnTo>
                    <a:pt x="120000" y="60000"/>
                  </a:lnTo>
                  <a:lnTo>
                    <a:pt x="0" y="60000"/>
                  </a:lnTo>
                  <a:lnTo>
                    <a:pt x="0" y="120000"/>
                  </a:lnTo>
                </a:path>
              </a:pathLst>
            </a:custGeom>
            <a:noFill/>
            <a:ln cap="flat" cmpd="sng" w="12700">
              <a:solidFill>
                <a:srgbClr val="3A66B1"/>
              </a:solidFill>
              <a:prstDash val="solid"/>
              <a:miter lim="800000"/>
              <a:headEnd len="sm" w="sm" type="none"/>
              <a:tailEnd len="sm" w="sm" type="none"/>
            </a:ln>
          </p:spPr>
        </p:sp>
        <p:sp>
          <p:nvSpPr>
            <p:cNvPr id="458" name="Google Shape;458;p6"/>
            <p:cNvSpPr/>
            <p:nvPr/>
          </p:nvSpPr>
          <p:spPr>
            <a:xfrm>
              <a:off x="4948182" y="3166253"/>
              <a:ext cx="857700" cy="604200"/>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6"/>
            <p:cNvSpPr txBox="1"/>
            <p:nvPr/>
          </p:nvSpPr>
          <p:spPr>
            <a:xfrm>
              <a:off x="4965881" y="3183952"/>
              <a:ext cx="822300" cy="568800"/>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chemeClr val="lt1"/>
                </a:buClr>
                <a:buSzPts val="1400"/>
                <a:buFont typeface="Calibri"/>
                <a:buNone/>
              </a:pPr>
              <a:r>
                <a:rPr lang="fr-FR" sz="1400">
                  <a:solidFill>
                    <a:schemeClr val="lt1"/>
                  </a:solidFill>
                  <a:latin typeface="Calibri"/>
                  <a:ea typeface="Calibri"/>
                  <a:cs typeface="Calibri"/>
                  <a:sym typeface="Calibri"/>
                </a:rPr>
                <a:t>Mentions</a:t>
              </a:r>
              <a:endParaRPr/>
            </a:p>
            <a:p>
              <a:pPr indent="0" lvl="0" marL="0" marR="0" rtl="0" algn="ctr">
                <a:lnSpc>
                  <a:spcPct val="90000"/>
                </a:lnSpc>
                <a:spcBef>
                  <a:spcPts val="490"/>
                </a:spcBef>
                <a:spcAft>
                  <a:spcPts val="0"/>
                </a:spcAft>
                <a:buClr>
                  <a:schemeClr val="lt1"/>
                </a:buClr>
                <a:buSzPts val="1400"/>
                <a:buFont typeface="Calibri"/>
                <a:buNone/>
              </a:pPr>
              <a:r>
                <a:rPr lang="fr-FR" sz="1400">
                  <a:solidFill>
                    <a:schemeClr val="lt1"/>
                  </a:solidFill>
                  <a:latin typeface="Calibri"/>
                  <a:ea typeface="Calibri"/>
                  <a:cs typeface="Calibri"/>
                  <a:sym typeface="Calibri"/>
                </a:rPr>
                <a:t>EN</a:t>
              </a:r>
              <a:endParaRPr/>
            </a:p>
          </p:txBody>
        </p:sp>
        <p:sp>
          <p:nvSpPr>
            <p:cNvPr id="460" name="Google Shape;460;p6"/>
            <p:cNvSpPr/>
            <p:nvPr/>
          </p:nvSpPr>
          <p:spPr>
            <a:xfrm>
              <a:off x="5848419" y="2847251"/>
              <a:ext cx="667200" cy="318900"/>
            </a:xfrm>
            <a:custGeom>
              <a:rect b="b" l="l" r="r" t="t"/>
              <a:pathLst>
                <a:path extrusionOk="0" h="120000" w="120000">
                  <a:moveTo>
                    <a:pt x="0" y="0"/>
                  </a:moveTo>
                  <a:lnTo>
                    <a:pt x="0" y="60000"/>
                  </a:lnTo>
                  <a:lnTo>
                    <a:pt x="120000" y="60000"/>
                  </a:lnTo>
                  <a:lnTo>
                    <a:pt x="120000" y="120000"/>
                  </a:lnTo>
                </a:path>
              </a:pathLst>
            </a:custGeom>
            <a:noFill/>
            <a:ln cap="flat" cmpd="sng" w="12700">
              <a:solidFill>
                <a:srgbClr val="3A66B1"/>
              </a:solidFill>
              <a:prstDash val="solid"/>
              <a:miter lim="800000"/>
              <a:headEnd len="sm" w="sm" type="none"/>
              <a:tailEnd len="sm" w="sm" type="none"/>
            </a:ln>
          </p:spPr>
        </p:sp>
        <p:sp>
          <p:nvSpPr>
            <p:cNvPr id="461" name="Google Shape;461;p6"/>
            <p:cNvSpPr/>
            <p:nvPr/>
          </p:nvSpPr>
          <p:spPr>
            <a:xfrm>
              <a:off x="6077872" y="3166253"/>
              <a:ext cx="875400" cy="604200"/>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
            <p:cNvSpPr txBox="1"/>
            <p:nvPr/>
          </p:nvSpPr>
          <p:spPr>
            <a:xfrm>
              <a:off x="6095571" y="3183952"/>
              <a:ext cx="840000" cy="568800"/>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chemeClr val="lt1"/>
                </a:buClr>
                <a:buSzPts val="1400"/>
                <a:buFont typeface="Calibri"/>
                <a:buNone/>
              </a:pPr>
              <a:r>
                <a:rPr lang="fr-FR" sz="1400">
                  <a:solidFill>
                    <a:schemeClr val="lt1"/>
                  </a:solidFill>
                  <a:latin typeface="Calibri"/>
                  <a:ea typeface="Calibri"/>
                  <a:cs typeface="Calibri"/>
                  <a:sym typeface="Calibri"/>
                </a:rPr>
                <a:t>Mentions translate</a:t>
              </a:r>
              <a:endParaRPr/>
            </a:p>
          </p:txBody>
        </p:sp>
        <p:sp>
          <p:nvSpPr>
            <p:cNvPr id="463" name="Google Shape;463;p6"/>
            <p:cNvSpPr/>
            <p:nvPr/>
          </p:nvSpPr>
          <p:spPr>
            <a:xfrm>
              <a:off x="6098605" y="1279903"/>
              <a:ext cx="2146500" cy="965700"/>
            </a:xfrm>
            <a:custGeom>
              <a:rect b="b" l="l" r="r" t="t"/>
              <a:pathLst>
                <a:path extrusionOk="0" h="120000" w="120000">
                  <a:moveTo>
                    <a:pt x="0" y="0"/>
                  </a:moveTo>
                  <a:lnTo>
                    <a:pt x="0" y="60000"/>
                  </a:lnTo>
                  <a:lnTo>
                    <a:pt x="120000" y="60000"/>
                  </a:lnTo>
                  <a:lnTo>
                    <a:pt x="120000" y="120000"/>
                  </a:lnTo>
                </a:path>
              </a:pathLst>
            </a:custGeom>
            <a:noFill/>
            <a:ln cap="flat" cmpd="sng" w="12700">
              <a:solidFill>
                <a:srgbClr val="345A99"/>
              </a:solidFill>
              <a:prstDash val="solid"/>
              <a:miter lim="800000"/>
              <a:headEnd len="sm" w="sm" type="none"/>
              <a:tailEnd len="sm" w="sm" type="none"/>
            </a:ln>
          </p:spPr>
        </p:sp>
        <p:sp>
          <p:nvSpPr>
            <p:cNvPr id="464" name="Google Shape;464;p6"/>
            <p:cNvSpPr/>
            <p:nvPr/>
          </p:nvSpPr>
          <p:spPr>
            <a:xfrm>
              <a:off x="7377010" y="2245721"/>
              <a:ext cx="1736100" cy="604200"/>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6"/>
            <p:cNvSpPr txBox="1"/>
            <p:nvPr/>
          </p:nvSpPr>
          <p:spPr>
            <a:xfrm>
              <a:off x="7394709" y="2263420"/>
              <a:ext cx="1700700" cy="568800"/>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lt1"/>
                </a:buClr>
                <a:buSzPts val="2000"/>
                <a:buFont typeface="Calibri"/>
                <a:buNone/>
              </a:pPr>
              <a:r>
                <a:rPr lang="fr-FR" sz="2000">
                  <a:solidFill>
                    <a:schemeClr val="lt1"/>
                  </a:solidFill>
                  <a:latin typeface="Calibri"/>
                  <a:ea typeface="Calibri"/>
                  <a:cs typeface="Calibri"/>
                  <a:sym typeface="Calibri"/>
                </a:rPr>
                <a:t>Evenements</a:t>
              </a:r>
              <a:endParaRPr sz="2000">
                <a:solidFill>
                  <a:schemeClr val="lt1"/>
                </a:solidFill>
                <a:latin typeface="Calibri"/>
                <a:ea typeface="Calibri"/>
                <a:cs typeface="Calibri"/>
                <a:sym typeface="Calibri"/>
              </a:endParaRPr>
            </a:p>
          </p:txBody>
        </p:sp>
        <p:sp>
          <p:nvSpPr>
            <p:cNvPr id="466" name="Google Shape;466;p6"/>
            <p:cNvSpPr/>
            <p:nvPr/>
          </p:nvSpPr>
          <p:spPr>
            <a:xfrm>
              <a:off x="7565711" y="2850006"/>
              <a:ext cx="679200" cy="316200"/>
            </a:xfrm>
            <a:custGeom>
              <a:rect b="b" l="l" r="r" t="t"/>
              <a:pathLst>
                <a:path extrusionOk="0" h="120000" w="120000">
                  <a:moveTo>
                    <a:pt x="120000" y="0"/>
                  </a:moveTo>
                  <a:lnTo>
                    <a:pt x="120000" y="60000"/>
                  </a:lnTo>
                  <a:lnTo>
                    <a:pt x="0" y="60000"/>
                  </a:lnTo>
                  <a:lnTo>
                    <a:pt x="0" y="120000"/>
                  </a:lnTo>
                </a:path>
              </a:pathLst>
            </a:custGeom>
            <a:noFill/>
            <a:ln cap="flat" cmpd="sng" w="12700">
              <a:solidFill>
                <a:srgbClr val="3A66B1"/>
              </a:solidFill>
              <a:prstDash val="solid"/>
              <a:miter lim="800000"/>
              <a:headEnd len="sm" w="sm" type="none"/>
              <a:tailEnd len="sm" w="sm" type="none"/>
            </a:ln>
          </p:spPr>
        </p:sp>
        <p:sp>
          <p:nvSpPr>
            <p:cNvPr id="467" name="Google Shape;467;p6"/>
            <p:cNvSpPr/>
            <p:nvPr/>
          </p:nvSpPr>
          <p:spPr>
            <a:xfrm>
              <a:off x="7225202" y="3166253"/>
              <a:ext cx="681000" cy="604200"/>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6"/>
            <p:cNvSpPr txBox="1"/>
            <p:nvPr/>
          </p:nvSpPr>
          <p:spPr>
            <a:xfrm>
              <a:off x="7242901" y="3183952"/>
              <a:ext cx="645600" cy="568800"/>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chemeClr val="lt1"/>
                </a:buClr>
                <a:buSzPts val="1400"/>
                <a:buFont typeface="Calibri"/>
                <a:buNone/>
              </a:pPr>
              <a:r>
                <a:rPr lang="fr-FR" sz="1400">
                  <a:solidFill>
                    <a:schemeClr val="lt1"/>
                  </a:solidFill>
                  <a:latin typeface="Calibri"/>
                  <a:ea typeface="Calibri"/>
                  <a:cs typeface="Calibri"/>
                  <a:sym typeface="Calibri"/>
                </a:rPr>
                <a:t>Events</a:t>
              </a:r>
              <a:endParaRPr/>
            </a:p>
            <a:p>
              <a:pPr indent="0" lvl="0" marL="0" marR="0" rtl="0" algn="ctr">
                <a:lnSpc>
                  <a:spcPct val="90000"/>
                </a:lnSpc>
                <a:spcBef>
                  <a:spcPts val="490"/>
                </a:spcBef>
                <a:spcAft>
                  <a:spcPts val="0"/>
                </a:spcAft>
                <a:buClr>
                  <a:schemeClr val="lt1"/>
                </a:buClr>
                <a:buSzPts val="1400"/>
                <a:buFont typeface="Calibri"/>
                <a:buNone/>
              </a:pPr>
              <a:r>
                <a:rPr lang="fr-FR" sz="1400">
                  <a:solidFill>
                    <a:schemeClr val="lt1"/>
                  </a:solidFill>
                  <a:latin typeface="Calibri"/>
                  <a:ea typeface="Calibri"/>
                  <a:cs typeface="Calibri"/>
                  <a:sym typeface="Calibri"/>
                </a:rPr>
                <a:t>EN</a:t>
              </a:r>
              <a:endParaRPr/>
            </a:p>
          </p:txBody>
        </p:sp>
        <p:sp>
          <p:nvSpPr>
            <p:cNvPr id="469" name="Google Shape;469;p6"/>
            <p:cNvSpPr/>
            <p:nvPr/>
          </p:nvSpPr>
          <p:spPr>
            <a:xfrm>
              <a:off x="8244988" y="2850006"/>
              <a:ext cx="380700" cy="316200"/>
            </a:xfrm>
            <a:custGeom>
              <a:rect b="b" l="l" r="r" t="t"/>
              <a:pathLst>
                <a:path extrusionOk="0" h="120000" w="120000">
                  <a:moveTo>
                    <a:pt x="0" y="0"/>
                  </a:moveTo>
                  <a:lnTo>
                    <a:pt x="0" y="60000"/>
                  </a:lnTo>
                  <a:lnTo>
                    <a:pt x="120000" y="60000"/>
                  </a:lnTo>
                  <a:lnTo>
                    <a:pt x="120000" y="120000"/>
                  </a:lnTo>
                </a:path>
              </a:pathLst>
            </a:custGeom>
            <a:noFill/>
            <a:ln cap="flat" cmpd="sng" w="12700">
              <a:solidFill>
                <a:srgbClr val="3A66B1"/>
              </a:solidFill>
              <a:prstDash val="solid"/>
              <a:miter lim="800000"/>
              <a:headEnd len="sm" w="sm" type="none"/>
              <a:tailEnd len="sm" w="sm" type="none"/>
            </a:ln>
          </p:spPr>
        </p:sp>
        <p:sp>
          <p:nvSpPr>
            <p:cNvPr id="470" name="Google Shape;470;p6"/>
            <p:cNvSpPr/>
            <p:nvPr/>
          </p:nvSpPr>
          <p:spPr>
            <a:xfrm>
              <a:off x="8178148" y="3166253"/>
              <a:ext cx="895200" cy="604200"/>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6"/>
            <p:cNvSpPr txBox="1"/>
            <p:nvPr/>
          </p:nvSpPr>
          <p:spPr>
            <a:xfrm>
              <a:off x="8195847" y="3183952"/>
              <a:ext cx="859800" cy="568800"/>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chemeClr val="lt1"/>
                </a:buClr>
                <a:buSzPts val="1400"/>
                <a:buFont typeface="Calibri"/>
                <a:buNone/>
              </a:pPr>
              <a:r>
                <a:rPr lang="fr-FR" sz="1400">
                  <a:solidFill>
                    <a:schemeClr val="lt1"/>
                  </a:solidFill>
                  <a:latin typeface="Calibri"/>
                  <a:ea typeface="Calibri"/>
                  <a:cs typeface="Calibri"/>
                  <a:sym typeface="Calibri"/>
                </a:rPr>
                <a:t>Events</a:t>
              </a:r>
              <a:endParaRPr/>
            </a:p>
            <a:p>
              <a:pPr indent="0" lvl="0" marL="0" marR="0" rtl="0" algn="ctr">
                <a:lnSpc>
                  <a:spcPct val="90000"/>
                </a:lnSpc>
                <a:spcBef>
                  <a:spcPts val="490"/>
                </a:spcBef>
                <a:spcAft>
                  <a:spcPts val="0"/>
                </a:spcAft>
                <a:buClr>
                  <a:schemeClr val="lt1"/>
                </a:buClr>
                <a:buSzPts val="1400"/>
                <a:buFont typeface="Calibri"/>
                <a:buNone/>
              </a:pPr>
              <a:r>
                <a:rPr lang="fr-FR" sz="1400">
                  <a:solidFill>
                    <a:schemeClr val="lt1"/>
                  </a:solidFill>
                  <a:latin typeface="Calibri"/>
                  <a:ea typeface="Calibri"/>
                  <a:cs typeface="Calibri"/>
                  <a:sym typeface="Calibri"/>
                </a:rPr>
                <a:t>translate</a:t>
              </a:r>
              <a:endParaRPr/>
            </a:p>
          </p:txBody>
        </p:sp>
      </p:grpSp>
      <p:cxnSp>
        <p:nvCxnSpPr>
          <p:cNvPr id="472" name="Google Shape;472;p6"/>
          <p:cNvCxnSpPr/>
          <p:nvPr/>
        </p:nvCxnSpPr>
        <p:spPr>
          <a:xfrm>
            <a:off x="493940" y="2328388"/>
            <a:ext cx="8770200" cy="0"/>
          </a:xfrm>
          <a:prstGeom prst="straightConnector1">
            <a:avLst/>
          </a:prstGeom>
          <a:noFill/>
          <a:ln cap="flat" cmpd="sng" w="9525">
            <a:solidFill>
              <a:schemeClr val="accent1"/>
            </a:solidFill>
            <a:prstDash val="solid"/>
            <a:miter lim="800000"/>
            <a:headEnd len="sm" w="sm" type="none"/>
            <a:tailEnd len="sm" w="sm" type="none"/>
          </a:ln>
        </p:spPr>
      </p:cxnSp>
      <p:sp>
        <p:nvSpPr>
          <p:cNvPr id="473" name="Google Shape;473;p6"/>
          <p:cNvSpPr/>
          <p:nvPr/>
        </p:nvSpPr>
        <p:spPr>
          <a:xfrm flipH="1" rot="-5400000">
            <a:off x="6412471" y="2750854"/>
            <a:ext cx="538639" cy="782320"/>
          </a:xfrm>
          <a:custGeom>
            <a:rect b="b" l="l" r="r" t="t"/>
            <a:pathLst>
              <a:path extrusionOk="0" h="698500" w="1485900">
                <a:moveTo>
                  <a:pt x="1485900" y="0"/>
                </a:moveTo>
                <a:lnTo>
                  <a:pt x="0" y="0"/>
                </a:lnTo>
                <a:lnTo>
                  <a:pt x="0" y="698500"/>
                </a:lnTo>
              </a:path>
            </a:pathLst>
          </a:custGeom>
          <a:noFill/>
          <a:ln cap="flat" cmpd="sng" w="12700">
            <a:solidFill>
              <a:schemeClr val="dk2"/>
            </a:solidFill>
            <a:prstDash val="solid"/>
            <a:miter lim="800000"/>
            <a:headEnd len="sm" w="sm" type="none"/>
            <a:tailEnd len="med" w="med" type="stealth"/>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4" name="Google Shape;474;p6"/>
          <p:cNvSpPr/>
          <p:nvPr/>
        </p:nvSpPr>
        <p:spPr>
          <a:xfrm>
            <a:off x="7090535" y="2591858"/>
            <a:ext cx="1139400" cy="537900"/>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Calibri"/>
                <a:ea typeface="Calibri"/>
                <a:cs typeface="Calibri"/>
                <a:sym typeface="Calibri"/>
              </a:rPr>
              <a:t>JSON file</a:t>
            </a:r>
            <a:endParaRPr/>
          </a:p>
        </p:txBody>
      </p:sp>
      <p:pic>
        <p:nvPicPr>
          <p:cNvPr id="475" name="Google Shape;475;p6"/>
          <p:cNvPicPr preferRelativeResize="0"/>
          <p:nvPr/>
        </p:nvPicPr>
        <p:blipFill rotWithShape="1">
          <a:blip r:embed="rId11">
            <a:alphaModFix/>
          </a:blip>
          <a:srcRect b="0" l="0" r="0" t="0"/>
          <a:stretch/>
        </p:blipFill>
        <p:spPr>
          <a:xfrm>
            <a:off x="8506488" y="2502433"/>
            <a:ext cx="457200" cy="457200"/>
          </a:xfrm>
          <a:prstGeom prst="rect">
            <a:avLst/>
          </a:prstGeom>
          <a:noFill/>
          <a:ln>
            <a:noFill/>
          </a:ln>
        </p:spPr>
      </p:pic>
      <p:pic>
        <p:nvPicPr>
          <p:cNvPr descr="Filtering data - Free interface icons" id="476" name="Google Shape;476;p6"/>
          <p:cNvPicPr preferRelativeResize="0"/>
          <p:nvPr/>
        </p:nvPicPr>
        <p:blipFill rotWithShape="1">
          <a:blip r:embed="rId12">
            <a:alphaModFix/>
          </a:blip>
          <a:srcRect b="0" l="0" r="0" t="0"/>
          <a:stretch/>
        </p:blipFill>
        <p:spPr>
          <a:xfrm>
            <a:off x="3887847" y="5152759"/>
            <a:ext cx="496483" cy="496483"/>
          </a:xfrm>
          <a:prstGeom prst="rect">
            <a:avLst/>
          </a:prstGeom>
          <a:noFill/>
          <a:ln>
            <a:noFill/>
          </a:ln>
        </p:spPr>
      </p:pic>
      <p:sp>
        <p:nvSpPr>
          <p:cNvPr id="477" name="Google Shape;477;p6"/>
          <p:cNvSpPr/>
          <p:nvPr/>
        </p:nvSpPr>
        <p:spPr>
          <a:xfrm>
            <a:off x="3225060" y="4704081"/>
            <a:ext cx="3612600" cy="1016100"/>
          </a:xfrm>
          <a:prstGeom prst="roundRect">
            <a:avLst>
              <a:gd fmla="val 16667" name="adj"/>
            </a:avLst>
          </a:prstGeom>
          <a:noFill/>
          <a:ln cap="flat" cmpd="sng"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fr-FR" sz="1800">
                <a:solidFill>
                  <a:schemeClr val="dk1"/>
                </a:solidFill>
                <a:latin typeface="Calibri"/>
                <a:ea typeface="Calibri"/>
                <a:cs typeface="Calibri"/>
                <a:sym typeface="Calibri"/>
              </a:rPr>
              <a:t>1</a:t>
            </a:r>
            <a:r>
              <a:rPr baseline="30000" lang="fr-FR" sz="1800">
                <a:solidFill>
                  <a:schemeClr val="dk1"/>
                </a:solidFill>
                <a:latin typeface="Calibri"/>
                <a:ea typeface="Calibri"/>
                <a:cs typeface="Calibri"/>
                <a:sym typeface="Calibri"/>
              </a:rPr>
              <a:t>ère</a:t>
            </a:r>
            <a:r>
              <a:rPr lang="fr-FR" sz="1800">
                <a:solidFill>
                  <a:schemeClr val="dk1"/>
                </a:solidFill>
                <a:latin typeface="Calibri"/>
                <a:ea typeface="Calibri"/>
                <a:cs typeface="Calibri"/>
                <a:sym typeface="Calibri"/>
              </a:rPr>
              <a:t> jointure sur </a:t>
            </a:r>
            <a:r>
              <a:rPr b="1" lang="fr-FR" sz="1800">
                <a:solidFill>
                  <a:schemeClr val="dk1"/>
                </a:solidFill>
                <a:latin typeface="Calibri"/>
                <a:ea typeface="Calibri"/>
                <a:cs typeface="Calibri"/>
                <a:sym typeface="Calibri"/>
              </a:rPr>
              <a:t>MentionIdentifier</a:t>
            </a:r>
            <a:r>
              <a:rPr lang="fr-FR" sz="1800">
                <a:solidFill>
                  <a:schemeClr val="dk1"/>
                </a:solidFill>
                <a:latin typeface="Calibri"/>
                <a:ea typeface="Calibri"/>
                <a:cs typeface="Calibri"/>
                <a:sym typeface="Calibri"/>
              </a:rPr>
              <a:t> </a:t>
            </a:r>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8" name="Google Shape;478;p6"/>
          <p:cNvSpPr/>
          <p:nvPr/>
        </p:nvSpPr>
        <p:spPr>
          <a:xfrm>
            <a:off x="3164838" y="4287520"/>
            <a:ext cx="6266100" cy="1491600"/>
          </a:xfrm>
          <a:prstGeom prst="roundRect">
            <a:avLst>
              <a:gd fmla="val 16667" name="adj"/>
            </a:avLst>
          </a:prstGeom>
          <a:solidFill>
            <a:srgbClr val="E1EFD8">
              <a:alpha val="29800"/>
            </a:srgbClr>
          </a:solidFill>
          <a:ln cap="flat" cmpd="sng" w="381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lang="fr-FR" sz="1800">
                <a:solidFill>
                  <a:schemeClr val="dk1"/>
                </a:solidFill>
                <a:latin typeface="Calibri"/>
                <a:ea typeface="Calibri"/>
                <a:cs typeface="Calibri"/>
                <a:sym typeface="Calibri"/>
              </a:rPr>
              <a:t>2ème jointure sur </a:t>
            </a:r>
            <a:r>
              <a:rPr b="1" lang="fr-FR" sz="1800">
                <a:solidFill>
                  <a:schemeClr val="dk1"/>
                </a:solidFill>
                <a:latin typeface="Calibri"/>
                <a:ea typeface="Calibri"/>
                <a:cs typeface="Calibri"/>
                <a:sym typeface="Calibri"/>
              </a:rPr>
              <a:t>GlobalEventID</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fr-FR" sz="1800">
                <a:solidFill>
                  <a:schemeClr val="lt1"/>
                </a:solidFill>
                <a:latin typeface="Calibri"/>
                <a:ea typeface="Calibri"/>
                <a:cs typeface="Calibri"/>
                <a:sym typeface="Calibri"/>
              </a:rPr>
              <a:t> </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79" name="Google Shape;479;p6"/>
          <p:cNvSpPr txBox="1"/>
          <p:nvPr/>
        </p:nvSpPr>
        <p:spPr>
          <a:xfrm>
            <a:off x="8236716" y="2973367"/>
            <a:ext cx="996600" cy="279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fr-FR" sz="1400">
                <a:solidFill>
                  <a:schemeClr val="dk1"/>
                </a:solidFill>
                <a:latin typeface="Arial"/>
                <a:ea typeface="Arial"/>
                <a:cs typeface="Arial"/>
                <a:sym typeface="Arial"/>
              </a:rPr>
              <a:t>S3 bucket</a:t>
            </a:r>
            <a:endParaRPr sz="1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7"/>
          <p:cNvSpPr txBox="1"/>
          <p:nvPr>
            <p:ph type="ctrTitle"/>
          </p:nvPr>
        </p:nvSpPr>
        <p:spPr>
          <a:xfrm>
            <a:off x="152400" y="1473200"/>
            <a:ext cx="9650400" cy="2595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fr-FR"/>
              <a:t>Démo</a:t>
            </a:r>
            <a:endParaRPr/>
          </a:p>
        </p:txBody>
      </p:sp>
      <p:sp>
        <p:nvSpPr>
          <p:cNvPr id="485" name="Google Shape;485;p7"/>
          <p:cNvSpPr txBox="1"/>
          <p:nvPr>
            <p:ph idx="1" type="subTitle"/>
          </p:nvPr>
        </p:nvSpPr>
        <p:spPr>
          <a:xfrm>
            <a:off x="1090613" y="4289425"/>
            <a:ext cx="8826600" cy="3795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lt1"/>
              </a:buClr>
              <a:buSzPts val="2220"/>
              <a:buNone/>
            </a:pPr>
            <a:r>
              <a:t/>
            </a:r>
            <a:endParaRPr sz="2220"/>
          </a:p>
        </p:txBody>
      </p:sp>
      <p:sp>
        <p:nvSpPr>
          <p:cNvPr id="486" name="Google Shape;486;p7"/>
          <p:cNvSpPr txBox="1"/>
          <p:nvPr>
            <p:ph idx="11" type="ftr"/>
          </p:nvPr>
        </p:nvSpPr>
        <p:spPr>
          <a:xfrm>
            <a:off x="1090613" y="6249988"/>
            <a:ext cx="44625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000"/>
              <a:buFont typeface="Arial"/>
              <a:buNone/>
            </a:pPr>
            <a:r>
              <a:rPr lang="fr-FR" sz="1000">
                <a:solidFill>
                  <a:schemeClr val="lt1"/>
                </a:solidFill>
                <a:latin typeface="Arial"/>
                <a:ea typeface="Arial"/>
                <a:cs typeface="Arial"/>
                <a:sym typeface="Arial"/>
              </a:rPr>
              <a:t>© 2020, Amazon Web Services, Inc. or its affiliates. All rights reserved.</a:t>
            </a:r>
            <a:endParaRPr/>
          </a:p>
        </p:txBody>
      </p:sp>
      <p:sp>
        <p:nvSpPr>
          <p:cNvPr id="487" name="Google Shape;487;p7"/>
          <p:cNvSpPr txBox="1"/>
          <p:nvPr>
            <p:ph idx="12" type="sldNum"/>
          </p:nvPr>
        </p:nvSpPr>
        <p:spPr>
          <a:xfrm>
            <a:off x="9105900" y="6249988"/>
            <a:ext cx="28449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fr-FR"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92" name="Shape 492"/>
        <p:cNvGrpSpPr/>
        <p:nvPr/>
      </p:nvGrpSpPr>
      <p:grpSpPr>
        <a:xfrm>
          <a:off x="0" y="0"/>
          <a:ext cx="0" cy="0"/>
          <a:chOff x="0" y="0"/>
          <a:chExt cx="0" cy="0"/>
        </a:xfrm>
      </p:grpSpPr>
      <p:sp>
        <p:nvSpPr>
          <p:cNvPr id="493" name="Google Shape;493;p8"/>
          <p:cNvSpPr txBox="1"/>
          <p:nvPr>
            <p:ph type="title"/>
          </p:nvPr>
        </p:nvSpPr>
        <p:spPr>
          <a:xfrm>
            <a:off x="240941" y="365126"/>
            <a:ext cx="11710200" cy="644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fr-FR"/>
              <a:t>Requete 1</a:t>
            </a:r>
            <a:endParaRPr/>
          </a:p>
        </p:txBody>
      </p:sp>
      <p:sp>
        <p:nvSpPr>
          <p:cNvPr id="494" name="Google Shape;494;p8"/>
          <p:cNvSpPr txBox="1"/>
          <p:nvPr>
            <p:ph idx="11" type="ftr"/>
          </p:nvPr>
        </p:nvSpPr>
        <p:spPr>
          <a:xfrm>
            <a:off x="1090613" y="6249988"/>
            <a:ext cx="44625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61E2D"/>
              </a:buClr>
              <a:buSzPts val="1000"/>
              <a:buFont typeface="Arial"/>
              <a:buNone/>
            </a:pPr>
            <a:r>
              <a:rPr lang="fr-FR"/>
              <a:t>© 2020, Amazon Web Services, Inc. or its affiliates. All rights reserved.</a:t>
            </a:r>
            <a:endParaRPr/>
          </a:p>
        </p:txBody>
      </p:sp>
      <p:sp>
        <p:nvSpPr>
          <p:cNvPr id="495" name="Google Shape;495;p8"/>
          <p:cNvSpPr txBox="1"/>
          <p:nvPr>
            <p:ph idx="12" type="sldNum"/>
          </p:nvPr>
        </p:nvSpPr>
        <p:spPr>
          <a:xfrm>
            <a:off x="9105900" y="6249988"/>
            <a:ext cx="28449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id="496" name="Google Shape;496;p8"/>
          <p:cNvPicPr preferRelativeResize="0"/>
          <p:nvPr>
            <p:ph idx="1" type="body"/>
          </p:nvPr>
        </p:nvPicPr>
        <p:blipFill rotWithShape="1">
          <a:blip r:embed="rId3">
            <a:alphaModFix/>
          </a:blip>
          <a:srcRect b="0" l="0" r="0" t="0"/>
          <a:stretch/>
        </p:blipFill>
        <p:spPr>
          <a:xfrm>
            <a:off x="1754423" y="1176338"/>
            <a:ext cx="8683200" cy="4725900"/>
          </a:xfrm>
          <a:prstGeom prst="rect">
            <a:avLst/>
          </a:prstGeom>
          <a:noFill/>
          <a:ln>
            <a:noFill/>
          </a:ln>
        </p:spPr>
      </p:pic>
      <p:sp>
        <p:nvSpPr>
          <p:cNvPr id="497" name="Google Shape;497;p8"/>
          <p:cNvSpPr txBox="1"/>
          <p:nvPr/>
        </p:nvSpPr>
        <p:spPr>
          <a:xfrm>
            <a:off x="9907928" y="22725"/>
            <a:ext cx="22842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200">
                <a:solidFill>
                  <a:srgbClr val="AEABAB"/>
                </a:solidFill>
                <a:latin typeface="Arial"/>
                <a:ea typeface="Arial"/>
                <a:cs typeface="Arial"/>
                <a:sym typeface="Arial"/>
              </a:rPr>
              <a:t>Stockage des raw data (S3)</a:t>
            </a:r>
            <a:endParaRPr/>
          </a:p>
          <a:p>
            <a:pPr indent="0" lvl="0" marL="0" marR="0" rtl="0" algn="l">
              <a:spcBef>
                <a:spcPts val="0"/>
              </a:spcBef>
              <a:spcAft>
                <a:spcPts val="0"/>
              </a:spcAft>
              <a:buNone/>
            </a:pPr>
            <a:r>
              <a:rPr b="1" lang="fr-FR" sz="1200">
                <a:solidFill>
                  <a:srgbClr val="A5A5A5"/>
                </a:solidFill>
                <a:latin typeface="Arial"/>
                <a:ea typeface="Arial"/>
                <a:cs typeface="Arial"/>
                <a:sym typeface="Arial"/>
              </a:rPr>
              <a:t>Traitement (EMR) </a:t>
            </a:r>
            <a:endParaRPr/>
          </a:p>
          <a:p>
            <a:pPr indent="0" lvl="0" marL="0" marR="0" rtl="0" algn="l">
              <a:spcBef>
                <a:spcPts val="0"/>
              </a:spcBef>
              <a:spcAft>
                <a:spcPts val="0"/>
              </a:spcAft>
              <a:buNone/>
            </a:pPr>
            <a:r>
              <a:rPr b="1" lang="fr-FR" sz="1200">
                <a:solidFill>
                  <a:srgbClr val="A5A5A5"/>
                </a:solidFill>
                <a:latin typeface="Arial"/>
                <a:ea typeface="Arial"/>
                <a:cs typeface="Arial"/>
                <a:sym typeface="Arial"/>
              </a:rPr>
              <a:t>Mise en DB NoSQL (EC2)</a:t>
            </a:r>
            <a:endParaRPr/>
          </a:p>
          <a:p>
            <a:pPr indent="0" lvl="0" marL="0" marR="0" rtl="0" algn="l">
              <a:spcBef>
                <a:spcPts val="0"/>
              </a:spcBef>
              <a:spcAft>
                <a:spcPts val="0"/>
              </a:spcAft>
              <a:buNone/>
            </a:pPr>
            <a:r>
              <a:rPr b="1" lang="fr-FR" sz="1200">
                <a:solidFill>
                  <a:schemeClr val="dk1"/>
                </a:solidFill>
                <a:latin typeface="Arial"/>
                <a:ea typeface="Arial"/>
                <a:cs typeface="Arial"/>
                <a:sym typeface="Arial"/>
              </a:rPr>
              <a:t>Requêtage (EC2)</a:t>
            </a:r>
            <a:endParaRPr/>
          </a:p>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498" name="Google Shape;498;p8"/>
          <p:cNvSpPr txBox="1"/>
          <p:nvPr/>
        </p:nvSpPr>
        <p:spPr>
          <a:xfrm>
            <a:off x="6633401" y="9706"/>
            <a:ext cx="20784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fr-FR" sz="3600" u="sng">
                <a:solidFill>
                  <a:schemeClr val="dk1"/>
                </a:solidFill>
                <a:latin typeface="Calibri"/>
                <a:ea typeface="Calibri"/>
                <a:cs typeface="Calibri"/>
                <a:sym typeface="Calibri"/>
              </a:rPr>
              <a:t>NICO</a:t>
            </a:r>
            <a:endParaRPr b="1" sz="1800" u="sng">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03" name="Shape 503"/>
        <p:cNvGrpSpPr/>
        <p:nvPr/>
      </p:nvGrpSpPr>
      <p:grpSpPr>
        <a:xfrm>
          <a:off x="0" y="0"/>
          <a:ext cx="0" cy="0"/>
          <a:chOff x="0" y="0"/>
          <a:chExt cx="0" cy="0"/>
        </a:xfrm>
      </p:grpSpPr>
      <p:sp>
        <p:nvSpPr>
          <p:cNvPr id="504" name="Google Shape;504;p9"/>
          <p:cNvSpPr txBox="1"/>
          <p:nvPr>
            <p:ph type="title"/>
          </p:nvPr>
        </p:nvSpPr>
        <p:spPr>
          <a:xfrm>
            <a:off x="240941" y="365126"/>
            <a:ext cx="11710200" cy="644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fr-FR"/>
              <a:t>Question 2</a:t>
            </a:r>
            <a:endParaRPr/>
          </a:p>
        </p:txBody>
      </p:sp>
      <p:sp>
        <p:nvSpPr>
          <p:cNvPr id="505" name="Google Shape;505;p9"/>
          <p:cNvSpPr txBox="1"/>
          <p:nvPr>
            <p:ph idx="1" type="body"/>
          </p:nvPr>
        </p:nvSpPr>
        <p:spPr>
          <a:xfrm>
            <a:off x="240941" y="1175657"/>
            <a:ext cx="11710200" cy="4727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t/>
            </a:r>
            <a:endParaRPr/>
          </a:p>
        </p:txBody>
      </p:sp>
      <p:sp>
        <p:nvSpPr>
          <p:cNvPr id="506" name="Google Shape;506;p9"/>
          <p:cNvSpPr txBox="1"/>
          <p:nvPr>
            <p:ph idx="11" type="ftr"/>
          </p:nvPr>
        </p:nvSpPr>
        <p:spPr>
          <a:xfrm>
            <a:off x="1090613" y="6249988"/>
            <a:ext cx="44625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61E2D"/>
              </a:buClr>
              <a:buSzPts val="1000"/>
              <a:buFont typeface="Arial"/>
              <a:buNone/>
            </a:pPr>
            <a:r>
              <a:rPr lang="fr-FR"/>
              <a:t>© 2020, Amazon Web Services, Inc. or its affiliates. All rights reserved.</a:t>
            </a:r>
            <a:endParaRPr/>
          </a:p>
        </p:txBody>
      </p:sp>
      <p:sp>
        <p:nvSpPr>
          <p:cNvPr id="507" name="Google Shape;507;p9"/>
          <p:cNvSpPr txBox="1"/>
          <p:nvPr>
            <p:ph idx="12" type="sldNum"/>
          </p:nvPr>
        </p:nvSpPr>
        <p:spPr>
          <a:xfrm>
            <a:off x="9105900" y="6249988"/>
            <a:ext cx="28449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508" name="Google Shape;508;p9"/>
          <p:cNvSpPr txBox="1"/>
          <p:nvPr/>
        </p:nvSpPr>
        <p:spPr>
          <a:xfrm>
            <a:off x="9907928" y="22725"/>
            <a:ext cx="22842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200">
                <a:solidFill>
                  <a:srgbClr val="AEABAB"/>
                </a:solidFill>
                <a:latin typeface="Arial"/>
                <a:ea typeface="Arial"/>
                <a:cs typeface="Arial"/>
                <a:sym typeface="Arial"/>
              </a:rPr>
              <a:t>Stockage des raw data (S3)</a:t>
            </a:r>
            <a:endParaRPr/>
          </a:p>
          <a:p>
            <a:pPr indent="0" lvl="0" marL="0" marR="0" rtl="0" algn="l">
              <a:spcBef>
                <a:spcPts val="0"/>
              </a:spcBef>
              <a:spcAft>
                <a:spcPts val="0"/>
              </a:spcAft>
              <a:buNone/>
            </a:pPr>
            <a:r>
              <a:rPr b="1" lang="fr-FR" sz="1200">
                <a:solidFill>
                  <a:srgbClr val="A5A5A5"/>
                </a:solidFill>
                <a:latin typeface="Arial"/>
                <a:ea typeface="Arial"/>
                <a:cs typeface="Arial"/>
                <a:sym typeface="Arial"/>
              </a:rPr>
              <a:t>Traitement (EMR) </a:t>
            </a:r>
            <a:endParaRPr/>
          </a:p>
          <a:p>
            <a:pPr indent="0" lvl="0" marL="0" marR="0" rtl="0" algn="l">
              <a:spcBef>
                <a:spcPts val="0"/>
              </a:spcBef>
              <a:spcAft>
                <a:spcPts val="0"/>
              </a:spcAft>
              <a:buNone/>
            </a:pPr>
            <a:r>
              <a:rPr b="1" lang="fr-FR" sz="1200">
                <a:solidFill>
                  <a:srgbClr val="A5A5A5"/>
                </a:solidFill>
                <a:latin typeface="Arial"/>
                <a:ea typeface="Arial"/>
                <a:cs typeface="Arial"/>
                <a:sym typeface="Arial"/>
              </a:rPr>
              <a:t>Mise en DB NoSQL (EC2)</a:t>
            </a:r>
            <a:endParaRPr/>
          </a:p>
          <a:p>
            <a:pPr indent="0" lvl="0" marL="0" marR="0" rtl="0" algn="l">
              <a:spcBef>
                <a:spcPts val="0"/>
              </a:spcBef>
              <a:spcAft>
                <a:spcPts val="0"/>
              </a:spcAft>
              <a:buNone/>
            </a:pPr>
            <a:r>
              <a:rPr b="1" lang="fr-FR" sz="1200">
                <a:solidFill>
                  <a:schemeClr val="dk1"/>
                </a:solidFill>
                <a:latin typeface="Arial"/>
                <a:ea typeface="Arial"/>
                <a:cs typeface="Arial"/>
                <a:sym typeface="Arial"/>
              </a:rPr>
              <a:t>Requêtage (EC2)</a:t>
            </a:r>
            <a:endParaRPr/>
          </a:p>
          <a:p>
            <a:pPr indent="0" lvl="0" marL="0" marR="0" rtl="0" algn="l">
              <a:spcBef>
                <a:spcPts val="0"/>
              </a:spcBef>
              <a:spcAft>
                <a:spcPts val="0"/>
              </a:spcAft>
              <a:buNone/>
            </a:pPr>
            <a:r>
              <a:t/>
            </a:r>
            <a:endParaRPr b="1" sz="1200">
              <a:solidFill>
                <a:srgbClr val="000000"/>
              </a:solidFill>
              <a:latin typeface="Arial"/>
              <a:ea typeface="Arial"/>
              <a:cs typeface="Arial"/>
              <a:sym typeface="Arial"/>
            </a:endParaRPr>
          </a:p>
        </p:txBody>
      </p:sp>
      <p:sp>
        <p:nvSpPr>
          <p:cNvPr id="509" name="Google Shape;509;p9"/>
          <p:cNvSpPr txBox="1"/>
          <p:nvPr/>
        </p:nvSpPr>
        <p:spPr>
          <a:xfrm>
            <a:off x="6633401" y="9706"/>
            <a:ext cx="20784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fr-FR" sz="3600" u="sng">
                <a:solidFill>
                  <a:schemeClr val="dk1"/>
                </a:solidFill>
                <a:latin typeface="Calibri"/>
                <a:ea typeface="Calibri"/>
                <a:cs typeface="Calibri"/>
                <a:sym typeface="Calibri"/>
              </a:rPr>
              <a:t>NICO</a:t>
            </a:r>
            <a:endParaRPr b="1" sz="1800" u="sng">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itle-and-Content">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and-content_DB">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2020-03-23T21:46:17Z</dcterms:created>
  <dc:creator>Microsoft Office User</dc:creator>
</cp:coreProperties>
</file>