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E43D5-CB17-734C-8807-1A7A55F3FC15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88582-5D41-0144-AEF8-9EDA235E3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7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88582-5D41-0144-AEF8-9EDA235E34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58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B6C-50D3-1749-8C84-6A7BF2FF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5602-190C-9042-B830-E7A3F238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BB3C-027B-534B-A742-1BA705B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88EB-B70D-AB43-89AA-D7946C7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2F7F-BFC5-B548-879D-815DA36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7614-FBCD-0941-A07A-A49BBF04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D25C-AEF8-C143-9472-EFB13593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0A0F-4646-3046-9BB2-138860F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155-DB04-A848-B8E2-C4D1BF1A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3928-F053-9943-9100-546EAFA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0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4A08-512E-B743-A72B-E2572ECC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054-1FB9-BC46-BAD0-B6024AF4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5556-D160-1B4E-9EE8-E4BF731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E5FD-F0A2-F849-BCB3-AE128A7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9A72-55B6-714A-8C7A-225A7EEE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499A-2758-CE49-B1BB-E681819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073-FFF4-A144-9AA9-26A99AF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325-F62F-1944-8DF3-BB8891A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4E5A-41DE-2D42-BB1A-8396841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D82-0B5E-244D-8E55-4D7720A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F749-37CF-E640-96D7-9CB3A848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034F-A00D-F345-9168-6CCD63E7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3E84-FF74-6144-BCAB-F3A22687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C2C8-1C47-7D4E-B26B-2D7181E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C52F-0DB4-7341-8EC9-C0CB133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E40-7E50-5949-BC32-75ACADE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B7F3-3F0A-0F41-86FC-617FCB61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400F-5DEF-8B42-8080-7F6954C2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0C7A-AA7F-0649-970C-4CA375B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979C-1B9C-724B-A3BB-4F4B699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D7F6-56E3-DC42-B573-F3C6DCD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9B4-F199-044A-950B-AEDBCFA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A838-87D0-CB45-AC7A-9FAA31E5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04FA-8BCC-234E-B914-E41F65DE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32F77-FF2D-0E4F-BE6C-4947C154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B75E9-CF2C-E544-9069-B474DE9D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C4C0F-ACA5-854C-9AE2-FD37F71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D1604-C6E7-8349-B80C-31C3A66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51D19-AB61-B647-9622-BECCA41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C7E-5942-744E-AD12-6D438FCB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BBDE-77EC-014B-BFE1-987E2A0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FFD0-314B-FD42-93D7-291972D4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90E3-53E3-1445-AF7B-767C4723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D674-25A9-754D-87AA-E973A1CF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F6A2-3A74-344C-96BB-92AF7A04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E0CA-D59B-834C-80F0-2831CCD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947-ED30-CD4F-92CD-426C2FE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6D3-6D6A-8740-8759-86C2305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4872F-EC87-1746-A2D3-DBEA805B2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8DE8-8195-D94E-A24F-FB86477F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AF5C-DA60-E149-8153-CEED794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445F-802F-C546-A353-EC0462B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C1E-785B-FA4E-910C-C13E5A4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B3672-E848-4849-8386-99244664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9D94-3309-D446-B9F2-49ED90FF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E583-0845-6D4B-8354-DB9ECAA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CC49-AEC6-F04E-B1E5-78D5320B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A5AB-06A0-6E44-8AA2-F84BCC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DF17D-63B6-584F-83EB-AF519B40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B03D-D34B-1A49-8FD0-0B1E9183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B6CB-1D57-7B47-A750-E26EFCC7F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D146-1C67-CC47-8B75-C609DD762366}" type="datetimeFigureOut">
              <a:rPr lang="de-DE" smtClean="0"/>
              <a:t>22.10.18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C801-D861-B140-BCAF-9B30648F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77A-EFD8-4D43-A409-96571AC2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://toolsqa.com/postman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5" Type="http://schemas.openxmlformats.org/officeDocument/2006/relationships/hyperlink" Target="https://www.tutorialspoint.com/execute_sql_online.php" TargetMode="External"/><Relationship Id="rId4" Type="http://schemas.openxmlformats.org/officeDocument/2006/relationships/hyperlink" Target="https://www.tutorialspoint.com/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2CD-CF04-2B41-B307-9A168F131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DevAcademy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9EB1-61A6-4841-8A9C-CB955E4D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Campusweek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050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SQL anschauen</a:t>
            </a:r>
          </a:p>
          <a:p>
            <a:r>
              <a:rPr lang="de-DE" dirty="0" err="1">
                <a:sym typeface="Wingdings" pitchFamily="2" charset="2"/>
              </a:rPr>
              <a:t>SQLite</a:t>
            </a:r>
            <a:r>
              <a:rPr lang="de-DE" dirty="0">
                <a:sym typeface="Wingdings" pitchFamily="2" charset="2"/>
              </a:rPr>
              <a:t> anschauen</a:t>
            </a:r>
          </a:p>
          <a:p>
            <a:r>
              <a:rPr lang="de-DE" dirty="0">
                <a:sym typeface="Wingdings" pitchFamily="2" charset="2"/>
              </a:rPr>
              <a:t>KOA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7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0DDE-503A-FE4F-82C8-629BE9D2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17-3102-CA47-8ED0-9F9B72BA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Postman </a:t>
            </a:r>
            <a:r>
              <a:rPr lang="de-DE" dirty="0">
                <a:hlinkClick r:id="rId2"/>
              </a:rPr>
              <a:t>http://toolsqa.com/postman-tutorial/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Basics!)</a:t>
            </a:r>
          </a:p>
          <a:p>
            <a:r>
              <a:rPr lang="de-DE" dirty="0"/>
              <a:t>HTTP </a:t>
            </a:r>
            <a:r>
              <a:rPr lang="de-DE" dirty="0">
                <a:hlinkClick r:id="rId3"/>
              </a:rPr>
              <a:t>https://www.restapitutorial.com/lessons/httpmethods.html</a:t>
            </a:r>
            <a:endParaRPr lang="de-DE" dirty="0"/>
          </a:p>
          <a:p>
            <a:r>
              <a:rPr lang="de-DE" dirty="0"/>
              <a:t>SQL </a:t>
            </a:r>
            <a:r>
              <a:rPr lang="de-DE" dirty="0">
                <a:hlinkClick r:id="rId4"/>
              </a:rPr>
              <a:t>https://www.tutorialspoint.com/sql/index.htm</a:t>
            </a:r>
            <a:r>
              <a:rPr lang="de-DE" dirty="0"/>
              <a:t> (Create, Select, Insert, Update, Delete)</a:t>
            </a:r>
          </a:p>
          <a:p>
            <a:r>
              <a:rPr lang="de-DE" dirty="0"/>
              <a:t>SQL </a:t>
            </a:r>
            <a:r>
              <a:rPr lang="de-DE" dirty="0" err="1"/>
              <a:t>Playground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https://www.tutorialspoint.com/execute_sql_online.php</a:t>
            </a:r>
            <a:endParaRPr lang="de-DE" dirty="0"/>
          </a:p>
          <a:p>
            <a:r>
              <a:rPr lang="de-DE" dirty="0" err="1"/>
              <a:t>Newsapi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https://newsapi</a:t>
            </a:r>
            <a:r>
              <a:rPr lang="de-DE">
                <a:hlinkClick r:id="rId6"/>
              </a:rPr>
              <a:t>.org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E0A-966A-2F4A-838F-8B2B1B9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7CA7C-9496-ED4A-88C2-1400F0D89F42}"/>
              </a:ext>
            </a:extLst>
          </p:cNvPr>
          <p:cNvSpPr/>
          <p:nvPr/>
        </p:nvSpPr>
        <p:spPr>
          <a:xfrm>
            <a:off x="83820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Webpage</a:t>
            </a:r>
            <a:br>
              <a:rPr lang="de-DE" dirty="0"/>
            </a:br>
            <a:r>
              <a:rPr lang="de-DE" dirty="0" err="1"/>
              <a:t>Fat</a:t>
            </a:r>
            <a:r>
              <a:rPr lang="de-DE" dirty="0"/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31EC-93AB-DD44-A421-B18DF52F501C}"/>
              </a:ext>
            </a:extLst>
          </p:cNvPr>
          <p:cNvSpPr/>
          <p:nvPr/>
        </p:nvSpPr>
        <p:spPr>
          <a:xfrm>
            <a:off x="508254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EAB0-4122-1340-A1AC-F28A734A3279}"/>
              </a:ext>
            </a:extLst>
          </p:cNvPr>
          <p:cNvSpPr/>
          <p:nvPr/>
        </p:nvSpPr>
        <p:spPr>
          <a:xfrm>
            <a:off x="5082540" y="4846320"/>
            <a:ext cx="2594610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3rd Party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5B37FD5-B371-A341-A5E2-169C9D376581}"/>
              </a:ext>
            </a:extLst>
          </p:cNvPr>
          <p:cNvSpPr/>
          <p:nvPr/>
        </p:nvSpPr>
        <p:spPr>
          <a:xfrm>
            <a:off x="3432810" y="2457450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67C270-4B15-0E4B-A5E1-793151E52B31}"/>
              </a:ext>
            </a:extLst>
          </p:cNvPr>
          <p:cNvSpPr/>
          <p:nvPr/>
        </p:nvSpPr>
        <p:spPr>
          <a:xfrm rot="10800000">
            <a:off x="3432810" y="3064192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3D88D36-0195-164A-984C-ABDE67F122D8}"/>
              </a:ext>
            </a:extLst>
          </p:cNvPr>
          <p:cNvSpPr/>
          <p:nvPr/>
        </p:nvSpPr>
        <p:spPr>
          <a:xfrm rot="5400000">
            <a:off x="5722620" y="4042410"/>
            <a:ext cx="1314450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2BD4F-D9CF-1F4B-B0AE-B9EAAFA00FF8}"/>
              </a:ext>
            </a:extLst>
          </p:cNvPr>
          <p:cNvSpPr/>
          <p:nvPr/>
        </p:nvSpPr>
        <p:spPr>
          <a:xfrm>
            <a:off x="907542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D9023-BFD3-A54A-AED7-D53CA6F7908E}"/>
              </a:ext>
            </a:extLst>
          </p:cNvPr>
          <p:cNvSpPr/>
          <p:nvPr/>
        </p:nvSpPr>
        <p:spPr>
          <a:xfrm>
            <a:off x="7677150" y="2708910"/>
            <a:ext cx="139827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4F4C0A-3A4A-5649-9D49-312B66131FED}"/>
              </a:ext>
            </a:extLst>
          </p:cNvPr>
          <p:cNvSpPr/>
          <p:nvPr/>
        </p:nvSpPr>
        <p:spPr>
          <a:xfrm rot="1782209">
            <a:off x="1456841" y="4527584"/>
            <a:ext cx="3766426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E8E-1DAB-2F49-AEE9-BC5F0ED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66D8-8FDB-8E4A-A026-D07772F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Simple Login </a:t>
            </a:r>
            <a:r>
              <a:rPr lang="de-DE" dirty="0" err="1"/>
              <a:t>to</a:t>
            </a:r>
            <a:r>
              <a:rPr lang="de-DE" dirty="0"/>
              <a:t> backend</a:t>
            </a:r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key-words</a:t>
            </a:r>
            <a:r>
              <a:rPr lang="de-DE" dirty="0"/>
              <a:t> </a:t>
            </a:r>
          </a:p>
          <a:p>
            <a:r>
              <a:rPr lang="de-DE" dirty="0"/>
              <a:t>Set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like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personal </a:t>
            </a:r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</a:t>
            </a:r>
          </a:p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in 2 </a:t>
            </a:r>
            <a:r>
              <a:rPr lang="de-DE" dirty="0" err="1"/>
              <a:t>listviews</a:t>
            </a:r>
            <a:r>
              <a:rPr lang="de-DE" dirty="0"/>
              <a:t> :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Show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liked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endParaRPr lang="de-DE" dirty="0"/>
          </a:p>
          <a:p>
            <a:r>
              <a:rPr lang="de-DE" dirty="0"/>
              <a:t>UI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/>
              <a:t>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6F5-89A3-BA43-9F65-D419A5F4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09CF-D6DA-8D40-8351-446B3AA3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Login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Return simple </a:t>
            </a:r>
            <a:r>
              <a:rPr lang="de-DE" dirty="0" err="1"/>
              <a:t>token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r>
              <a:rPr lang="de-DE" dirty="0"/>
              <a:t>News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https://newsapi.org</a:t>
            </a:r>
            <a:endParaRPr lang="de-DE" dirty="0"/>
          </a:p>
          <a:p>
            <a:pPr lvl="1"/>
            <a:r>
              <a:rPr lang="de-DE" dirty="0"/>
              <a:t>Filter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Return 10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article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Return </a:t>
            </a:r>
            <a:r>
              <a:rPr lang="de-DE" dirty="0" err="1"/>
              <a:t>favourites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Likes</a:t>
            </a:r>
            <a:endParaRPr lang="de-DE" dirty="0"/>
          </a:p>
          <a:p>
            <a:pPr lvl="1"/>
            <a:r>
              <a:rPr lang="de-DE" dirty="0"/>
              <a:t>Return 10-most-liked </a:t>
            </a:r>
            <a:r>
              <a:rPr lang="de-DE" dirty="0" err="1"/>
              <a:t>articles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F04-4B63-A34B-8697-9F1C7B0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EF1-4C73-0C43-BB51-5CC621D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 err="1"/>
              <a:t>Redux</a:t>
            </a: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React</a:t>
            </a:r>
            <a:r>
              <a:rPr lang="de-DE" dirty="0"/>
              <a:t> Router]</a:t>
            </a:r>
          </a:p>
          <a:p>
            <a:r>
              <a:rPr lang="de-DE" dirty="0"/>
              <a:t>Material UI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22117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B2E0-50D3-184D-AED8-6F7241D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5CE-719F-AE4A-94F3-D4B7F2B4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endParaRPr lang="de-DE" dirty="0"/>
          </a:p>
          <a:p>
            <a:r>
              <a:rPr lang="de-DE" dirty="0" err="1"/>
              <a:t>SQLite</a:t>
            </a:r>
            <a:endParaRPr lang="de-DE" dirty="0"/>
          </a:p>
          <a:p>
            <a:r>
              <a:rPr lang="de-DE" dirty="0"/>
              <a:t>KOA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11664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7C3-41D1-514F-A53D-A63D6D6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 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41C-1E2B-F84E-97CB-2BEA191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Backend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Begrüßung</a:t>
            </a:r>
          </a:p>
          <a:p>
            <a:pPr lvl="2"/>
            <a:r>
              <a:rPr lang="de-DE" dirty="0"/>
              <a:t>Was? Wo? Wie?</a:t>
            </a:r>
          </a:p>
          <a:p>
            <a:pPr lvl="2"/>
            <a:r>
              <a:rPr lang="de-DE" dirty="0"/>
              <a:t>Kurze Einführung zu </a:t>
            </a:r>
            <a:r>
              <a:rPr lang="de-DE" dirty="0" err="1"/>
              <a:t>Promises</a:t>
            </a:r>
            <a:r>
              <a:rPr lang="de-DE" dirty="0"/>
              <a:t>, Einführung Board</a:t>
            </a:r>
          </a:p>
          <a:p>
            <a:pPr lvl="2"/>
            <a:r>
              <a:rPr lang="de-DE" dirty="0"/>
              <a:t>Setup </a:t>
            </a:r>
            <a:r>
              <a:rPr lang="de-DE"/>
              <a:t>Github</a:t>
            </a:r>
            <a:endParaRPr lang="de-DE" dirty="0"/>
          </a:p>
          <a:p>
            <a:pPr lvl="2"/>
            <a:r>
              <a:rPr lang="de-DE" dirty="0"/>
              <a:t>Team </a:t>
            </a:r>
            <a:r>
              <a:rPr lang="de-DE" dirty="0" err="1"/>
              <a:t>Planning</a:t>
            </a:r>
            <a:endParaRPr lang="de-DE" dirty="0"/>
          </a:p>
          <a:p>
            <a:pPr lvl="2"/>
            <a:r>
              <a:rPr lang="de-DE" dirty="0"/>
              <a:t>Feuer frei!!1</a:t>
            </a:r>
          </a:p>
          <a:p>
            <a:pPr lvl="1"/>
            <a:r>
              <a:rPr lang="de-DE" dirty="0"/>
              <a:t>Di – 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 </a:t>
            </a:r>
          </a:p>
          <a:p>
            <a:pPr lvl="2"/>
            <a:r>
              <a:rPr lang="de-DE" dirty="0"/>
              <a:t>Verbundenes Projekt Vorstellung</a:t>
            </a:r>
          </a:p>
          <a:p>
            <a:r>
              <a:rPr lang="de-DE" dirty="0"/>
              <a:t>Frontend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Di-Do: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</a:t>
            </a:r>
          </a:p>
          <a:p>
            <a:pPr lvl="2"/>
            <a:r>
              <a:rPr lang="de-DE" dirty="0"/>
              <a:t>Verbundenes Projekt Vorstellung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9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C31-1582-2541-911B-BD371A5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Täglicher Ablauf mit Kanban „Light“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DBA4-EE6F-FC4A-8244-E2E6F9C6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58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Morgens 30 Minuten Stand-</a:t>
            </a:r>
            <a:r>
              <a:rPr lang="de-DE" dirty="0" err="1"/>
              <a:t>Up</a:t>
            </a:r>
            <a:r>
              <a:rPr lang="de-DE" dirty="0"/>
              <a:t> Meeting, 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r>
              <a:rPr lang="de-DE" dirty="0"/>
              <a:t>Development</a:t>
            </a:r>
          </a:p>
          <a:p>
            <a:r>
              <a:rPr lang="de-DE" dirty="0"/>
              <a:t>Nachmittags 30 Minuten Daily Review pro Team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33A9B-19D7-654D-9B68-4347F929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56456"/>
              </p:ext>
            </p:extLst>
          </p:nvPr>
        </p:nvGraphicFramePr>
        <p:xfrm>
          <a:off x="1666240" y="4103369"/>
          <a:ext cx="8128000" cy="22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8471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2757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73151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53631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7316410"/>
                    </a:ext>
                  </a:extLst>
                </a:gridCol>
              </a:tblGrid>
              <a:tr h="452861">
                <a:tc>
                  <a:txBody>
                    <a:bodyPr/>
                    <a:lstStyle/>
                    <a:p>
                      <a:r>
                        <a:rPr lang="de-DE" dirty="0" err="1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Finished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3500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83498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3419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8336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r>
                        <a:rPr lang="de-DE" dirty="0"/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1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API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 err="1">
                <a:sym typeface="Wingdings" pitchFamily="2" charset="2"/>
              </a:rPr>
              <a:t>Redux</a:t>
            </a:r>
            <a:r>
              <a:rPr lang="de-DE" dirty="0">
                <a:sym typeface="Wingdings" pitchFamily="2" charset="2"/>
              </a:rPr>
              <a:t> anschauen (siehe </a:t>
            </a:r>
            <a:r>
              <a:rPr lang="de-DE" dirty="0" err="1">
                <a:sym typeface="Wingdings" pitchFamily="2" charset="2"/>
              </a:rPr>
              <a:t>Campusweek</a:t>
            </a:r>
            <a:r>
              <a:rPr lang="de-DE" dirty="0">
                <a:sym typeface="Wingdings" pitchFamily="2" charset="2"/>
              </a:rPr>
              <a:t> 1)</a:t>
            </a:r>
          </a:p>
          <a:p>
            <a:r>
              <a:rPr lang="de-DE" dirty="0" err="1">
                <a:sym typeface="Wingdings" pitchFamily="2" charset="2"/>
              </a:rPr>
              <a:t>React</a:t>
            </a:r>
            <a:r>
              <a:rPr lang="de-DE" dirty="0">
                <a:sym typeface="Wingdings" pitchFamily="2" charset="2"/>
              </a:rPr>
              <a:t> Router anschauen</a:t>
            </a:r>
          </a:p>
          <a:p>
            <a:r>
              <a:rPr lang="de-DE" dirty="0">
                <a:sym typeface="Wingdings" pitchFamily="2" charset="2"/>
              </a:rPr>
              <a:t>Material UI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424</Words>
  <Application>Microsoft Macintosh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DevAcademy</vt:lpstr>
      <vt:lpstr>Anwendung</vt:lpstr>
      <vt:lpstr>Frontend Functionality</vt:lpstr>
      <vt:lpstr>Backend Functionality</vt:lpstr>
      <vt:lpstr>Frontend</vt:lpstr>
      <vt:lpstr>Backend</vt:lpstr>
      <vt:lpstr>Wochen Ablauf</vt:lpstr>
      <vt:lpstr>Täglicher Ablauf mit Kanban „Light“</vt:lpstr>
      <vt:lpstr>Vorbereitung Frontend</vt:lpstr>
      <vt:lpstr>Vorbereitung Backend</vt:lpstr>
      <vt:lpstr>Ressourcen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DevAcademy</dc:title>
  <dc:creator>Microsoft Office User</dc:creator>
  <cp:lastModifiedBy>Microsoft Office User</cp:lastModifiedBy>
  <cp:revision>31</cp:revision>
  <dcterms:created xsi:type="dcterms:W3CDTF">2018-09-25T08:01:50Z</dcterms:created>
  <dcterms:modified xsi:type="dcterms:W3CDTF">2018-10-22T08:24:16Z</dcterms:modified>
</cp:coreProperties>
</file>