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4"/>
  </p:normalViewPr>
  <p:slideViewPr>
    <p:cSldViewPr snapToGrid="0" snapToObjects="1">
      <p:cViewPr varScale="1">
        <p:scale>
          <a:sx n="112" d="100"/>
          <a:sy n="11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8B6C-50D3-1749-8C84-6A7BF2FF7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C5602-190C-9042-B830-E7A3F238B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9BB3C-027B-534B-A742-1BA705B9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D146-1C67-CC47-8B75-C609DD762366}" type="datetimeFigureOut">
              <a:rPr lang="de-DE" smtClean="0"/>
              <a:t>15.10.18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E88EB-B70D-AB43-89AA-D7946C72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2F7F-BFC5-B548-879D-815DA36F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0ED6-414C-204F-8BBF-B6665AC0AB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09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7614-FBCD-0941-A07A-A49BBF04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2D25C-AEF8-C143-9472-EFB135939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40A0F-4646-3046-9BB2-138860F0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D146-1C67-CC47-8B75-C609DD762366}" type="datetimeFigureOut">
              <a:rPr lang="de-DE" smtClean="0"/>
              <a:t>15.10.18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AF155-DB04-A848-B8E2-C4D1BF1A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73928-F053-9943-9100-546EAFAC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0ED6-414C-204F-8BBF-B6665AC0AB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40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9E4A08-512E-B743-A72B-E2572ECC2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AB054-1FB9-BC46-BAD0-B6024AF45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F5556-D160-1B4E-9EE8-E4BF731C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D146-1C67-CC47-8B75-C609DD762366}" type="datetimeFigureOut">
              <a:rPr lang="de-DE" smtClean="0"/>
              <a:t>15.10.18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0E5FD-F0A2-F849-BCB3-AE128A71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C9A72-55B6-714A-8C7A-225A7EEE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0ED6-414C-204F-8BBF-B6665AC0AB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9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499A-2758-CE49-B1BB-E6818191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41073-FFF4-A144-9AA9-26A99AFB9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17325-F62F-1944-8DF3-BB8891AC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D146-1C67-CC47-8B75-C609DD762366}" type="datetimeFigureOut">
              <a:rPr lang="de-DE" smtClean="0"/>
              <a:t>15.10.18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B4E5A-41DE-2D42-BB1A-83968412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32D82-0B5E-244D-8E55-4D7720AD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0ED6-414C-204F-8BBF-B6665AC0AB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55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F749-37CF-E640-96D7-9CB3A848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D034F-A00D-F345-9168-6CCD63E72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73E84-FF74-6144-BCAB-F3A22687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D146-1C67-CC47-8B75-C609DD762366}" type="datetimeFigureOut">
              <a:rPr lang="de-DE" smtClean="0"/>
              <a:t>15.10.18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CC2C8-1C47-7D4E-B26B-2D7181E8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EC52F-0DB4-7341-8EC9-C0CB1330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0ED6-414C-204F-8BBF-B6665AC0AB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82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2E40-7E50-5949-BC32-75ACADE5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BB7F3-3F0A-0F41-86FC-617FCB615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3400F-5DEF-8B42-8080-7F6954C2F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40C7A-AA7F-0649-970C-4CA375B0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D146-1C67-CC47-8B75-C609DD762366}" type="datetimeFigureOut">
              <a:rPr lang="de-DE" smtClean="0"/>
              <a:t>15.10.18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1979C-1B9C-724B-A3BB-4F4B6997C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CD7F6-56E3-DC42-B573-F3C6DCD5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0ED6-414C-204F-8BBF-B6665AC0AB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72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8F9B4-F199-044A-950B-AEDBCFA34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8A838-87D0-CB45-AC7A-9FAA31E55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304FA-8BCC-234E-B914-E41F65DEE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C32F77-FF2D-0E4F-BE6C-4947C1548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B75E9-CF2C-E544-9069-B474DE9D6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3C4C0F-ACA5-854C-9AE2-FD37F71F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D146-1C67-CC47-8B75-C609DD762366}" type="datetimeFigureOut">
              <a:rPr lang="de-DE" smtClean="0"/>
              <a:t>15.10.18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D1604-C6E7-8349-B80C-31C3A6674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C51D19-AB61-B647-9622-BECCA417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0ED6-414C-204F-8BBF-B6665AC0AB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88C7E-5942-744E-AD12-6D438FCB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BBBDE-77EC-014B-BFE1-987E2A04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D146-1C67-CC47-8B75-C609DD762366}" type="datetimeFigureOut">
              <a:rPr lang="de-DE" smtClean="0"/>
              <a:t>15.10.18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2FFD0-314B-FD42-93D7-291972D4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90E3-53E3-1445-AF7B-767C4723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0ED6-414C-204F-8BBF-B6665AC0AB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23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6DD674-25A9-754D-87AA-E973A1CF3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D146-1C67-CC47-8B75-C609DD762366}" type="datetimeFigureOut">
              <a:rPr lang="de-DE" smtClean="0"/>
              <a:t>15.10.18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3F6A2-3A74-344C-96BB-92AF7A04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2E0CA-D59B-834C-80F0-2831CCDE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0ED6-414C-204F-8BBF-B6665AC0AB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12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8947-ED30-CD4F-92CD-426C2FEA0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E86D3-6D6A-8740-8759-86C23052E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4872F-EC87-1746-A2D3-DBEA805B2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18DE8-8195-D94E-A24F-FB86477F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D146-1C67-CC47-8B75-C609DD762366}" type="datetimeFigureOut">
              <a:rPr lang="de-DE" smtClean="0"/>
              <a:t>15.10.18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5AF5C-DA60-E149-8153-CEED7948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1445F-802F-C546-A353-EC0462B4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0ED6-414C-204F-8BBF-B6665AC0AB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7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DC1E-785B-FA4E-910C-C13E5A4FA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3B3672-E848-4849-8386-99244664C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89D94-3309-D446-B9F2-49ED90FF1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EE583-0845-6D4B-8354-DB9ECAA2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D146-1C67-CC47-8B75-C609DD762366}" type="datetimeFigureOut">
              <a:rPr lang="de-DE" smtClean="0"/>
              <a:t>15.10.18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CCC49-AEC6-F04E-B1E5-78D5320B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9A5AB-06A0-6E44-8AA2-F84BCCB7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0ED6-414C-204F-8BBF-B6665AC0AB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25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5DF17D-63B6-584F-83EB-AF519B40F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FB03D-D34B-1A49-8FD0-0B1E91831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FB6CB-1D57-7B47-A750-E26EFCC7F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3D146-1C67-CC47-8B75-C609DD762366}" type="datetimeFigureOut">
              <a:rPr lang="de-DE" smtClean="0"/>
              <a:t>15.10.18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CC801-D861-B140-BCAF-9B30648FC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1177A-EFD8-4D43-A409-96571AC2D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00ED6-414C-204F-8BBF-B6665AC0AB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17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tapitutorial.com/lessons/httpmethods.html" TargetMode="External"/><Relationship Id="rId2" Type="http://schemas.openxmlformats.org/officeDocument/2006/relationships/hyperlink" Target="http://toolsqa.com/postman-tutori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oonacular.com/api/docs/recipes-api" TargetMode="External"/><Relationship Id="rId5" Type="http://schemas.openxmlformats.org/officeDocument/2006/relationships/hyperlink" Target="https://www.tutorialspoint.com/execute_sql_online.php" TargetMode="External"/><Relationship Id="rId4" Type="http://schemas.openxmlformats.org/officeDocument/2006/relationships/hyperlink" Target="https://www.tutorialspoint.com/sql/index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52CD-CF04-2B41-B307-9A168F131A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DevAcademy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29EB1-61A6-4841-8A9C-CB955E4D7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Campusweek</a:t>
            </a:r>
            <a:r>
              <a:rPr lang="de-DE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60504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ED36-B179-EC4B-9A18-BCC11904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Vorbereitung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02911-BE3F-7E42-8D4A-CDDB7F0D3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 anschauen (DELETE, GET, POST, PUT, Status Codes)</a:t>
            </a:r>
          </a:p>
          <a:p>
            <a:r>
              <a:rPr lang="de-DE" dirty="0"/>
              <a:t>Vorbereitetes Postman anschauen</a:t>
            </a:r>
          </a:p>
          <a:p>
            <a:r>
              <a:rPr lang="de-DE" dirty="0" err="1"/>
              <a:t>Spoonacular</a:t>
            </a:r>
            <a:r>
              <a:rPr lang="de-DE" dirty="0"/>
              <a:t> API in Postman anschauen – rumspielen </a:t>
            </a:r>
            <a:r>
              <a:rPr lang="de-DE" dirty="0">
                <a:sym typeface="Wingdings" pitchFamily="2" charset="2"/>
              </a:rPr>
              <a:t></a:t>
            </a:r>
            <a:endParaRPr lang="de-DE" dirty="0"/>
          </a:p>
          <a:p>
            <a:r>
              <a:rPr lang="de-DE" dirty="0"/>
              <a:t>Vorbereitetes Projekt anschauen – rumspielen </a:t>
            </a:r>
            <a:r>
              <a:rPr lang="de-DE" dirty="0">
                <a:sym typeface="Wingdings" pitchFamily="2" charset="2"/>
              </a:rPr>
              <a:t></a:t>
            </a:r>
          </a:p>
          <a:p>
            <a:r>
              <a:rPr lang="de-DE" dirty="0">
                <a:sym typeface="Wingdings" pitchFamily="2" charset="2"/>
              </a:rPr>
              <a:t>SQL anschauen</a:t>
            </a:r>
          </a:p>
          <a:p>
            <a:r>
              <a:rPr lang="de-DE" dirty="0" err="1">
                <a:sym typeface="Wingdings" pitchFamily="2" charset="2"/>
              </a:rPr>
              <a:t>SQLite</a:t>
            </a:r>
            <a:r>
              <a:rPr lang="de-DE" dirty="0">
                <a:sym typeface="Wingdings" pitchFamily="2" charset="2"/>
              </a:rPr>
              <a:t> anschauen</a:t>
            </a:r>
          </a:p>
          <a:p>
            <a:r>
              <a:rPr lang="de-DE" dirty="0">
                <a:sym typeface="Wingdings" pitchFamily="2" charset="2"/>
              </a:rPr>
              <a:t>KOA anschauen</a:t>
            </a:r>
          </a:p>
          <a:p>
            <a:endParaRPr lang="de-DE" dirty="0">
              <a:sym typeface="Wingdings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0707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0DDE-503A-FE4F-82C8-629BE9D2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Ressourcen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9917-3102-CA47-8ED0-9F9B72BAD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Postman </a:t>
            </a:r>
            <a:r>
              <a:rPr lang="de-DE" dirty="0">
                <a:hlinkClick r:id="rId2"/>
              </a:rPr>
              <a:t>http://toolsqa.com/postman-tutorial/</a:t>
            </a:r>
            <a:r>
              <a:rPr lang="de-DE" dirty="0"/>
              <a:t> (</a:t>
            </a:r>
            <a:r>
              <a:rPr lang="de-DE" dirty="0" err="1"/>
              <a:t>only</a:t>
            </a:r>
            <a:r>
              <a:rPr lang="de-DE" dirty="0"/>
              <a:t> Basics!)</a:t>
            </a:r>
          </a:p>
          <a:p>
            <a:r>
              <a:rPr lang="de-DE" dirty="0"/>
              <a:t>HTTP </a:t>
            </a:r>
            <a:r>
              <a:rPr lang="de-DE" dirty="0">
                <a:hlinkClick r:id="rId3"/>
              </a:rPr>
              <a:t>https://www.restapitutorial.com/lessons/httpmethods.html</a:t>
            </a:r>
            <a:endParaRPr lang="de-DE" dirty="0"/>
          </a:p>
          <a:p>
            <a:r>
              <a:rPr lang="de-DE" dirty="0"/>
              <a:t>SQL </a:t>
            </a:r>
            <a:r>
              <a:rPr lang="de-DE" dirty="0">
                <a:hlinkClick r:id="rId4"/>
              </a:rPr>
              <a:t>https://www.tutorialspoint.com/sql/index.htm</a:t>
            </a:r>
            <a:r>
              <a:rPr lang="de-DE" dirty="0"/>
              <a:t> (Create, Select, Insert, Update, Delete)</a:t>
            </a:r>
          </a:p>
          <a:p>
            <a:r>
              <a:rPr lang="de-DE" dirty="0"/>
              <a:t>SQL </a:t>
            </a:r>
            <a:r>
              <a:rPr lang="de-DE" dirty="0" err="1"/>
              <a:t>Playground</a:t>
            </a:r>
            <a:r>
              <a:rPr lang="de-DE" dirty="0"/>
              <a:t> </a:t>
            </a:r>
            <a:r>
              <a:rPr lang="de-DE" dirty="0">
                <a:hlinkClick r:id="rId5"/>
              </a:rPr>
              <a:t>https://www.tutorialspoint.com/execute_sql_online.php</a:t>
            </a:r>
            <a:endParaRPr lang="de-DE" dirty="0"/>
          </a:p>
          <a:p>
            <a:r>
              <a:rPr lang="de-DE" dirty="0" err="1"/>
              <a:t>Spoonacular</a:t>
            </a:r>
            <a:r>
              <a:rPr lang="de-DE" dirty="0"/>
              <a:t> </a:t>
            </a:r>
            <a:r>
              <a:rPr lang="de-DE" dirty="0">
                <a:hlinkClick r:id="rId6"/>
              </a:rPr>
              <a:t>https://spoonacular.com/api/docs/recipes-api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216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EE0A-966A-2F4A-838F-8B2B1B968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Anwendung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E7CA7C-9496-ED4A-88C2-1400F0D89F42}"/>
              </a:ext>
            </a:extLst>
          </p:cNvPr>
          <p:cNvSpPr/>
          <p:nvPr/>
        </p:nvSpPr>
        <p:spPr>
          <a:xfrm>
            <a:off x="838200" y="2217420"/>
            <a:ext cx="2594610" cy="131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Webpage</a:t>
            </a:r>
            <a:br>
              <a:rPr lang="de-DE" dirty="0"/>
            </a:br>
            <a:r>
              <a:rPr lang="de-DE" dirty="0" err="1"/>
              <a:t>Fat</a:t>
            </a:r>
            <a:r>
              <a:rPr lang="de-DE" dirty="0"/>
              <a:t> 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7031EC-93AB-DD44-A421-B18DF52F501C}"/>
              </a:ext>
            </a:extLst>
          </p:cNvPr>
          <p:cNvSpPr/>
          <p:nvPr/>
        </p:nvSpPr>
        <p:spPr>
          <a:xfrm>
            <a:off x="5082540" y="2217420"/>
            <a:ext cx="2594610" cy="131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Backend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FAEAB0-4122-1340-A1AC-F28A734A3279}"/>
              </a:ext>
            </a:extLst>
          </p:cNvPr>
          <p:cNvSpPr/>
          <p:nvPr/>
        </p:nvSpPr>
        <p:spPr>
          <a:xfrm>
            <a:off x="5082540" y="4846320"/>
            <a:ext cx="2594610" cy="13144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3rd Party </a:t>
            </a:r>
            <a:r>
              <a:rPr lang="de-DE" dirty="0" err="1"/>
              <a:t>Api</a:t>
            </a:r>
            <a:endParaRPr lang="de-DE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5B37FD5-B371-A341-A5E2-169C9D376581}"/>
              </a:ext>
            </a:extLst>
          </p:cNvPr>
          <p:cNvSpPr/>
          <p:nvPr/>
        </p:nvSpPr>
        <p:spPr>
          <a:xfrm>
            <a:off x="3432810" y="2457450"/>
            <a:ext cx="1649730" cy="251460"/>
          </a:xfrm>
          <a:prstGeom prst="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667C270-4B15-0E4B-A5E1-793151E52B31}"/>
              </a:ext>
            </a:extLst>
          </p:cNvPr>
          <p:cNvSpPr/>
          <p:nvPr/>
        </p:nvSpPr>
        <p:spPr>
          <a:xfrm rot="10800000">
            <a:off x="3432810" y="3064192"/>
            <a:ext cx="1649730" cy="251460"/>
          </a:xfrm>
          <a:prstGeom prst="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3D88D36-0195-164A-984C-ABDE67F122D8}"/>
              </a:ext>
            </a:extLst>
          </p:cNvPr>
          <p:cNvSpPr/>
          <p:nvPr/>
        </p:nvSpPr>
        <p:spPr>
          <a:xfrm rot="5400000">
            <a:off x="5722620" y="4042410"/>
            <a:ext cx="1314450" cy="293370"/>
          </a:xfrm>
          <a:prstGeom prst="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D2BD4F-D9CF-1F4B-B0AE-B9EAAFA00FF8}"/>
              </a:ext>
            </a:extLst>
          </p:cNvPr>
          <p:cNvSpPr/>
          <p:nvPr/>
        </p:nvSpPr>
        <p:spPr>
          <a:xfrm>
            <a:off x="9075420" y="2217420"/>
            <a:ext cx="2594610" cy="131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Database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EDD9023-BFD3-A54A-AED7-D53CA6F7908E}"/>
              </a:ext>
            </a:extLst>
          </p:cNvPr>
          <p:cNvSpPr/>
          <p:nvPr/>
        </p:nvSpPr>
        <p:spPr>
          <a:xfrm>
            <a:off x="7677150" y="2708910"/>
            <a:ext cx="1398270" cy="251460"/>
          </a:xfrm>
          <a:prstGeom prst="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44F4C0A-3A4A-5649-9D49-312B66131FED}"/>
              </a:ext>
            </a:extLst>
          </p:cNvPr>
          <p:cNvSpPr/>
          <p:nvPr/>
        </p:nvSpPr>
        <p:spPr>
          <a:xfrm rot="1782209">
            <a:off x="1456841" y="4527584"/>
            <a:ext cx="3766426" cy="293370"/>
          </a:xfrm>
          <a:prstGeom prst="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92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5E8E-1DAB-2F49-AEE9-BC5F0ED2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</a:t>
            </a:r>
            <a:r>
              <a:rPr lang="de-DE" dirty="0" err="1"/>
              <a:t>Functionality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D66D8-8FDB-8E4A-A026-D07772F7D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Simple Login </a:t>
            </a:r>
            <a:r>
              <a:rPr lang="de-DE" dirty="0" err="1"/>
              <a:t>to</a:t>
            </a:r>
            <a:r>
              <a:rPr lang="de-DE" dirty="0"/>
              <a:t> backend</a:t>
            </a:r>
          </a:p>
          <a:p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recipes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backend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key-words</a:t>
            </a:r>
            <a:r>
              <a:rPr lang="de-DE" dirty="0"/>
              <a:t> (</a:t>
            </a:r>
            <a:r>
              <a:rPr lang="de-DE" dirty="0" err="1"/>
              <a:t>ingredients</a:t>
            </a:r>
            <a:r>
              <a:rPr lang="de-DE" dirty="0"/>
              <a:t>)</a:t>
            </a:r>
          </a:p>
          <a:p>
            <a:r>
              <a:rPr lang="de-DE" dirty="0"/>
              <a:t>Set </a:t>
            </a:r>
            <a:r>
              <a:rPr lang="de-DE" dirty="0" err="1"/>
              <a:t>recipes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favourites</a:t>
            </a:r>
            <a:endParaRPr lang="de-DE" dirty="0"/>
          </a:p>
          <a:p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favourite</a:t>
            </a:r>
            <a:r>
              <a:rPr lang="de-DE" dirty="0"/>
              <a:t> </a:t>
            </a:r>
            <a:r>
              <a:rPr lang="de-DE" dirty="0" err="1"/>
              <a:t>recipes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backend</a:t>
            </a:r>
          </a:p>
          <a:p>
            <a:r>
              <a:rPr lang="de-DE" dirty="0"/>
              <a:t>Show </a:t>
            </a:r>
            <a:r>
              <a:rPr lang="de-DE" dirty="0" err="1"/>
              <a:t>results</a:t>
            </a:r>
            <a:r>
              <a:rPr lang="de-DE" dirty="0"/>
              <a:t> in 2 </a:t>
            </a:r>
            <a:r>
              <a:rPr lang="de-DE" dirty="0" err="1"/>
              <a:t>listviews</a:t>
            </a:r>
            <a:r>
              <a:rPr lang="de-DE" dirty="0"/>
              <a:t> :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favourites</a:t>
            </a:r>
            <a:endParaRPr lang="de-DE" dirty="0"/>
          </a:p>
          <a:p>
            <a:r>
              <a:rPr lang="de-DE" dirty="0"/>
              <a:t>Store </a:t>
            </a:r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redux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database</a:t>
            </a:r>
            <a:endParaRPr lang="de-DE" dirty="0"/>
          </a:p>
          <a:p>
            <a:r>
              <a:rPr lang="de-DE" dirty="0"/>
              <a:t>UI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redux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database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09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C6F5-89A3-BA43-9F65-D419A5F4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 </a:t>
            </a:r>
            <a:r>
              <a:rPr lang="de-DE" dirty="0" err="1"/>
              <a:t>Functionality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409CF-D6DA-8D40-8351-446B3AA3F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Login </a:t>
            </a:r>
            <a:r>
              <a:rPr lang="de-DE" dirty="0" err="1"/>
              <a:t>interface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Recive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id</a:t>
            </a:r>
            <a:endParaRPr lang="de-DE" dirty="0"/>
          </a:p>
          <a:p>
            <a:pPr lvl="1"/>
            <a:r>
              <a:rPr lang="de-DE" dirty="0"/>
              <a:t>Return simple </a:t>
            </a:r>
            <a:r>
              <a:rPr lang="de-DE" dirty="0" err="1"/>
              <a:t>token</a:t>
            </a:r>
            <a:endParaRPr lang="de-DE" dirty="0"/>
          </a:p>
          <a:p>
            <a:pPr lvl="1"/>
            <a:r>
              <a:rPr lang="de-DE" dirty="0"/>
              <a:t>Store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token</a:t>
            </a:r>
            <a:endParaRPr lang="de-DE" dirty="0"/>
          </a:p>
          <a:p>
            <a:r>
              <a:rPr lang="de-DE" dirty="0" err="1"/>
              <a:t>Recipes</a:t>
            </a:r>
            <a:r>
              <a:rPr lang="de-DE" dirty="0"/>
              <a:t> </a:t>
            </a:r>
            <a:r>
              <a:rPr lang="de-DE" dirty="0" err="1"/>
              <a:t>interface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Recieve</a:t>
            </a:r>
            <a:r>
              <a:rPr lang="de-DE" dirty="0"/>
              <a:t> </a:t>
            </a:r>
            <a:r>
              <a:rPr lang="de-DE" dirty="0" err="1"/>
              <a:t>keywords</a:t>
            </a:r>
            <a:r>
              <a:rPr lang="de-DE" dirty="0"/>
              <a:t> (</a:t>
            </a:r>
            <a:r>
              <a:rPr lang="de-DE" dirty="0" err="1"/>
              <a:t>ingredients</a:t>
            </a:r>
            <a:r>
              <a:rPr lang="de-DE" dirty="0"/>
              <a:t>)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frontend</a:t>
            </a:r>
            <a:endParaRPr lang="de-DE" dirty="0"/>
          </a:p>
          <a:p>
            <a:pPr lvl="1"/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recipes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spoonacular</a:t>
            </a:r>
            <a:r>
              <a:rPr lang="de-DE" dirty="0"/>
              <a:t> https://</a:t>
            </a:r>
            <a:r>
              <a:rPr lang="de-DE" dirty="0" err="1"/>
              <a:t>spoonacular.com</a:t>
            </a:r>
            <a:r>
              <a:rPr lang="de-DE" dirty="0"/>
              <a:t>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docs</a:t>
            </a:r>
            <a:r>
              <a:rPr lang="de-DE" dirty="0"/>
              <a:t>/</a:t>
            </a:r>
            <a:r>
              <a:rPr lang="de-DE" dirty="0" err="1"/>
              <a:t>recipes-api</a:t>
            </a:r>
            <a:endParaRPr lang="de-DE" dirty="0"/>
          </a:p>
          <a:p>
            <a:pPr lvl="1"/>
            <a:r>
              <a:rPr lang="de-DE" dirty="0"/>
              <a:t>Filter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/>
              <a:t>Return 10 </a:t>
            </a:r>
            <a:r>
              <a:rPr lang="de-DE" dirty="0" err="1"/>
              <a:t>recipes</a:t>
            </a:r>
            <a:endParaRPr lang="de-DE" dirty="0"/>
          </a:p>
          <a:p>
            <a:r>
              <a:rPr lang="de-DE" dirty="0" err="1"/>
              <a:t>Favourites</a:t>
            </a:r>
            <a:r>
              <a:rPr lang="de-DE" dirty="0"/>
              <a:t> </a:t>
            </a:r>
            <a:r>
              <a:rPr lang="de-DE" dirty="0" err="1"/>
              <a:t>interface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Recieve</a:t>
            </a:r>
            <a:r>
              <a:rPr lang="de-DE" dirty="0"/>
              <a:t> </a:t>
            </a:r>
            <a:r>
              <a:rPr lang="de-DE" dirty="0" err="1"/>
              <a:t>recipe</a:t>
            </a:r>
            <a:endParaRPr lang="de-DE" dirty="0"/>
          </a:p>
          <a:p>
            <a:pPr lvl="1"/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recipe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spoonacular</a:t>
            </a:r>
            <a:endParaRPr lang="de-DE" dirty="0"/>
          </a:p>
          <a:p>
            <a:pPr lvl="1"/>
            <a:r>
              <a:rPr lang="de-DE" dirty="0"/>
              <a:t>Store </a:t>
            </a:r>
            <a:r>
              <a:rPr lang="de-DE" dirty="0" err="1"/>
              <a:t>max</a:t>
            </a:r>
            <a:r>
              <a:rPr lang="de-DE" dirty="0"/>
              <a:t> 10 </a:t>
            </a:r>
            <a:r>
              <a:rPr lang="de-DE" dirty="0" err="1"/>
              <a:t>recipes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favourite</a:t>
            </a:r>
            <a:r>
              <a:rPr lang="de-DE" dirty="0"/>
              <a:t> in </a:t>
            </a:r>
            <a:r>
              <a:rPr lang="de-DE" dirty="0" err="1"/>
              <a:t>database</a:t>
            </a:r>
            <a:endParaRPr lang="de-DE" dirty="0"/>
          </a:p>
          <a:p>
            <a:pPr lvl="1"/>
            <a:r>
              <a:rPr lang="de-DE" dirty="0"/>
              <a:t>Return </a:t>
            </a:r>
            <a:r>
              <a:rPr lang="de-DE" dirty="0" err="1"/>
              <a:t>favourites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50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2F04-4B63-A34B-8697-9F1C7B09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08EF1-4C73-0C43-BB51-5CC621D16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endParaRPr lang="de-DE" dirty="0"/>
          </a:p>
          <a:p>
            <a:r>
              <a:rPr lang="de-DE" dirty="0" err="1"/>
              <a:t>Redux</a:t>
            </a:r>
            <a:endParaRPr lang="de-DE" dirty="0"/>
          </a:p>
          <a:p>
            <a:r>
              <a:rPr lang="de-DE" dirty="0" err="1"/>
              <a:t>React</a:t>
            </a:r>
            <a:r>
              <a:rPr lang="de-DE" dirty="0"/>
              <a:t> Router</a:t>
            </a:r>
          </a:p>
          <a:p>
            <a:r>
              <a:rPr lang="de-DE" dirty="0"/>
              <a:t>Material UI</a:t>
            </a:r>
          </a:p>
          <a:p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Postman</a:t>
            </a:r>
          </a:p>
        </p:txBody>
      </p:sp>
    </p:spTree>
    <p:extLst>
      <p:ext uri="{BB962C8B-B14F-4D97-AF65-F5344CB8AC3E}">
        <p14:creationId xmlns:p14="http://schemas.microsoft.com/office/powerpoint/2010/main" val="221179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EB2E0-50D3-184D-AED8-6F7241D4B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4A5CE-719F-AE4A-94F3-D4B7F2B48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Node.js</a:t>
            </a:r>
            <a:endParaRPr lang="de-DE" dirty="0"/>
          </a:p>
          <a:p>
            <a:r>
              <a:rPr lang="de-DE" dirty="0" err="1"/>
              <a:t>SQLite</a:t>
            </a:r>
            <a:endParaRPr lang="de-DE" dirty="0"/>
          </a:p>
          <a:p>
            <a:r>
              <a:rPr lang="de-DE" dirty="0"/>
              <a:t>KOA</a:t>
            </a:r>
          </a:p>
          <a:p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Postman</a:t>
            </a:r>
          </a:p>
        </p:txBody>
      </p:sp>
    </p:spTree>
    <p:extLst>
      <p:ext uri="{BB962C8B-B14F-4D97-AF65-F5344CB8AC3E}">
        <p14:creationId xmlns:p14="http://schemas.microsoft.com/office/powerpoint/2010/main" val="1166433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F7C3-41D1-514F-A53D-A63D6D64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Wochen Ablauf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AE41C-1E2B-F84E-97CB-2BEA1917A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Backend Team</a:t>
            </a:r>
          </a:p>
          <a:p>
            <a:pPr lvl="1"/>
            <a:r>
              <a:rPr lang="de-DE" dirty="0"/>
              <a:t>Montag: </a:t>
            </a:r>
          </a:p>
          <a:p>
            <a:pPr lvl="2"/>
            <a:r>
              <a:rPr lang="de-DE" dirty="0"/>
              <a:t>Team bereitet Projekt vor, Planung Schnittstellen mit Backend</a:t>
            </a:r>
          </a:p>
          <a:p>
            <a:pPr lvl="1"/>
            <a:r>
              <a:rPr lang="de-DE" dirty="0"/>
              <a:t>Di – Do:</a:t>
            </a:r>
          </a:p>
          <a:p>
            <a:pPr lvl="2"/>
            <a:r>
              <a:rPr lang="de-DE" dirty="0"/>
              <a:t>Umsetzung</a:t>
            </a:r>
          </a:p>
          <a:p>
            <a:pPr lvl="1"/>
            <a:r>
              <a:rPr lang="de-DE" dirty="0"/>
              <a:t>Freitag ab Mittag: </a:t>
            </a:r>
          </a:p>
          <a:p>
            <a:pPr lvl="2"/>
            <a:r>
              <a:rPr lang="de-DE" dirty="0"/>
              <a:t>Verbundenes Projekt Vorstellung</a:t>
            </a:r>
          </a:p>
          <a:p>
            <a:r>
              <a:rPr lang="de-DE" dirty="0"/>
              <a:t>Frontend Team</a:t>
            </a:r>
          </a:p>
          <a:p>
            <a:pPr lvl="1"/>
            <a:r>
              <a:rPr lang="de-DE" dirty="0"/>
              <a:t>Montag: </a:t>
            </a:r>
          </a:p>
          <a:p>
            <a:pPr lvl="2"/>
            <a:r>
              <a:rPr lang="de-DE" dirty="0"/>
              <a:t>Team bereitet Projekt vor, Planung Schnittstellen mit Backend</a:t>
            </a:r>
          </a:p>
          <a:p>
            <a:pPr lvl="1"/>
            <a:r>
              <a:rPr lang="de-DE" dirty="0"/>
              <a:t>Di-Do:</a:t>
            </a:r>
          </a:p>
          <a:p>
            <a:pPr lvl="2"/>
            <a:r>
              <a:rPr lang="de-DE" dirty="0"/>
              <a:t>Umsetzung</a:t>
            </a:r>
          </a:p>
          <a:p>
            <a:pPr lvl="1"/>
            <a:r>
              <a:rPr lang="de-DE" dirty="0"/>
              <a:t>Freitag ab Mittag:</a:t>
            </a:r>
          </a:p>
          <a:p>
            <a:pPr lvl="2"/>
            <a:r>
              <a:rPr lang="de-DE" dirty="0"/>
              <a:t>Verbundenes Projekt Vorstellung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590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8C31-1582-2541-911B-BD371A55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Täglicher Ablauf mit Kanban „Light“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FDBA4-EE6F-FC4A-8244-E2E6F9C60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40585"/>
          </a:xfrm>
        </p:spPr>
        <p:txBody>
          <a:bodyPr>
            <a:normAutofit fontScale="77500" lnSpcReduction="20000"/>
          </a:bodyPr>
          <a:lstStyle/>
          <a:p>
            <a:r>
              <a:rPr lang="de-DE" dirty="0"/>
              <a:t>Morgens 30 Minuten Stand-</a:t>
            </a:r>
            <a:r>
              <a:rPr lang="de-DE" dirty="0" err="1"/>
              <a:t>Up</a:t>
            </a:r>
            <a:r>
              <a:rPr lang="de-DE" dirty="0"/>
              <a:t> Meeting, </a:t>
            </a:r>
          </a:p>
          <a:p>
            <a:pPr lvl="1"/>
            <a:r>
              <a:rPr lang="de-DE" dirty="0"/>
              <a:t>15 Minuten beide Teams</a:t>
            </a:r>
          </a:p>
          <a:p>
            <a:pPr lvl="1"/>
            <a:r>
              <a:rPr lang="de-DE" dirty="0"/>
              <a:t>15 pro Team</a:t>
            </a:r>
          </a:p>
          <a:p>
            <a:r>
              <a:rPr lang="de-DE" dirty="0"/>
              <a:t>Development</a:t>
            </a:r>
          </a:p>
          <a:p>
            <a:r>
              <a:rPr lang="de-DE" dirty="0"/>
              <a:t>Nachmittags 30 Minuten Daily Review pro Team</a:t>
            </a:r>
          </a:p>
          <a:p>
            <a:pPr lvl="1"/>
            <a:r>
              <a:rPr lang="de-DE" dirty="0"/>
              <a:t>15 Minuten beide Teams</a:t>
            </a:r>
          </a:p>
          <a:p>
            <a:pPr lvl="1"/>
            <a:r>
              <a:rPr lang="de-DE" dirty="0"/>
              <a:t>15 pro Team</a:t>
            </a:r>
          </a:p>
          <a:p>
            <a:endParaRPr lang="de-DE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C33A9B-19D7-654D-9B68-4347F929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256456"/>
              </p:ext>
            </p:extLst>
          </p:nvPr>
        </p:nvGraphicFramePr>
        <p:xfrm>
          <a:off x="1666240" y="4103369"/>
          <a:ext cx="8128000" cy="2264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284713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632757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4731517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9536318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97316410"/>
                    </a:ext>
                  </a:extLst>
                </a:gridCol>
              </a:tblGrid>
              <a:tr h="452861">
                <a:tc>
                  <a:txBody>
                    <a:bodyPr/>
                    <a:lstStyle/>
                    <a:p>
                      <a:r>
                        <a:rPr lang="de-DE" dirty="0" err="1"/>
                        <a:t>ToDo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Complete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 </a:t>
                      </a:r>
                      <a:r>
                        <a:rPr lang="de-DE" dirty="0" err="1"/>
                        <a:t>Testing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Finished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303500"/>
                  </a:ext>
                </a:extLst>
              </a:tr>
              <a:tr h="45286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Task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083498"/>
                  </a:ext>
                </a:extLst>
              </a:tr>
              <a:tr h="45286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Task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93419"/>
                  </a:ext>
                </a:extLst>
              </a:tr>
              <a:tr h="45286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Task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638336"/>
                  </a:ext>
                </a:extLst>
              </a:tr>
              <a:tr h="452861">
                <a:tc>
                  <a:txBody>
                    <a:bodyPr/>
                    <a:lstStyle/>
                    <a:p>
                      <a:r>
                        <a:rPr lang="de-DE" dirty="0"/>
                        <a:t>Task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319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0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ED36-B179-EC4B-9A18-BCC11904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Vorbereitung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02911-BE3F-7E42-8D4A-CDDB7F0D3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 anschauen (DELETE, GET, POST, PUT, Status Codes)</a:t>
            </a:r>
          </a:p>
          <a:p>
            <a:r>
              <a:rPr lang="de-DE" dirty="0"/>
              <a:t>Vorbereitetes Postman anschauen</a:t>
            </a:r>
          </a:p>
          <a:p>
            <a:r>
              <a:rPr lang="de-DE" dirty="0" err="1"/>
              <a:t>Spoonacular</a:t>
            </a:r>
            <a:r>
              <a:rPr lang="de-DE" dirty="0"/>
              <a:t> API in Postman anschauen – rumspielen </a:t>
            </a:r>
            <a:r>
              <a:rPr lang="de-DE" dirty="0">
                <a:sym typeface="Wingdings" pitchFamily="2" charset="2"/>
              </a:rPr>
              <a:t></a:t>
            </a:r>
            <a:endParaRPr lang="de-DE" dirty="0"/>
          </a:p>
          <a:p>
            <a:r>
              <a:rPr lang="de-DE" dirty="0"/>
              <a:t>Vorbereitetes Projekt anschauen – rumspielen </a:t>
            </a:r>
            <a:r>
              <a:rPr lang="de-DE" dirty="0">
                <a:sym typeface="Wingdings" pitchFamily="2" charset="2"/>
              </a:rPr>
              <a:t></a:t>
            </a:r>
          </a:p>
          <a:p>
            <a:r>
              <a:rPr lang="de-DE" dirty="0" err="1">
                <a:sym typeface="Wingdings" pitchFamily="2" charset="2"/>
              </a:rPr>
              <a:t>Redux</a:t>
            </a:r>
            <a:r>
              <a:rPr lang="de-DE" dirty="0">
                <a:sym typeface="Wingdings" pitchFamily="2" charset="2"/>
              </a:rPr>
              <a:t> anschauen (siehe </a:t>
            </a:r>
            <a:r>
              <a:rPr lang="de-DE" dirty="0" err="1">
                <a:sym typeface="Wingdings" pitchFamily="2" charset="2"/>
              </a:rPr>
              <a:t>Campusweek</a:t>
            </a:r>
            <a:r>
              <a:rPr lang="de-DE" dirty="0">
                <a:sym typeface="Wingdings" pitchFamily="2" charset="2"/>
              </a:rPr>
              <a:t> 1)</a:t>
            </a:r>
          </a:p>
          <a:p>
            <a:r>
              <a:rPr lang="de-DE" dirty="0" err="1">
                <a:sym typeface="Wingdings" pitchFamily="2" charset="2"/>
              </a:rPr>
              <a:t>React</a:t>
            </a:r>
            <a:r>
              <a:rPr lang="de-DE" dirty="0">
                <a:sym typeface="Wingdings" pitchFamily="2" charset="2"/>
              </a:rPr>
              <a:t> Router anschauen</a:t>
            </a:r>
          </a:p>
          <a:p>
            <a:r>
              <a:rPr lang="de-DE" dirty="0">
                <a:sym typeface="Wingdings" pitchFamily="2" charset="2"/>
              </a:rPr>
              <a:t>Material UI anschauen</a:t>
            </a:r>
          </a:p>
          <a:p>
            <a:endParaRPr lang="de-DE" dirty="0">
              <a:sym typeface="Wingdings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0143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410</Words>
  <Application>Microsoft Macintosh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DevAcademy</vt:lpstr>
      <vt:lpstr>Anwendung</vt:lpstr>
      <vt:lpstr>Frontend Functionality</vt:lpstr>
      <vt:lpstr>Backend Functionality</vt:lpstr>
      <vt:lpstr>Frontend</vt:lpstr>
      <vt:lpstr>Backend</vt:lpstr>
      <vt:lpstr>Wochen Ablauf</vt:lpstr>
      <vt:lpstr>Täglicher Ablauf mit Kanban „Light“</vt:lpstr>
      <vt:lpstr>Vorbereitung Frontend</vt:lpstr>
      <vt:lpstr>Vorbereitung Backend</vt:lpstr>
      <vt:lpstr>Ressourcen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DevAcademy</dc:title>
  <dc:creator>Microsoft Office User</dc:creator>
  <cp:lastModifiedBy>Microsoft Office User</cp:lastModifiedBy>
  <cp:revision>22</cp:revision>
  <dcterms:created xsi:type="dcterms:W3CDTF">2018-09-25T08:01:50Z</dcterms:created>
  <dcterms:modified xsi:type="dcterms:W3CDTF">2018-10-15T08:10:43Z</dcterms:modified>
</cp:coreProperties>
</file>