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9144000" cx="5144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HegRb6oEBWp9JNkZxqR5EsOd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1cf2f325_0_17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1cf2f3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1cf2f325_0_30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1cf2f3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66469901_1_0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664699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66469901_1_6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6646990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175362" y="1966444"/>
            <a:ext cx="47937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75362" y="5603956"/>
            <a:ext cx="47937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175367" y="1323689"/>
            <a:ext cx="4793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175362" y="5038444"/>
            <a:ext cx="47937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175362" y="3823733"/>
            <a:ext cx="47937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175362" y="2048844"/>
            <a:ext cx="2250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2718701" y="2048844"/>
            <a:ext cx="2250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175362" y="987733"/>
            <a:ext cx="15798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175362" y="2470400"/>
            <a:ext cx="15798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275814" y="800267"/>
            <a:ext cx="3582600" cy="72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2572200" y="-222"/>
            <a:ext cx="2572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149370" y="2192311"/>
            <a:ext cx="22758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149370" y="4983244"/>
            <a:ext cx="22758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2778955" y="1287244"/>
            <a:ext cx="21588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75362" y="7521022"/>
            <a:ext cx="33750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48300" y="611425"/>
            <a:ext cx="1629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893975" y="254000"/>
            <a:ext cx="2466300" cy="9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/>
              <a:t>Daños de las pertenencias en la mudanza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8950" y="708925"/>
            <a:ext cx="196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78950" y="1735750"/>
            <a:ext cx="210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Podríamos?..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78950" y="4591375"/>
            <a:ext cx="196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385850" y="1638250"/>
            <a:ext cx="1186800" cy="7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¿Evitar</a:t>
            </a:r>
            <a:r>
              <a:rPr lang="es-419" sz="1300"/>
              <a:t> que las pertenencias se dañen</a:t>
            </a:r>
            <a:r>
              <a:rPr b="0" i="0" lang="es-419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451475" y="4099900"/>
            <a:ext cx="1406400" cy="14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300"/>
              <a:t>Seguimiento del trayecto del flete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2952975" y="4203175"/>
            <a:ext cx="1818900" cy="127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Brindar un </a:t>
            </a:r>
            <a:r>
              <a:rPr lang="es-419" sz="1300"/>
              <a:t>seguro a los clientes por daños en la mudanza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55275" y="5842300"/>
            <a:ext cx="1406400" cy="12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/>
              <a:t>Realizar un checklist del estado de las pertenencias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293600" y="2637250"/>
            <a:ext cx="1749600" cy="7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¿Evitar </a:t>
            </a:r>
            <a:r>
              <a:rPr lang="es-419" sz="1300"/>
              <a:t>pérdidas</a:t>
            </a:r>
            <a:r>
              <a:rPr b="0" i="0" lang="es-419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69850" y="2552650"/>
            <a:ext cx="1186800" cy="8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419" sz="1300"/>
              <a:t>Evitar tener un conflicto legal con el cliente</a:t>
            </a:r>
            <a:r>
              <a:rPr b="0" i="0" lang="es-419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1cf2f325_0_17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M</a:t>
            </a:r>
            <a:r>
              <a:rPr lang="es-419" sz="2100"/>
              <a:t>atriz de Esfuerzo – Impacto</a:t>
            </a:r>
            <a:endParaRPr sz="2100"/>
          </a:p>
        </p:txBody>
      </p:sp>
      <p:pic>
        <p:nvPicPr>
          <p:cNvPr id="70" name="Google Shape;70;ga41cf2f32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1756"/>
            <a:ext cx="4839600" cy="299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1cf2f325_0_30"/>
          <p:cNvSpPr txBox="1"/>
          <p:nvPr>
            <p:ph idx="1" type="body"/>
          </p:nvPr>
        </p:nvSpPr>
        <p:spPr>
          <a:xfrm>
            <a:off x="175350" y="1627500"/>
            <a:ext cx="4793700" cy="6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Completar un formulario con cada objeto que se desea transportar en el flete detallando en cada uno sus características principales (color, tamaño, marca, etc) y si tuviese, los daños que tiene en el momento.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Elegir una aseguradora e informarle la cantidad de objetos a transportar y sus respectivos detalles.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Generar un listado en pdf para que el usuario pueda tener a mano y le permita controlar a la hora de carga y descarga de sus objetos personales.</a:t>
            </a:r>
            <a:endParaRPr/>
          </a:p>
        </p:txBody>
      </p:sp>
      <p:sp>
        <p:nvSpPr>
          <p:cNvPr id="76" name="Google Shape;76;ga41cf2f325_0_30"/>
          <p:cNvSpPr txBox="1"/>
          <p:nvPr>
            <p:ph type="title"/>
          </p:nvPr>
        </p:nvSpPr>
        <p:spPr>
          <a:xfrm>
            <a:off x="175350" y="791152"/>
            <a:ext cx="479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Gráfico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Gráfico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75350" y="1399150"/>
            <a:ext cx="4793700" cy="5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Comentar al cliente la existencia de los diferentes seguros que hay para la mudanza y consultar en la app de escritorio la disponibilidad de aseguradoras y que abarca cada seguro, registrarlo en el sistema si el cliente desea pagar el seguro.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2. Generar al usuario un contrato digital enviado por mail para que lo firme desde su celular con sus respectivos datos.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3. Imprimir el recibo del seguro pagado.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925" y="2782100"/>
            <a:ext cx="643175" cy="7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MVP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 sz="2700"/>
              <a:t>Plantear una aplicación que permita elegir una aseguradora disponible para cubrir los daños posibles en la mudanza para un cliente.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9c66469901_1_0"/>
          <p:cNvPicPr preferRelativeResize="0"/>
          <p:nvPr/>
        </p:nvPicPr>
        <p:blipFill rotWithShape="1">
          <a:blip r:embed="rId3">
            <a:alphaModFix/>
          </a:blip>
          <a:srcRect b="8906" l="28415" r="28367" t="9380"/>
          <a:stretch/>
        </p:blipFill>
        <p:spPr>
          <a:xfrm>
            <a:off x="238000" y="999325"/>
            <a:ext cx="4668401" cy="66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9c66469901_1_6"/>
          <p:cNvPicPr preferRelativeResize="0"/>
          <p:nvPr/>
        </p:nvPicPr>
        <p:blipFill rotWithShape="1">
          <a:blip r:embed="rId3">
            <a:alphaModFix/>
          </a:blip>
          <a:srcRect b="8520" l="29890" r="26230" t="10258"/>
          <a:stretch/>
        </p:blipFill>
        <p:spPr>
          <a:xfrm>
            <a:off x="142213" y="824450"/>
            <a:ext cx="4859076" cy="67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