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-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80F6-1855-44E9-BA95-5E00A06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D7FFD-570A-4968-B943-AF87BB67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E6A8-0665-4714-B241-6AFBA8C6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13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C727-C0C7-4BBA-9CF5-6C1FAC76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3986-C5B4-4956-AC6F-4F36186B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5F941-E847-4C51-97D6-21066B2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63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8B53C-3084-4BC0-A80E-DB41C04C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BFDE-DC70-4A6E-90B8-337FC47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578F-39AE-4F6F-9614-32EF672E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04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8C09-A717-49AB-B60E-433BC469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A47A-6E5A-4754-8B43-9CE55616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CA1EB-7AC7-4F86-90C0-AA980D88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27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74BF-C1CD-4709-B0A0-E9407DBE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DB94-0A5B-4B56-B0B1-1FF5580A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668A-35AE-4CDF-AC4C-2BEEA9E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4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0577D-22F7-4958-BB3D-6C9265EA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C5B46-A8FB-4683-9618-3F6E07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887BD-93E9-4181-9D7F-940C3E17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742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187B8-AC48-4FE7-8658-8A31E373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AB465-E22E-45DC-89C9-406121BC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9D1CF-F964-4405-8677-5F9E2A02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2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6313-506F-4456-B3D9-D9655538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26068-7707-41EC-93EF-A24CAF8F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C8A3C-8C01-4039-B47B-57D84975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57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92633-8C77-419D-B24D-2B3D44DB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49D59-0A88-4A14-A740-4CCD9B52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DEF9-802F-444E-92D2-397862E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5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49BC5-FF58-463A-B4FA-F0F912F1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072D7-4A2A-407F-A084-6AE8DD00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4C41C-C368-475C-BDC1-DC5B29C7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95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95030-39C7-4814-A766-1A3E094E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02CD-DC87-47B6-96C4-F6470B1D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FF531-02C2-4C1D-A692-70403780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6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B88A-7A1D-4AA1-8536-28DC13D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11/22/2023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E925-0C4B-4BAE-9799-3A9D46D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AD54-E5C5-4D48-8592-BB22F0A8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794" r:id="rId6"/>
    <p:sldLayoutId id="2147483790" r:id="rId7"/>
    <p:sldLayoutId id="2147483791" r:id="rId8"/>
    <p:sldLayoutId id="2147483792" r:id="rId9"/>
    <p:sldLayoutId id="2147483793" r:id="rId10"/>
    <p:sldLayoutId id="214748379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gradFill>
            <a:gsLst>
              <a:gs pos="100000">
                <a:schemeClr val="tx2"/>
              </a:gs>
              <a:gs pos="0">
                <a:schemeClr val="accent1"/>
              </a:gs>
            </a:gsLst>
            <a:lin ang="0" scaled="1"/>
          </a:gra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.who.int/gho/" TargetMode="External"/><Relationship Id="rId2" Type="http://schemas.openxmlformats.org/officeDocument/2006/relationships/hyperlink" Target="http://www.fao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shboardong-mwcfaktrfgzfxdzhrslofk.streamlit.ap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9" name="Rectangle 1058">
            <a:extLst>
              <a:ext uri="{FF2B5EF4-FFF2-40B4-BE49-F238E27FC236}">
                <a16:creationId xmlns:a16="http://schemas.microsoft.com/office/drawing/2014/main" id="{DA9B06D8-F0B8-433D-814C-0A14E9E87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497F1DA-C949-7B3E-F3EF-EF5B52CDC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164307"/>
            <a:ext cx="3739624" cy="2007894"/>
          </a:xfrm>
        </p:spPr>
        <p:txBody>
          <a:bodyPr>
            <a:normAutofit/>
          </a:bodyPr>
          <a:lstStyle/>
          <a:p>
            <a:r>
              <a:rPr lang="fr-FR" dirty="0"/>
              <a:t>NYANDWI Axel</a:t>
            </a:r>
          </a:p>
          <a:p>
            <a:r>
              <a:rPr lang="fr-FR" dirty="0"/>
              <a:t>M2 Data Analyst E-learning</a:t>
            </a:r>
          </a:p>
          <a:p>
            <a:r>
              <a:rPr lang="fr-FR" dirty="0"/>
              <a:t>Dashboarding Python</a:t>
            </a:r>
          </a:p>
        </p:txBody>
      </p:sp>
      <p:pic>
        <p:nvPicPr>
          <p:cNvPr id="1026" name="Picture 2" descr="LittleBoyTechnology – Digitalisez vos ambitions">
            <a:extLst>
              <a:ext uri="{FF2B5EF4-FFF2-40B4-BE49-F238E27FC236}">
                <a16:creationId xmlns:a16="http://schemas.microsoft.com/office/drawing/2014/main" id="{CD34BCF6-0ACE-BD69-3FB5-474427E43A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9" r="12324"/>
          <a:stretch/>
        </p:blipFill>
        <p:spPr bwMode="auto">
          <a:xfrm>
            <a:off x="4839915" y="596644"/>
            <a:ext cx="6748854" cy="566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31CFAF7-2793-6D90-261D-299AA2EA8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1182313"/>
            <a:ext cx="7245794" cy="250440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5600"/>
              <a:t>Projet de visualisation pour l’ONG DWFA</a:t>
            </a:r>
          </a:p>
        </p:txBody>
      </p:sp>
    </p:spTree>
    <p:extLst>
      <p:ext uri="{BB962C8B-B14F-4D97-AF65-F5344CB8AC3E}">
        <p14:creationId xmlns:p14="http://schemas.microsoft.com/office/powerpoint/2010/main" val="3778461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14F05A-A82F-CD09-DCD6-D120C3196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B7DF7E-3830-1494-5354-DA3CB4AED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0176"/>
            <a:ext cx="10515600" cy="4236087"/>
          </a:xfrm>
        </p:spPr>
        <p:txBody>
          <a:bodyPr/>
          <a:lstStyle/>
          <a:p>
            <a:pPr marL="0" indent="0">
              <a:buNone/>
            </a:pPr>
            <a:r>
              <a:rPr lang="fr-FR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ONG Drink Water For All, a pour ambition de fournir de l’eau aux habitants de monde entier. </a:t>
            </a:r>
          </a:p>
          <a:p>
            <a:pPr marL="0" indent="0">
              <a:buNone/>
            </a:pPr>
            <a:r>
              <a:rPr lang="fr-FR" sz="18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3 domaines d’expertise :</a:t>
            </a:r>
          </a:p>
          <a:p>
            <a:r>
              <a:rPr lang="fr-FR" sz="18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Création </a:t>
            </a:r>
          </a:p>
          <a:p>
            <a:r>
              <a:rPr lang="fr-FR" sz="18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Modernisation</a:t>
            </a:r>
          </a:p>
          <a:p>
            <a:r>
              <a:rPr lang="fr-FR" sz="18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Consulting</a:t>
            </a:r>
          </a:p>
          <a:p>
            <a:pPr marL="0" indent="0">
              <a:buNone/>
            </a:pPr>
            <a:r>
              <a:rPr lang="fr-FR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Décider quel domaine d’expertise financer et dans quel pays le mettre en place. </a:t>
            </a:r>
          </a:p>
          <a:p>
            <a:pPr marL="0" indent="0">
              <a:buNone/>
            </a:pPr>
            <a:r>
              <a:rPr lang="fr-FR" sz="18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fr-FR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xplorer les données liées</a:t>
            </a:r>
            <a:r>
              <a:rPr lang="fr-FR" sz="18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à l'accès à l'eau potable, à la stabilité politique et au taux de mortalité et nombre de mort à des services eaux insalubres.</a:t>
            </a:r>
          </a:p>
          <a:p>
            <a:pPr marL="0" indent="0">
              <a:buNone/>
            </a:pPr>
            <a:r>
              <a:rPr lang="fr-FR" sz="18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fr-FR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ournir des informations agrégées au niveau mondial, continental et national, avec la possibilité pour l'utilisateur de filtrer les données en fonction de la stabilité politique.</a:t>
            </a:r>
          </a:p>
          <a:p>
            <a:endParaRPr lang="fr-FR" dirty="0"/>
          </a:p>
        </p:txBody>
      </p:sp>
      <p:pic>
        <p:nvPicPr>
          <p:cNvPr id="4" name="Picture 2" descr="LittleBoyTechnology – Digitalisez vos ambitions">
            <a:extLst>
              <a:ext uri="{FF2B5EF4-FFF2-40B4-BE49-F238E27FC236}">
                <a16:creationId xmlns:a16="http://schemas.microsoft.com/office/drawing/2014/main" id="{E191C3A9-AB94-9E35-BFD7-1FE7EF09C3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9" r="12324"/>
          <a:stretch/>
        </p:blipFill>
        <p:spPr bwMode="auto">
          <a:xfrm>
            <a:off x="10677190" y="5773535"/>
            <a:ext cx="961274" cy="80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que 5" descr="Livres avec un remplissage uni">
            <a:extLst>
              <a:ext uri="{FF2B5EF4-FFF2-40B4-BE49-F238E27FC236}">
                <a16:creationId xmlns:a16="http://schemas.microsoft.com/office/drawing/2014/main" id="{1685A247-E4E6-193F-BC4F-504FE8068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26817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396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2347F2-D183-AADF-C866-286C11B30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Prétraitement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F684DE-53EA-35F9-E2C1-20831C413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840772"/>
            <a:ext cx="10515600" cy="28588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4 bases de données exploitées :</a:t>
            </a:r>
          </a:p>
          <a:p>
            <a:r>
              <a:rPr lang="fr-FR" dirty="0"/>
              <a:t>Population</a:t>
            </a:r>
          </a:p>
          <a:p>
            <a:r>
              <a:rPr lang="fr-FR" dirty="0"/>
              <a:t>Basic And </a:t>
            </a:r>
            <a:r>
              <a:rPr lang="fr-FR" dirty="0" err="1"/>
              <a:t>Safely</a:t>
            </a:r>
            <a:r>
              <a:rPr lang="fr-FR" dirty="0"/>
              <a:t> </a:t>
            </a:r>
            <a:r>
              <a:rPr lang="fr-FR" dirty="0" err="1"/>
              <a:t>Managed</a:t>
            </a:r>
            <a:r>
              <a:rPr lang="fr-FR" dirty="0"/>
              <a:t> </a:t>
            </a:r>
            <a:r>
              <a:rPr lang="fr-FR" dirty="0" err="1"/>
              <a:t>Drinking</a:t>
            </a:r>
            <a:r>
              <a:rPr lang="fr-FR" dirty="0"/>
              <a:t> </a:t>
            </a:r>
            <a:r>
              <a:rPr lang="fr-FR" dirty="0" err="1"/>
              <a:t>WaterServices</a:t>
            </a:r>
            <a:endParaRPr lang="fr-FR" dirty="0"/>
          </a:p>
          <a:p>
            <a:r>
              <a:rPr lang="fr-FR" dirty="0" err="1"/>
              <a:t>Mortality</a:t>
            </a:r>
            <a:r>
              <a:rPr lang="fr-FR" dirty="0"/>
              <a:t> Rate </a:t>
            </a:r>
            <a:r>
              <a:rPr lang="fr-FR" dirty="0" err="1"/>
              <a:t>Attributed</a:t>
            </a:r>
            <a:r>
              <a:rPr lang="fr-FR" dirty="0"/>
              <a:t> To Water</a:t>
            </a:r>
          </a:p>
          <a:p>
            <a:r>
              <a:rPr lang="fr-FR" dirty="0" err="1"/>
              <a:t>Political</a:t>
            </a:r>
            <a:r>
              <a:rPr lang="fr-FR" dirty="0"/>
              <a:t> </a:t>
            </a:r>
            <a:r>
              <a:rPr lang="fr-FR" dirty="0" err="1"/>
              <a:t>Stability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C9ADCB8D-EE9F-65C6-AD70-7932E4FFDB5A}"/>
              </a:ext>
            </a:extLst>
          </p:cNvPr>
          <p:cNvSpPr txBox="1">
            <a:spLocks/>
          </p:cNvSpPr>
          <p:nvPr/>
        </p:nvSpPr>
        <p:spPr>
          <a:xfrm>
            <a:off x="990600" y="4474967"/>
            <a:ext cx="10515600" cy="1823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Source :</a:t>
            </a:r>
          </a:p>
          <a:p>
            <a:r>
              <a:rPr lang="en-US" u="sng" dirty="0">
                <a:solidFill>
                  <a:srgbClr val="0068C9"/>
                </a:solidFill>
                <a:latin typeface="Source Sans Pro" panose="020B0503030403020204" pitchFamily="34" charset="0"/>
                <a:hlinkClick r:id="rId2"/>
              </a:rPr>
              <a:t>Food and Agriculture Organization of the United Nations</a:t>
            </a:r>
            <a:endParaRPr lang="en-US" dirty="0">
              <a:solidFill>
                <a:srgbClr val="31333F"/>
              </a:solidFill>
              <a:latin typeface="Source Sans Pro" panose="020B0503030403020204" pitchFamily="34" charset="0"/>
            </a:endParaRPr>
          </a:p>
          <a:p>
            <a:r>
              <a:rPr lang="en-US" u="sng" dirty="0">
                <a:solidFill>
                  <a:srgbClr val="0068C9"/>
                </a:solidFill>
                <a:latin typeface="Source Sans Pro" panose="020B0503030403020204" pitchFamily="34" charset="0"/>
                <a:hlinkClick r:id="rId3"/>
              </a:rPr>
              <a:t>World Health Organization</a:t>
            </a:r>
            <a:endParaRPr lang="en-US" dirty="0">
              <a:solidFill>
                <a:srgbClr val="31333F"/>
              </a:solidFill>
              <a:latin typeface="Source Sans Pro" panose="020B0503030403020204" pitchFamily="34" charset="0"/>
            </a:endParaRPr>
          </a:p>
          <a:p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pic>
        <p:nvPicPr>
          <p:cNvPr id="6" name="Graphique 5" descr="Base de données avec un remplissage uni">
            <a:extLst>
              <a:ext uri="{FF2B5EF4-FFF2-40B4-BE49-F238E27FC236}">
                <a16:creationId xmlns:a16="http://schemas.microsoft.com/office/drawing/2014/main" id="{1AE29672-2B8A-4A69-D281-784FD50F24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90735" y="65211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433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0DF999-496A-CFC6-2897-280997A9C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Pertinence de l’outil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9BED499-D69F-9DDB-AB31-119875597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54954"/>
            <a:ext cx="10606239" cy="45863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fr-FR" altLang="fr-FR" sz="16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Clarté des informations :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</a:t>
            </a:r>
            <a:r>
              <a:rPr lang="fr-FR" altLang="fr-FR" sz="1600" dirty="0">
                <a:latin typeface="+mn-lt"/>
              </a:rPr>
              <a:t>Visualisation 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es données de manière claire et compréhensible. Les graphiques et les cartes contribuent à une représentation visuelle efficace des informations.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fr-FR" sz="16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Exploration facilitée </a:t>
            </a:r>
            <a:r>
              <a:rPr lang="fr-FR" altLang="fr-FR" sz="1600" b="1" dirty="0">
                <a:latin typeface="+mn-lt"/>
              </a:rPr>
              <a:t>: </a:t>
            </a:r>
            <a:r>
              <a:rPr lang="fr-FR" altLang="fr-FR" sz="1600" dirty="0">
                <a:latin typeface="+mn-lt"/>
              </a:rPr>
              <a:t>F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lexibilité d'exploration, permet à l'utilisateur de se concentrer sur des régions spécifiques ou des critères particuliers.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fr-FR" sz="16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Perspective temporelle :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A travers les graphiques d'évolution de la population mondiale par année, permettent de suivre les tendances au fil du temps.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fr-FR" sz="16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Comparaisons géographiques :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Les cartes fournissent une comparaison géographique des taux de mortalité attribués à des services d'eau insalubre, offrant ainsi une vue d'ensemble mondiale et continentale.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fr-FR" sz="16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Répartition démographique :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L'inclusion d'un graphique en secteurs pour la répartition de la population entre zones urbaines et rurales donne un aperçu de la démographie des différentes régions.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</a:br>
            <a:endParaRPr kumimoji="0" lang="fr-FR" altLang="fr-FR" sz="16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pic>
        <p:nvPicPr>
          <p:cNvPr id="7" name="Graphique 6" descr="Classe avec un remplissage uni">
            <a:extLst>
              <a:ext uri="{FF2B5EF4-FFF2-40B4-BE49-F238E27FC236}">
                <a16:creationId xmlns:a16="http://schemas.microsoft.com/office/drawing/2014/main" id="{7A9BF383-0FEB-0192-E70C-F33C2E6F5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30039" y="65211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0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D97FB0-57C0-DC8A-C11F-6CF07C4C4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Lien vers le dashboard streamlit</a:t>
            </a:r>
          </a:p>
        </p:txBody>
      </p:sp>
      <p:pic>
        <p:nvPicPr>
          <p:cNvPr id="5" name="Espace réservé du contenu 4" descr="Lien avec un remplissage uni">
            <a:extLst>
              <a:ext uri="{FF2B5EF4-FFF2-40B4-BE49-F238E27FC236}">
                <a16:creationId xmlns:a16="http://schemas.microsoft.com/office/drawing/2014/main" id="{AB226B35-EB7A-0537-C80A-0FC047B85C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6600" y="776288"/>
            <a:ext cx="914400" cy="914400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8E9020D-04D8-5A09-7067-607A841873BD}"/>
              </a:ext>
            </a:extLst>
          </p:cNvPr>
          <p:cNvSpPr txBox="1"/>
          <p:nvPr/>
        </p:nvSpPr>
        <p:spPr>
          <a:xfrm>
            <a:off x="2598822" y="3059668"/>
            <a:ext cx="682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4"/>
              </a:rPr>
              <a:t>https://dashboardong-mwcfaktrfgzfxdzhrslofk.streamlit.app/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2142894"/>
      </p:ext>
    </p:extLst>
  </p:cSld>
  <p:clrMapOvr>
    <a:masterClrMapping/>
  </p:clrMapOvr>
</p:sld>
</file>

<file path=ppt/theme/theme1.xml><?xml version="1.0" encoding="utf-8"?>
<a:theme xmlns:a="http://schemas.openxmlformats.org/drawingml/2006/main" name="FadeVTI">
  <a:themeElements>
    <a:clrScheme name="gradient">
      <a:dk1>
        <a:sysClr val="windowText" lastClr="000000"/>
      </a:dk1>
      <a:lt1>
        <a:sysClr val="window" lastClr="FFFFFF"/>
      </a:lt1>
      <a:dk2>
        <a:srgbClr val="203040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DA2A69"/>
      </a:accent6>
      <a:hlink>
        <a:srgbClr val="3E8FF1"/>
      </a:hlink>
      <a:folHlink>
        <a:srgbClr val="939393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296</Words>
  <Application>Microsoft Office PowerPoint</Application>
  <PresentationFormat>Grand écran</PresentationFormat>
  <Paragraphs>36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Aharoni</vt:lpstr>
      <vt:lpstr>Arial</vt:lpstr>
      <vt:lpstr>Avenir Next LT Pro</vt:lpstr>
      <vt:lpstr>Source Sans Pro</vt:lpstr>
      <vt:lpstr>FadeVTI</vt:lpstr>
      <vt:lpstr>Projet de visualisation pour l’ONG DWFA</vt:lpstr>
      <vt:lpstr>Contexte</vt:lpstr>
      <vt:lpstr>Prétraitement des données</vt:lpstr>
      <vt:lpstr>Pertinence de l’outil</vt:lpstr>
      <vt:lpstr>Lien vers le dashboard streamlit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visualisation pour l’ONG DWFA</dc:title>
  <dc:creator>Axel Nyandwi</dc:creator>
  <cp:lastModifiedBy>Axel Nyandwi</cp:lastModifiedBy>
  <cp:revision>17</cp:revision>
  <dcterms:created xsi:type="dcterms:W3CDTF">2023-11-22T10:22:57Z</dcterms:created>
  <dcterms:modified xsi:type="dcterms:W3CDTF">2023-11-22T21:22:20Z</dcterms:modified>
</cp:coreProperties>
</file>