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13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D38D152-13EB-4AD4-B832-B50294E5BEDC}" type="datetimeFigureOut">
              <a:rPr lang="ru-RU" smtClean="0"/>
              <a:t>17.01.2018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205386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38D152-13EB-4AD4-B832-B50294E5BEDC}" type="datetimeFigureOut">
              <a:rPr lang="ru-RU" smtClean="0"/>
              <a:t>17.01.2018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36584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38D152-13EB-4AD4-B832-B50294E5BEDC}" type="datetimeFigureOut">
              <a:rPr lang="ru-RU" smtClean="0"/>
              <a:t>17.01.2018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232598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D38D152-13EB-4AD4-B832-B50294E5BEDC}" type="datetimeFigureOut">
              <a:rPr lang="ru-RU" smtClean="0"/>
              <a:t>17.01.2018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352018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D38D152-13EB-4AD4-B832-B50294E5BEDC}" type="datetimeFigureOut">
              <a:rPr lang="ru-RU" smtClean="0"/>
              <a:t>17.01.2018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4808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D38D152-13EB-4AD4-B832-B50294E5BEDC}" type="datetimeFigureOut">
              <a:rPr lang="ru-RU" smtClean="0"/>
              <a:t>17.01.2018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178090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D38D152-13EB-4AD4-B832-B50294E5BEDC}" type="datetimeFigureOut">
              <a:rPr lang="ru-RU" smtClean="0"/>
              <a:t>17.01.2018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28096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D38D152-13EB-4AD4-B832-B50294E5BEDC}" type="datetimeFigureOut">
              <a:rPr lang="ru-RU" smtClean="0"/>
              <a:t>17.01.2018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306888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8D152-13EB-4AD4-B832-B50294E5BEDC}" type="datetimeFigureOut">
              <a:rPr lang="ru-RU" smtClean="0"/>
              <a:t>17.01.2018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299823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D38D152-13EB-4AD4-B832-B50294E5BEDC}" type="datetimeFigureOut">
              <a:rPr lang="ru-RU" smtClean="0"/>
              <a:t>17.01.2018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83979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D38D152-13EB-4AD4-B832-B50294E5BEDC}" type="datetimeFigureOut">
              <a:rPr lang="ru-RU" smtClean="0"/>
              <a:t>17.01.2018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4F7B4E-2BDE-44AA-96F6-7DCB27ACD732}" type="slidenum">
              <a:rPr lang="ru-RU" smtClean="0"/>
              <a:t>‹#›</a:t>
            </a:fld>
            <a:endParaRPr lang="ru-RU"/>
          </a:p>
        </p:txBody>
      </p:sp>
    </p:spTree>
    <p:extLst>
      <p:ext uri="{BB962C8B-B14F-4D97-AF65-F5344CB8AC3E}">
        <p14:creationId xmlns:p14="http://schemas.microsoft.com/office/powerpoint/2010/main" val="407308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8D152-13EB-4AD4-B832-B50294E5BEDC}" type="datetimeFigureOut">
              <a:rPr lang="ru-RU" smtClean="0"/>
              <a:t>17.01.2018</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F7B4E-2BDE-44AA-96F6-7DCB27ACD732}" type="slidenum">
              <a:rPr lang="ru-RU" smtClean="0"/>
              <a:t>‹#›</a:t>
            </a:fld>
            <a:endParaRPr lang="ru-RU"/>
          </a:p>
        </p:txBody>
      </p:sp>
    </p:spTree>
    <p:extLst>
      <p:ext uri="{BB962C8B-B14F-4D97-AF65-F5344CB8AC3E}">
        <p14:creationId xmlns:p14="http://schemas.microsoft.com/office/powerpoint/2010/main" val="2329037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Теория игр</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69164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7971" y="143782"/>
            <a:ext cx="8907236" cy="6542768"/>
          </a:xfrm>
        </p:spPr>
        <p:txBody>
          <a:bodyPr>
            <a:normAutofit fontScale="92500" lnSpcReduction="10000"/>
          </a:bodyPr>
          <a:lstStyle/>
          <a:p>
            <a:pPr marL="0" indent="0" algn="just">
              <a:buNone/>
            </a:pPr>
            <a:r>
              <a:rPr lang="ru-RU" dirty="0" smtClean="0"/>
              <a:t>50 Два </a:t>
            </a:r>
            <a:r>
              <a:rPr lang="ru-RU" dirty="0"/>
              <a:t>игрока, Петя и Ваня, играют в следующую игру. Перед игроками лежат две кучи камней. </a:t>
            </a:r>
            <a:r>
              <a:rPr lang="ru-RU" dirty="0" err="1"/>
              <a:t>Иг</a:t>
            </a:r>
            <a:r>
              <a:rPr lang="ru-RU" dirty="0"/>
              <a:t>-роки ходят по очереди, первый ход делает Петя. За один ход игрок может </a:t>
            </a:r>
          </a:p>
          <a:p>
            <a:pPr marL="0" indent="0" algn="just">
              <a:buNone/>
            </a:pPr>
            <a:r>
              <a:rPr lang="ru-RU" dirty="0"/>
              <a:t>а) добавить в одну из куч (по своему выбору) два камня или </a:t>
            </a:r>
          </a:p>
          <a:p>
            <a:pPr marL="0" indent="0" algn="just">
              <a:buNone/>
            </a:pPr>
            <a:r>
              <a:rPr lang="ru-RU" dirty="0"/>
              <a:t>б) увеличить количество камней в куче в три раза. </a:t>
            </a:r>
          </a:p>
          <a:p>
            <a:pPr marL="0" indent="0" algn="just">
              <a:buNone/>
            </a:pPr>
            <a:r>
              <a:rPr lang="ru-RU" dirty="0"/>
              <a:t>Победителем считается игрок, сделавший последний ход, т.е. первым получивший такую </a:t>
            </a:r>
            <a:r>
              <a:rPr lang="ru-RU" dirty="0" err="1"/>
              <a:t>пози-цию</a:t>
            </a:r>
            <a:r>
              <a:rPr lang="ru-RU" dirty="0"/>
              <a:t>, что в обеих кучах всего будет 48 камней или больше.</a:t>
            </a:r>
          </a:p>
          <a:p>
            <a:pPr marL="0" indent="0" algn="just">
              <a:buNone/>
            </a:pPr>
            <a:r>
              <a:rPr lang="ru-RU" dirty="0"/>
              <a:t>Задание 1. Для каждой из начальных позиций (5, 14), (7, 13) укажите, кто из игроков имеет вы-</a:t>
            </a:r>
            <a:r>
              <a:rPr lang="ru-RU" dirty="0" err="1"/>
              <a:t>игрышную</a:t>
            </a:r>
            <a:r>
              <a:rPr lang="ru-RU" dirty="0"/>
              <a:t> стратегию. </a:t>
            </a:r>
          </a:p>
          <a:p>
            <a:pPr marL="0" indent="0" algn="just">
              <a:buNone/>
            </a:pPr>
            <a:r>
              <a:rPr lang="ru-RU" dirty="0"/>
              <a:t>Задание 2. Для каждой из начальных позиций (5, 13), (6,13), (7,11) укажите, кто из игроков </a:t>
            </a:r>
            <a:r>
              <a:rPr lang="ru-RU" dirty="0" err="1"/>
              <a:t>име-ет</a:t>
            </a:r>
            <a:r>
              <a:rPr lang="ru-RU" dirty="0"/>
              <a:t> выигрышную стратегию. </a:t>
            </a:r>
          </a:p>
          <a:p>
            <a:pPr marL="0" indent="0" algn="just">
              <a:buNone/>
            </a:pPr>
            <a:r>
              <a:rPr lang="ru-RU" dirty="0"/>
              <a:t>Задание 3. Для начальной позиции (6,12) укажите, кто из игроков имеет выигрышную страте-</a:t>
            </a:r>
            <a:r>
              <a:rPr lang="ru-RU" dirty="0" err="1"/>
              <a:t>гию</a:t>
            </a:r>
            <a:r>
              <a:rPr lang="ru-RU" dirty="0"/>
              <a:t>. Постройте дерево всех партий, возможных при указанной выигрышной стратегии.</a:t>
            </a:r>
          </a:p>
          <a:p>
            <a:pPr marL="0" indent="0">
              <a:buNone/>
            </a:pPr>
            <a:endParaRPr lang="ru-RU" dirty="0"/>
          </a:p>
        </p:txBody>
      </p:sp>
    </p:spTree>
    <p:extLst>
      <p:ext uri="{BB962C8B-B14F-4D97-AF65-F5344CB8AC3E}">
        <p14:creationId xmlns:p14="http://schemas.microsoft.com/office/powerpoint/2010/main" val="390398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2463" y="151947"/>
            <a:ext cx="8866415" cy="6550932"/>
          </a:xfrm>
        </p:spPr>
        <p:txBody>
          <a:bodyPr>
            <a:normAutofit fontScale="92500" lnSpcReduction="20000"/>
          </a:bodyPr>
          <a:lstStyle/>
          <a:p>
            <a:pPr marL="0" indent="0" algn="just">
              <a:buNone/>
            </a:pPr>
            <a:r>
              <a:rPr lang="ru-RU" dirty="0" smtClean="0"/>
              <a:t>69 Два </a:t>
            </a:r>
            <a:r>
              <a:rPr lang="ru-RU" dirty="0"/>
              <a:t>игрока, Петя и Ваня играют в следующую игру. Задан некоторый набор символьных цепочек («слов»), в котором ни одно слово не является началом другого. Игра начинается с пустой </a:t>
            </a:r>
            <a:r>
              <a:rPr lang="ru-RU" dirty="0" smtClean="0"/>
              <a:t>строки</a:t>
            </a:r>
            <a:r>
              <a:rPr lang="ru-RU" dirty="0"/>
              <a:t>, в конец которой игроки по очереди дописывают буквы, по одной букве за ход так, чтобы </a:t>
            </a:r>
            <a:r>
              <a:rPr lang="ru-RU" dirty="0" smtClean="0"/>
              <a:t>полученная </a:t>
            </a:r>
            <a:r>
              <a:rPr lang="ru-RU" dirty="0"/>
              <a:t>цепочка на каждом шаге была началом одного из заданных слов. Первый ход делает Петя. Выигрывает тот, кто первый составит слово из заданного набора. </a:t>
            </a:r>
          </a:p>
          <a:p>
            <a:pPr marL="0" indent="0" algn="just">
              <a:buNone/>
            </a:pPr>
            <a:r>
              <a:rPr lang="ru-RU" dirty="0"/>
              <a:t>Задание 1. а) Определите, у кого из игроков есть выигрышная стратегия для набора слов { </a:t>
            </a:r>
            <a:r>
              <a:rPr lang="ru-RU" dirty="0" smtClean="0"/>
              <a:t>БАБАХКАРАРА</a:t>
            </a:r>
            <a:r>
              <a:rPr lang="ru-RU" dirty="0"/>
              <a:t>, КРЯКРЯЯРАТ}. </a:t>
            </a:r>
          </a:p>
          <a:p>
            <a:pPr marL="0" indent="0" algn="just">
              <a:buNone/>
            </a:pPr>
            <a:r>
              <a:rPr lang="ru-RU" dirty="0"/>
              <a:t>б) Определите, у кого из игроков есть выигрышная стратегия для набора слов {ВЕКВЕК…ВЕК, HEKHEK…HEK}. В первом слове 58 раз повторяется слово ВЕК, а во втором – 14 раз повторяется слово HEK. </a:t>
            </a:r>
          </a:p>
          <a:p>
            <a:pPr marL="0" indent="0" algn="just">
              <a:buNone/>
            </a:pPr>
            <a:r>
              <a:rPr lang="ru-RU" dirty="0"/>
              <a:t>Задание 2. В наборе слов, приведённом в задании 1а, поменяйте местами две буквы в любом слове так, чтобы выигрышная стратегия была у другого игрока. </a:t>
            </a:r>
          </a:p>
          <a:p>
            <a:pPr marL="0" indent="0" algn="just">
              <a:buNone/>
            </a:pPr>
            <a:r>
              <a:rPr lang="ru-RU" dirty="0"/>
              <a:t>Задание 3. Дан набор слов {ГОЛОВА, ГОРН, ГОРОХ, ПРОФИ, ПРОХОД, ПРОДУКЦИЯ}. У кого из </a:t>
            </a:r>
            <a:r>
              <a:rPr lang="ru-RU" dirty="0" smtClean="0"/>
              <a:t>игроков </a:t>
            </a:r>
            <a:r>
              <a:rPr lang="ru-RU" dirty="0"/>
              <a:t>есть выигрышная стратегия? </a:t>
            </a:r>
          </a:p>
          <a:p>
            <a:pPr marL="0" indent="0">
              <a:buNone/>
            </a:pPr>
            <a:endParaRPr lang="ru-RU" dirty="0"/>
          </a:p>
        </p:txBody>
      </p:sp>
    </p:spTree>
    <p:extLst>
      <p:ext uri="{BB962C8B-B14F-4D97-AF65-F5344CB8AC3E}">
        <p14:creationId xmlns:p14="http://schemas.microsoft.com/office/powerpoint/2010/main" val="282425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1643" y="94796"/>
            <a:ext cx="8915400" cy="6640740"/>
          </a:xfrm>
        </p:spPr>
        <p:txBody>
          <a:bodyPr>
            <a:normAutofit fontScale="92500" lnSpcReduction="10000"/>
          </a:bodyPr>
          <a:lstStyle/>
          <a:p>
            <a:pPr marL="0" indent="0" algn="just">
              <a:buNone/>
            </a:pPr>
            <a:r>
              <a:rPr lang="ru-RU" dirty="0" smtClean="0"/>
              <a:t>67 Два </a:t>
            </a:r>
            <a:r>
              <a:rPr lang="ru-RU" dirty="0"/>
              <a:t>игрока, Петя и Ваня по очереди стирают буквы из слова или фразы. Первым ходит Петя. За один ход разрешается стереть или ровно одну букву, или все одинаковые буквы. Выигрывает тот, кто сотрёт последнюю букву.    </a:t>
            </a:r>
          </a:p>
          <a:p>
            <a:pPr marL="0" indent="0" algn="just">
              <a:buNone/>
            </a:pPr>
            <a:r>
              <a:rPr lang="ru-RU" dirty="0"/>
              <a:t>Задание 1. Укажите все слова из списка ниже, начиная с которых выигрывает Петя.    </a:t>
            </a:r>
          </a:p>
          <a:p>
            <a:pPr marL="0" indent="0" algn="just">
              <a:buNone/>
            </a:pPr>
            <a:r>
              <a:rPr lang="ru-RU" dirty="0"/>
              <a:t>КУ РАК АРА КУКУ ЛОООМ ОКОРОК КАРАТ МЕМО КЕТЕКЕ НАНАЦА ПРОРОК </a:t>
            </a:r>
            <a:r>
              <a:rPr lang="ru-RU" dirty="0" smtClean="0"/>
              <a:t>МОЛОКО </a:t>
            </a:r>
            <a:r>
              <a:rPr lang="ru-RU" dirty="0"/>
              <a:t>РАПИРА АНКАРА АРАРАТ   </a:t>
            </a:r>
          </a:p>
          <a:p>
            <a:pPr marL="0" indent="0" algn="just">
              <a:buNone/>
            </a:pPr>
            <a:r>
              <a:rPr lang="ru-RU" dirty="0"/>
              <a:t>Задание 2. Укажите все слова из представленных, начиная с которых Ваня не может </a:t>
            </a:r>
            <a:r>
              <a:rPr lang="ru-RU" dirty="0" smtClean="0"/>
              <a:t>гарантированно </a:t>
            </a:r>
            <a:r>
              <a:rPr lang="ru-RU" dirty="0"/>
              <a:t>выиграть своим первым ходом, но может выиграть либо своим первым или вторым </a:t>
            </a:r>
            <a:r>
              <a:rPr lang="ru-RU" dirty="0" smtClean="0"/>
              <a:t>ходом</a:t>
            </a:r>
            <a:r>
              <a:rPr lang="ru-RU" dirty="0"/>
              <a:t>, в зависимости от хода Пети. Для всех выбранных слов укажите его выигрышную стратегию.    </a:t>
            </a:r>
          </a:p>
          <a:p>
            <a:pPr marL="0" indent="0" algn="just">
              <a:buNone/>
            </a:pPr>
            <a:r>
              <a:rPr lang="ru-RU" dirty="0"/>
              <a:t>Задание 3. Дана фраза: ТЕХНИЧЕСКАЯ КИБЕРНЕТИКА. Кто выиграет в этой игре, и какой будет </a:t>
            </a:r>
            <a:r>
              <a:rPr lang="ru-RU" dirty="0" smtClean="0"/>
              <a:t>выигрышная </a:t>
            </a:r>
            <a:r>
              <a:rPr lang="ru-RU" dirty="0"/>
              <a:t>стратегия этого игрока?</a:t>
            </a:r>
          </a:p>
          <a:p>
            <a:pPr marL="0" indent="0">
              <a:buNone/>
            </a:pPr>
            <a:endParaRPr lang="ru-RU" dirty="0"/>
          </a:p>
        </p:txBody>
      </p:sp>
    </p:spTree>
    <p:extLst>
      <p:ext uri="{BB962C8B-B14F-4D97-AF65-F5344CB8AC3E}">
        <p14:creationId xmlns:p14="http://schemas.microsoft.com/office/powerpoint/2010/main" val="181563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807" y="111125"/>
            <a:ext cx="8972550" cy="6665232"/>
          </a:xfrm>
        </p:spPr>
        <p:txBody>
          <a:bodyPr>
            <a:normAutofit fontScale="92500" lnSpcReduction="10000"/>
          </a:bodyPr>
          <a:lstStyle/>
          <a:p>
            <a:pPr marL="0" indent="0" algn="just">
              <a:buNone/>
            </a:pPr>
            <a:r>
              <a:rPr lang="ru-RU" dirty="0" smtClean="0"/>
              <a:t>68 Два </a:t>
            </a:r>
            <a:r>
              <a:rPr lang="ru-RU" dirty="0"/>
              <a:t>игрока, Петя и Ваня по очереди стирают буквы из слова или фразы. Первым ходит Петя. За один ход разрешается стереть или ровно одну букву, или все одинаковые буквы. Выигрывает тот, кто сотрёт последнюю букву.    </a:t>
            </a:r>
          </a:p>
          <a:p>
            <a:pPr marL="0" indent="0" algn="just">
              <a:buNone/>
            </a:pPr>
            <a:r>
              <a:rPr lang="ru-RU" dirty="0"/>
              <a:t>Задание 1. Укажите все слова из списка ниже, начиная с которых выигрывает Петя.    </a:t>
            </a:r>
          </a:p>
          <a:p>
            <a:pPr marL="0" indent="0" algn="just">
              <a:buNone/>
            </a:pPr>
            <a:r>
              <a:rPr lang="ru-RU" dirty="0"/>
              <a:t>АЗ МАК ЛОЛА ЛАЛА КРЯКРЯ КОМОН ТРРР ТОРОС ЛОЛОЛО ФЫЫЫФ СЕЛЕН ЛЕТЕЛ </a:t>
            </a:r>
          </a:p>
          <a:p>
            <a:pPr marL="0" indent="0" algn="just">
              <a:buNone/>
            </a:pPr>
            <a:r>
              <a:rPr lang="ru-RU" dirty="0"/>
              <a:t>ТРААРА ГАГАРА ШАШШАШ  </a:t>
            </a:r>
          </a:p>
          <a:p>
            <a:pPr marL="0" indent="0" algn="just">
              <a:buNone/>
            </a:pPr>
            <a:r>
              <a:rPr lang="ru-RU" dirty="0"/>
              <a:t>Задание 2. Укажите все слова из представленных, начиная с которых Ваня не может </a:t>
            </a:r>
            <a:r>
              <a:rPr lang="ru-RU" dirty="0" smtClean="0"/>
              <a:t>гарантированно </a:t>
            </a:r>
            <a:r>
              <a:rPr lang="ru-RU" dirty="0"/>
              <a:t>выиграть своим первым ходом, но может выиграть либо своим первым или вторым хо-дом, в зависимости от хода Пети. Для всех выбранных слов укажите его выигрышную стратегию.    </a:t>
            </a:r>
          </a:p>
          <a:p>
            <a:pPr marL="0" indent="0" algn="just">
              <a:buNone/>
            </a:pPr>
            <a:r>
              <a:rPr lang="ru-RU" dirty="0"/>
              <a:t>Задание 3. Дана фраза: МАТЕМАТИКА И АВТОМАТИКА. Кто выиграет в этой игре, и какой будет выигрышная стратегия этого игрока</a:t>
            </a:r>
            <a:r>
              <a:rPr lang="ru-RU" dirty="0" smtClean="0"/>
              <a:t>?</a:t>
            </a:r>
            <a:endParaRPr lang="ru-RU" dirty="0"/>
          </a:p>
        </p:txBody>
      </p:sp>
    </p:spTree>
    <p:extLst>
      <p:ext uri="{BB962C8B-B14F-4D97-AF65-F5344CB8AC3E}">
        <p14:creationId xmlns:p14="http://schemas.microsoft.com/office/powerpoint/2010/main" val="308667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807" y="111125"/>
            <a:ext cx="8972550" cy="6665232"/>
          </a:xfrm>
        </p:spPr>
        <p:txBody>
          <a:bodyPr>
            <a:normAutofit fontScale="92500" lnSpcReduction="20000"/>
          </a:bodyPr>
          <a:lstStyle/>
          <a:p>
            <a:pPr marL="0" indent="0" algn="just">
              <a:buNone/>
            </a:pPr>
            <a:r>
              <a:rPr lang="ru-RU" dirty="0" smtClean="0"/>
              <a:t>71 Два </a:t>
            </a:r>
            <a:r>
              <a:rPr lang="ru-RU" dirty="0"/>
              <a:t>игрока, Петя и Ваня играют в следующую игру. Задан некоторый набор символьных цепочек («слов»), в котором ни одно слово не является началом другого. Игра начинается с пустой </a:t>
            </a:r>
            <a:r>
              <a:rPr lang="ru-RU" dirty="0" smtClean="0"/>
              <a:t>строки</a:t>
            </a:r>
            <a:r>
              <a:rPr lang="ru-RU" dirty="0"/>
              <a:t>, в конец которой игроки по очереди дописывают буквы, по одной букве за ход так, чтобы </a:t>
            </a:r>
            <a:r>
              <a:rPr lang="ru-RU" dirty="0" smtClean="0"/>
              <a:t>полученная </a:t>
            </a:r>
            <a:r>
              <a:rPr lang="ru-RU" dirty="0"/>
              <a:t>цепочка на каждом шаге была началом одного из заданных слов. Первый ход делает Петя. Выигрывает тот, кто первый составит слово из заданного набора. </a:t>
            </a:r>
          </a:p>
          <a:p>
            <a:pPr marL="0" indent="0" algn="just">
              <a:buNone/>
            </a:pPr>
            <a:r>
              <a:rPr lang="ru-RU" dirty="0"/>
              <a:t>Задание 1. а) Определите, у кого из игроков есть выигрышная стратегия для набора слов {</a:t>
            </a:r>
            <a:r>
              <a:rPr lang="ru-RU" dirty="0" smtClean="0"/>
              <a:t>НОСТРАДАМУС</a:t>
            </a:r>
            <a:r>
              <a:rPr lang="ru-RU" dirty="0"/>
              <a:t>, КАЛАМОНОМБ}. </a:t>
            </a:r>
          </a:p>
          <a:p>
            <a:pPr marL="0" indent="0" algn="just">
              <a:buNone/>
            </a:pPr>
            <a:r>
              <a:rPr lang="ru-RU" dirty="0"/>
              <a:t>б) Определите, у кого из игроков есть выигрышная стратегия для набора слов {ПОРТ… ПОРТ, МАРТ … МАРТ}. В первом слове 271 раз повторяется слово ПОРТ, а во втором – 113 раз </a:t>
            </a:r>
            <a:r>
              <a:rPr lang="ru-RU" dirty="0" smtClean="0"/>
              <a:t>повторяется </a:t>
            </a:r>
            <a:r>
              <a:rPr lang="ru-RU" dirty="0"/>
              <a:t>слово МАРТ. </a:t>
            </a:r>
          </a:p>
          <a:p>
            <a:pPr marL="0" indent="0" algn="just">
              <a:buNone/>
            </a:pPr>
            <a:r>
              <a:rPr lang="ru-RU" dirty="0"/>
              <a:t>Задание 2. В наборе слов, приведённом в задании 1а, поменяйте местами две буквы в любом слове так, чтобы выигрышная стратегия была у другого игрока. </a:t>
            </a:r>
          </a:p>
          <a:p>
            <a:pPr marL="0" indent="0" algn="just">
              <a:buNone/>
            </a:pPr>
            <a:r>
              <a:rPr lang="ru-RU" dirty="0"/>
              <a:t>Задание 3. Дан набор слов {КОРОНА, КОРАЛЛ, КОРКА, ВЕТКА, ВЕТОШЬ, ВЕНЗЕЛЬ}. У кого из </a:t>
            </a:r>
            <a:r>
              <a:rPr lang="ru-RU" dirty="0" smtClean="0"/>
              <a:t>игроков </a:t>
            </a:r>
            <a:r>
              <a:rPr lang="ru-RU" dirty="0"/>
              <a:t>есть выигрышная стратегия</a:t>
            </a:r>
            <a:r>
              <a:rPr lang="ru-RU" dirty="0" smtClean="0"/>
              <a:t>?</a:t>
            </a:r>
            <a:endParaRPr lang="ru-RU" dirty="0"/>
          </a:p>
        </p:txBody>
      </p:sp>
    </p:spTree>
    <p:extLst>
      <p:ext uri="{BB962C8B-B14F-4D97-AF65-F5344CB8AC3E}">
        <p14:creationId xmlns:p14="http://schemas.microsoft.com/office/powerpoint/2010/main" val="120289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807" y="111125"/>
            <a:ext cx="8972550" cy="6665232"/>
          </a:xfrm>
        </p:spPr>
        <p:txBody>
          <a:bodyPr>
            <a:normAutofit fontScale="92500" lnSpcReduction="20000"/>
          </a:bodyPr>
          <a:lstStyle/>
          <a:p>
            <a:pPr marL="0" indent="0" algn="just">
              <a:buNone/>
            </a:pPr>
            <a:r>
              <a:rPr lang="ru-RU" dirty="0" smtClean="0"/>
              <a:t>75 Два </a:t>
            </a:r>
            <a:r>
              <a:rPr lang="ru-RU" dirty="0"/>
              <a:t>игрока, Паша и Валя играют в следующую игру. Задан некоторый набор символьных цепочек («слов»), в котором ни одно слово не является началом другого. Игра начинается с пустой </a:t>
            </a:r>
            <a:r>
              <a:rPr lang="ru-RU" dirty="0" smtClean="0"/>
              <a:t>строки</a:t>
            </a:r>
            <a:r>
              <a:rPr lang="ru-RU" dirty="0"/>
              <a:t>, в конец которой игроки по очереди дописывают буквы, по одной букве за ход так, чтобы </a:t>
            </a:r>
            <a:r>
              <a:rPr lang="ru-RU" dirty="0" smtClean="0"/>
              <a:t>полученная </a:t>
            </a:r>
            <a:r>
              <a:rPr lang="ru-RU" dirty="0"/>
              <a:t>цепочка на каждом шаге была началом одного из заданных слов. Первый ход делает Паша. Выигрывает тот, кто первый составит слово из заданного набора. </a:t>
            </a:r>
          </a:p>
          <a:p>
            <a:pPr marL="0" indent="0" algn="just">
              <a:buNone/>
            </a:pPr>
            <a:r>
              <a:rPr lang="ru-RU" dirty="0"/>
              <a:t>Задание 1. а) Определите, у кого из игроков есть выигрышная стратегия для набора слов {КАТЕР, КАЗАНТИП, КАЗАЧЕСТВО}. </a:t>
            </a:r>
          </a:p>
          <a:p>
            <a:pPr marL="0" indent="0" algn="just">
              <a:buNone/>
            </a:pPr>
            <a:r>
              <a:rPr lang="ru-RU" dirty="0"/>
              <a:t>б) Определите, у кого из игроков есть выигрышная стратегия для набора слов {МАСТЕР… </a:t>
            </a:r>
            <a:r>
              <a:rPr lang="ru-RU" dirty="0" smtClean="0"/>
              <a:t>МАСТЕР</a:t>
            </a:r>
            <a:r>
              <a:rPr lang="ru-RU" dirty="0"/>
              <a:t>, МАСКА… МАСКА }. В первом слове 377 раз повторяется слово МАСТЕР, а во втором – 99 раз повторяется слово МАСКА. </a:t>
            </a:r>
          </a:p>
          <a:p>
            <a:pPr marL="0" indent="0" algn="just">
              <a:buNone/>
            </a:pPr>
            <a:r>
              <a:rPr lang="ru-RU" dirty="0"/>
              <a:t>Задание 2. В наборе слов, приведённом в задании 1а, поменяйте местами две соседние буквы в любом слове так, чтобы выигрышная стратегия была у другого игрока. </a:t>
            </a:r>
          </a:p>
          <a:p>
            <a:pPr marL="0" indent="0" algn="just">
              <a:buNone/>
            </a:pPr>
            <a:r>
              <a:rPr lang="ru-RU" dirty="0"/>
              <a:t>Задание 3. Дан набор слов {ГАСТРИТ, ГАСТРОЛИ, ГАСИТЕЛЬ, НЕРКА, НЕРЕСТ, НЕСУШКА, НЕСТОР}. У кого из игроков есть выигрышная стратегия?</a:t>
            </a:r>
          </a:p>
          <a:p>
            <a:pPr marL="0" indent="0">
              <a:buNone/>
            </a:pPr>
            <a:endParaRPr lang="ru-RU" dirty="0"/>
          </a:p>
        </p:txBody>
      </p:sp>
    </p:spTree>
    <p:extLst>
      <p:ext uri="{BB962C8B-B14F-4D97-AF65-F5344CB8AC3E}">
        <p14:creationId xmlns:p14="http://schemas.microsoft.com/office/powerpoint/2010/main" val="17149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807" y="111125"/>
            <a:ext cx="8972550" cy="6665232"/>
          </a:xfrm>
        </p:spPr>
        <p:txBody>
          <a:bodyPr>
            <a:normAutofit fontScale="85000" lnSpcReduction="20000"/>
          </a:bodyPr>
          <a:lstStyle/>
          <a:p>
            <a:pPr marL="0" indent="0" algn="just">
              <a:buNone/>
            </a:pPr>
            <a:r>
              <a:rPr lang="ru-RU" dirty="0" smtClean="0"/>
              <a:t>64 Два </a:t>
            </a:r>
            <a:r>
              <a:rPr lang="ru-RU" dirty="0"/>
              <a:t>игрока, Петя и Ваня играют в игру с цепочками символов. Игра начинается со слова, которое состоит из n букв Х и m букв А. Такое слово будем обозначать как (n, m). Игроки ходят по </a:t>
            </a:r>
            <a:r>
              <a:rPr lang="ru-RU" dirty="0" smtClean="0"/>
              <a:t>очереди</a:t>
            </a:r>
            <a:r>
              <a:rPr lang="ru-RU" dirty="0"/>
              <a:t>, первый ход делает Петя. За один ход игрок может </a:t>
            </a:r>
          </a:p>
          <a:p>
            <a:pPr marL="0" indent="0" algn="just">
              <a:buNone/>
            </a:pPr>
            <a:r>
              <a:rPr lang="ru-RU" dirty="0"/>
              <a:t>   1) добавить в слово одну букву Х </a:t>
            </a:r>
          </a:p>
          <a:p>
            <a:pPr marL="0" indent="0" algn="just">
              <a:buNone/>
            </a:pPr>
            <a:r>
              <a:rPr lang="ru-RU" dirty="0"/>
              <a:t>   2) добавить в слово две буквы А</a:t>
            </a:r>
          </a:p>
          <a:p>
            <a:pPr marL="0" indent="0" algn="just">
              <a:buNone/>
            </a:pPr>
            <a:r>
              <a:rPr lang="ru-RU" dirty="0"/>
              <a:t>   2) удвоить количество букв Х</a:t>
            </a:r>
          </a:p>
          <a:p>
            <a:pPr marL="0" indent="0" algn="just">
              <a:buNone/>
            </a:pPr>
            <a:r>
              <a:rPr lang="ru-RU" dirty="0"/>
              <a:t>   3) удвоить количество букв А</a:t>
            </a:r>
          </a:p>
          <a:p>
            <a:pPr marL="0" indent="0" algn="just">
              <a:buNone/>
            </a:pPr>
            <a:r>
              <a:rPr lang="ru-RU" dirty="0"/>
              <a:t>Игра завершается в тот момент, когда длина слова становится не менее 42 символов. </a:t>
            </a:r>
            <a:r>
              <a:rPr lang="ru-RU" dirty="0" smtClean="0"/>
              <a:t>Победителем </a:t>
            </a:r>
            <a:r>
              <a:rPr lang="ru-RU" dirty="0"/>
              <a:t>считается игрок, сделавший последний ход, т.е. первым получивший слово длиной 42 или больше.</a:t>
            </a:r>
          </a:p>
          <a:p>
            <a:pPr marL="0" indent="0" algn="just">
              <a:buNone/>
            </a:pPr>
            <a:r>
              <a:rPr lang="ru-RU" dirty="0"/>
              <a:t>Задание 1. Для каждой из начальных позиций (5, 18), (7, 17), (9, 16) укажите, кто из игроков имеет выигрышную стратегию. </a:t>
            </a:r>
          </a:p>
          <a:p>
            <a:pPr marL="0" indent="0" algn="just">
              <a:buNone/>
            </a:pPr>
            <a:r>
              <a:rPr lang="ru-RU" dirty="0"/>
              <a:t>Задание 2. Для каждой из начальных позиций (4, 18), (6, 17), (7, 15) укажите, кто из игроков имеет выигрышную стратегию. </a:t>
            </a:r>
          </a:p>
          <a:p>
            <a:pPr marL="0" indent="0" algn="just">
              <a:buNone/>
            </a:pPr>
            <a:r>
              <a:rPr lang="ru-RU" dirty="0"/>
              <a:t>Задание 3. Для начальной позиции (5, 17) укажите, кто из игроков имеет выигрышную стратегию. Постройте дерево всех партий, возможных при указанной выигрышной стратегии.</a:t>
            </a:r>
          </a:p>
          <a:p>
            <a:pPr marL="0" indent="0">
              <a:buNone/>
            </a:pPr>
            <a:endParaRPr lang="ru-RU" dirty="0"/>
          </a:p>
        </p:txBody>
      </p:sp>
    </p:spTree>
    <p:extLst>
      <p:ext uri="{BB962C8B-B14F-4D97-AF65-F5344CB8AC3E}">
        <p14:creationId xmlns:p14="http://schemas.microsoft.com/office/powerpoint/2010/main" val="19044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807" y="111125"/>
            <a:ext cx="8972550" cy="6665232"/>
          </a:xfrm>
        </p:spPr>
        <p:txBody>
          <a:bodyPr>
            <a:normAutofit fontScale="85000" lnSpcReduction="20000"/>
          </a:bodyPr>
          <a:lstStyle/>
          <a:p>
            <a:pPr marL="0" indent="0" algn="just">
              <a:buNone/>
            </a:pPr>
            <a:r>
              <a:rPr lang="ru-RU" dirty="0" smtClean="0"/>
              <a:t>66 Два </a:t>
            </a:r>
            <a:r>
              <a:rPr lang="ru-RU" dirty="0"/>
              <a:t>игрока, Петя и Ваня играют в игру с цепочками символов. Игра начинается со слова, которое состоит из n букв Х, m букв Y, и k букв Z. Такое слово будем обозначать как (n, m, k). Игроки ходят по очереди, первый ход делает Петя. За один ход игрок может </a:t>
            </a:r>
          </a:p>
          <a:p>
            <a:pPr marL="0" indent="0" algn="just">
              <a:buNone/>
            </a:pPr>
            <a:r>
              <a:rPr lang="ru-RU" dirty="0"/>
              <a:t>   1) добавить в слово одну букву из набора {Х, Y, Z} </a:t>
            </a:r>
          </a:p>
          <a:p>
            <a:pPr marL="0" indent="0" algn="just">
              <a:buNone/>
            </a:pPr>
            <a:r>
              <a:rPr lang="ru-RU" dirty="0"/>
              <a:t>   2) удвоить количество букв Х</a:t>
            </a:r>
          </a:p>
          <a:p>
            <a:pPr marL="0" indent="0" algn="just">
              <a:buNone/>
            </a:pPr>
            <a:r>
              <a:rPr lang="ru-RU" dirty="0"/>
              <a:t>   3) удвоить количество букв Y</a:t>
            </a:r>
          </a:p>
          <a:p>
            <a:pPr marL="0" indent="0" algn="just">
              <a:buNone/>
            </a:pPr>
            <a:r>
              <a:rPr lang="ru-RU" dirty="0"/>
              <a:t>   4) удвоить количество букв Z</a:t>
            </a:r>
          </a:p>
          <a:p>
            <a:pPr marL="0" indent="0" algn="just">
              <a:buNone/>
            </a:pPr>
            <a:r>
              <a:rPr lang="ru-RU" dirty="0"/>
              <a:t>Игра завершается в тот момент, когда длина слова становится не менее 52 символов. </a:t>
            </a:r>
            <a:r>
              <a:rPr lang="ru-RU" dirty="0" smtClean="0"/>
              <a:t>Победителем </a:t>
            </a:r>
            <a:r>
              <a:rPr lang="ru-RU" dirty="0"/>
              <a:t>считается игрок, сделавший последний ход, т.е. первым получивший слово длиной 52 или больше.</a:t>
            </a:r>
          </a:p>
          <a:p>
            <a:pPr marL="0" indent="0" algn="just">
              <a:buNone/>
            </a:pPr>
            <a:r>
              <a:rPr lang="ru-RU" dirty="0"/>
              <a:t>Задание 1. Для каждой из начальных позиций (4, 5, 15), (4, 7, 14), (6, 7, 13) укажите, кто из игроков имеет выигрышную стратегию. </a:t>
            </a:r>
          </a:p>
          <a:p>
            <a:pPr marL="0" indent="0" algn="just">
              <a:buNone/>
            </a:pPr>
            <a:r>
              <a:rPr lang="ru-RU" dirty="0"/>
              <a:t>Задание 2. Для каждой из начальных позиций (4, 4, 15), (4, 7, 7), (5, 7, 13) укажите, кто из игроков имеет выигрышную стратегию. </a:t>
            </a:r>
          </a:p>
          <a:p>
            <a:pPr marL="0" indent="0" algn="just">
              <a:buNone/>
            </a:pPr>
            <a:r>
              <a:rPr lang="ru-RU" dirty="0"/>
              <a:t>Задание 3. Для начальной позиции (5, 7, 12) укажите, кто из игроков имеет выигрышную </a:t>
            </a:r>
            <a:r>
              <a:rPr lang="ru-RU" dirty="0" smtClean="0"/>
              <a:t>стратегию</a:t>
            </a:r>
            <a:r>
              <a:rPr lang="ru-RU" dirty="0"/>
              <a:t>. Постройте дерево всех партий, возможных при указанной выигрышной стратегии</a:t>
            </a:r>
            <a:r>
              <a:rPr lang="ru-RU" dirty="0" smtClean="0"/>
              <a:t>.</a:t>
            </a:r>
            <a:endParaRPr lang="ru-RU" dirty="0"/>
          </a:p>
        </p:txBody>
      </p:sp>
    </p:spTree>
    <p:extLst>
      <p:ext uri="{BB962C8B-B14F-4D97-AF65-F5344CB8AC3E}">
        <p14:creationId xmlns:p14="http://schemas.microsoft.com/office/powerpoint/2010/main" val="53991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2464" y="135617"/>
            <a:ext cx="8907235" cy="6624411"/>
          </a:xfrm>
        </p:spPr>
        <p:txBody>
          <a:bodyPr>
            <a:normAutofit fontScale="77500" lnSpcReduction="20000"/>
          </a:bodyPr>
          <a:lstStyle/>
          <a:p>
            <a:pPr marL="0" indent="0" algn="just">
              <a:buNone/>
            </a:pPr>
            <a:r>
              <a:rPr lang="ru-RU" dirty="0" smtClean="0"/>
              <a:t>61 Два </a:t>
            </a:r>
            <a:r>
              <a:rPr lang="ru-RU" dirty="0"/>
              <a:t>игрока, Петя и Ваня, играют в следующую игру. Перед игроками лежит куча камней. Игроки ходят по очереди, первый ход делает Петя. За один ход игрок может</a:t>
            </a:r>
          </a:p>
          <a:p>
            <a:pPr marL="0" indent="0" algn="just">
              <a:buNone/>
            </a:pPr>
            <a:r>
              <a:rPr lang="ru-RU" dirty="0"/>
              <a:t>а) добавить в кучу один камень;</a:t>
            </a:r>
          </a:p>
          <a:p>
            <a:pPr marL="0" indent="0" algn="just">
              <a:buNone/>
            </a:pPr>
            <a:r>
              <a:rPr lang="ru-RU" dirty="0"/>
              <a:t>б) увеличить количество камней в куче в два раза;</a:t>
            </a:r>
          </a:p>
          <a:p>
            <a:pPr marL="0" indent="0" algn="just">
              <a:buNone/>
            </a:pPr>
            <a:r>
              <a:rPr lang="ru-RU" dirty="0"/>
              <a:t>в) увеличить количество камней в куче в три раза.</a:t>
            </a:r>
          </a:p>
          <a:p>
            <a:pPr marL="0" indent="0" algn="just">
              <a:buNone/>
            </a:pPr>
            <a:r>
              <a:rPr lang="ru-RU" dirty="0"/>
              <a:t>Игра завершается в тот момент, когда количество камней в куче становится не менее 42. Если при этом в куче оказалось не более 72 камней, то победителем считается игрок, сделавший последний ход. В противном случае победителем становится его противник.  В начальный </a:t>
            </a:r>
            <a:r>
              <a:rPr lang="ru-RU" dirty="0" smtClean="0"/>
              <a:t>момент </a:t>
            </a:r>
            <a:r>
              <a:rPr lang="ru-RU" dirty="0"/>
              <a:t>в куче было S камней, 1 ≤ S ≤ 41.</a:t>
            </a:r>
          </a:p>
          <a:p>
            <a:pPr marL="0" indent="0" algn="just">
              <a:buNone/>
            </a:pPr>
            <a:r>
              <a:rPr lang="ru-RU" dirty="0"/>
              <a:t>Задание 1. а) При каких значениях числа S Петя может выиграть в один ход? Укажите все такие значения и соответствующие ходы Пети.</a:t>
            </a:r>
          </a:p>
          <a:p>
            <a:pPr marL="0" indent="0" algn="just">
              <a:buNone/>
            </a:pPr>
            <a:r>
              <a:rPr lang="ru-RU" dirty="0"/>
              <a:t>б) У кого из игроков есть выигрышная стратегия при S = 37, 38, 39, 40? Опишите выигрышные стратегии для этих случаев.</a:t>
            </a:r>
          </a:p>
          <a:p>
            <a:pPr marL="0" indent="0" algn="just">
              <a:buNone/>
            </a:pPr>
            <a:r>
              <a:rPr lang="ru-RU" dirty="0"/>
              <a:t>Задание 2. У кого из игроков есть выигрышная стратегия при S = 13? Опишите соответствующие выигрышные стратегии.</a:t>
            </a:r>
          </a:p>
          <a:p>
            <a:pPr marL="0" indent="0" algn="just">
              <a:buNone/>
            </a:pPr>
            <a:r>
              <a:rPr lang="ru-RU" dirty="0"/>
              <a:t>Задание 3. У кого из игроков есть выигрышная стратегия при S = 12? Постройте дерево всех партий, возможных при этой выигрышной стратегии (в виде рисунка или таблицы). На рёбрах дерева указывайте, кто делает ход, в узлах – количество камней в позиции</a:t>
            </a:r>
            <a:r>
              <a:rPr lang="ru-RU" dirty="0" smtClean="0"/>
              <a:t>.</a:t>
            </a:r>
            <a:endParaRPr lang="ru-RU" dirty="0"/>
          </a:p>
        </p:txBody>
      </p:sp>
    </p:spTree>
    <p:extLst>
      <p:ext uri="{BB962C8B-B14F-4D97-AF65-F5344CB8AC3E}">
        <p14:creationId xmlns:p14="http://schemas.microsoft.com/office/powerpoint/2010/main" val="2680111881"/>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1766</Words>
  <Application>Microsoft Office PowerPoint</Application>
  <PresentationFormat>Экран (4:3)</PresentationFormat>
  <Paragraphs>61</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Теория игр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игр</dc:title>
  <dc:creator>Alexey Kabanov</dc:creator>
  <cp:lastModifiedBy>Alexey Kabanov</cp:lastModifiedBy>
  <cp:revision>2</cp:revision>
  <dcterms:created xsi:type="dcterms:W3CDTF">2018-01-17T16:24:41Z</dcterms:created>
  <dcterms:modified xsi:type="dcterms:W3CDTF">2018-01-17T17:22:51Z</dcterms:modified>
</cp:coreProperties>
</file>