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70" r:id="rId5"/>
    <p:sldId id="271" r:id="rId6"/>
    <p:sldId id="268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4521-2CE7-91DB-A8AE-B6BFA5D8C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6F794-5387-5E61-F546-3CEF2D74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949E-D83B-6157-6677-BFE1EAD7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E601-6DB4-698B-FBEA-6CB65227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661A-1379-8B0A-15E6-F84A10A3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C5BB-868F-8DBE-AFE8-FEB0272B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2CBA6-7128-45FF-E1B5-0154D33DF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32CED-F1D6-664E-0C87-3F21C7FE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936C-869E-E579-B226-1E3F630E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D33D-C2FF-B8D0-8C11-1CCAB7AB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978F6-B994-BAD6-A73E-8458EF5F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48F4E-A3A4-328D-6531-806BE894D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1BC6-3C37-1BE3-DD24-F4762B5C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90E4-AFA5-21B8-86F2-A81B8343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9986-0DEA-59FB-5B84-4E1E9721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3C0-18B6-FB8C-5F09-98361A53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524D-8F5B-68DD-EB6F-75A8999D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6AD9-6191-5B88-FC35-3B2BA6EC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A4CF-CEDB-7A6E-8491-1BEC4D03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1E50-6EC2-FA76-AA21-98D80ABF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BB9A-7540-66A0-8E2E-455122C2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3B70-A0E4-D952-D4FA-4A109703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7150-F46C-BCA7-8DAA-92C5C5F0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4987-A530-7505-1E56-20DECE92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AD05-1560-1BBD-261E-C18D8E5F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E238-9222-1F71-3138-7043075C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D9C1-0073-6C89-C366-9B2A33FE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DDDF-6F33-3D70-F001-CCD417C5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D6BC1-C0C7-6142-76F6-A7266E31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4873D-9B08-D928-EB49-06E7684C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5BEEB-3811-7A7D-2157-CA8C8C8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2233-A630-A2E1-AAF8-570E247F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4E4F-8473-DF09-4AD7-9683A7AF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7C82-6BEB-AD03-6DA3-569C5995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A9262-FA01-01E5-409B-F71D353C3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2F34B-7E40-AE04-D2BD-D589E5DB0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8ECDC-E1CD-2F24-A957-C7A67F83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4836E-6646-13B0-4C94-32D7306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C3FED-107B-8BB0-1F32-226243AC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A9B3-25F9-7EFF-F9EC-71BA3326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0BDD7-A335-53B4-AEB0-1A757505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29F10-2717-D607-7F7E-91C419DB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F50DB-0FB8-6BDB-9AB9-0466F4BD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90933-DA49-CA15-8AF0-1FE4F2C8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31AA1-62E5-F2DE-E102-1B3EECF7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74236-3B20-997C-7CA3-E678D5C0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CE57-DCD3-559B-8D29-4129C9C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E1F1-C43C-F3D8-5B75-4A0BD097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A1C1-11CC-FD4C-3AEF-CFC0513A2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6856-9247-913C-ADEE-D7EC700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81EBC-C901-78B3-4E28-B7B1C0CE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F2E45-7A13-79BC-8964-60849CE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4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614-0042-A8D2-47EE-AA16C6CC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4D523-8D8D-927A-0A45-D19F5E948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5E5F6-9F2F-BE35-4C91-9960AABD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D57A4-034E-57E4-08B1-226860D7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0F22-E818-F0C9-EE36-E551C57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80324-A4D5-83F4-F68C-C1B60C6C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C3342-EDED-B159-C85B-B97C76B1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E55E-F6C8-90E4-5EB5-4330620D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C28F6-57BC-E132-DFD8-A23C6439F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5490-8354-4174-B661-7142D6F7297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013E-74EA-E60E-0F2A-C9496312F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0F98-0B04-1C74-0F2D-AA7CE0224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D9A1-0BBE-4D47-9FFD-04AAC544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C17C-8EC9-D5AE-ECCC-AF892B3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Amplitud</a:t>
            </a:r>
            <a:r>
              <a:rPr lang="en-US" dirty="0">
                <a:solidFill>
                  <a:srgbClr val="FF0000"/>
                </a:solidFill>
              </a:rPr>
              <a:t> vs </a:t>
            </a:r>
            <a:r>
              <a:rPr lang="en-US" dirty="0" err="1">
                <a:solidFill>
                  <a:srgbClr val="FF0000"/>
                </a:solidFill>
              </a:rPr>
              <a:t>frecuencia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1106-378A-837E-E1F7-1AF235BA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ACB8A9-6B9B-48BB-B670-A075B8FE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90" y="1203960"/>
            <a:ext cx="857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706B26C-AC3F-190F-1B2E-33E8B5BF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90" y="3429000"/>
            <a:ext cx="857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3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D5CF0F7-4491-75DD-A1F7-CA0BAD2E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10" y="1043940"/>
            <a:ext cx="857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8C08285-51C2-1CE3-D9D8-859B50A9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78" y="3566160"/>
            <a:ext cx="8543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5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C17C-8EC9-D5AE-ECCC-AF892B3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Canciones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1106-378A-837E-E1F7-1AF235BA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251D88-8A9E-D7DE-C384-377EDC31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819150"/>
            <a:ext cx="8458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294D2D-3C44-94DC-646C-417B7CF0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905250"/>
            <a:ext cx="8458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6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4FEC5D-ED09-F3FC-0A98-7A3AFC54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057275"/>
            <a:ext cx="8543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AC8E222-AB47-78CF-A953-F96E16D9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3667125"/>
            <a:ext cx="8458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9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74713D2-2009-5F78-EB28-329F4F074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343025"/>
            <a:ext cx="8543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CA5D84A-3E54-3927-7250-841E5DEE6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9" y="3867150"/>
            <a:ext cx="8458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3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C17C-8EC9-D5AE-ECCC-AF892B3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Muestras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1106-378A-837E-E1F7-1AF235BA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226194-FDE8-13A9-8E11-BA24D155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620486"/>
            <a:ext cx="8543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BCFA417-102D-9707-C193-A3AC0D238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3264477"/>
            <a:ext cx="857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3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809E41A-4014-0AF8-8835-432BE147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30" y="1021080"/>
            <a:ext cx="857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440191-6A89-40D6-27A0-FD437F9B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482340"/>
            <a:ext cx="857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7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2E223D5-009A-FB31-4EEC-D4FBE45A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51560"/>
            <a:ext cx="857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81C2B5-606C-B785-778D-CB65ECF33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17" y="3489960"/>
            <a:ext cx="8543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3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Amplitud vs frecuencia</vt:lpstr>
      <vt:lpstr>Canciones</vt:lpstr>
      <vt:lpstr>PowerPoint Presentation</vt:lpstr>
      <vt:lpstr>PowerPoint Presentation</vt:lpstr>
      <vt:lpstr>PowerPoint Presentation</vt:lpstr>
      <vt:lpstr>Muestras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Caldera</dc:creator>
  <cp:lastModifiedBy>Axel Caldera</cp:lastModifiedBy>
  <cp:revision>4</cp:revision>
  <dcterms:created xsi:type="dcterms:W3CDTF">2022-11-29T06:36:07Z</dcterms:created>
  <dcterms:modified xsi:type="dcterms:W3CDTF">2022-11-29T16:37:44Z</dcterms:modified>
</cp:coreProperties>
</file>