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8" r:id="rId6"/>
    <p:sldId id="261" r:id="rId7"/>
    <p:sldId id="269" r:id="rId8"/>
    <p:sldId id="270" r:id="rId9"/>
    <p:sldId id="262" r:id="rId10"/>
    <p:sldId id="263" r:id="rId11"/>
    <p:sldId id="271" r:id="rId12"/>
    <p:sldId id="264" r:id="rId13"/>
    <p:sldId id="272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49E-26C8-1E52-3EF7-634C3E99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15AE5-45EF-1D2F-C243-2355BE8D9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BD7-0B7B-5D03-B4C5-91A8E734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5D13-490D-A8C9-E6E9-EB7EB15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992-B5A1-89A1-E04A-3830A15A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71F6-0611-6B19-D350-893EE3A6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A59A-DCCA-E910-0F8C-6CAFC96E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3152-705F-102C-6E09-E3D9573F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641A-216B-EAD1-4348-25C37EAE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6C18-0E47-073F-E847-5569072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0F81A-8499-5DC8-0013-E095C51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555E-352F-506A-1201-8E4BE789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1126-C43C-106B-7B74-39B48F22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BCE7-86BD-A82F-0EE7-FFCEBBD2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6CE8-975B-EC23-BCE7-AB10EE94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864-FD66-249D-337F-D2E741C0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8CF0-EC46-7E0B-A992-A0C618660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691BB-B9F2-ACB2-36D8-3E30A80F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8F84-5054-F5CF-553D-A3B38264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6C815-1131-279C-99BE-AEDC65E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83EF-C109-020E-1427-22BF02A2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565C-E771-D2C4-4FBA-E88ED856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2BA1-85CE-A0D0-D1C1-8BB0C617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2FBFA-C6F9-0557-ECCB-24644DF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E016-F242-16C0-B5CC-AE3A54FC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B4F9-BDF8-5E27-467A-F1523E11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0BB7-0C55-A85B-D853-48F0F260C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52AA-3DB3-957D-31CF-BD5B10697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0351A-0CBE-C234-A846-7E9B0693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F0636-ADCA-D4AF-2F97-08E066D0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DE6C-1B05-B80A-A431-A3F54C4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2EA-C3EB-55B0-9D77-0EFC1C6B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B5C6-0260-7BB2-3112-BB34FD18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DEB8A-1579-BAA3-6B36-BC8C9FED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7C281-931F-1E58-35E3-ED156E528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F6ACE-4B3A-9B8C-8FEB-79CEE4957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8BD58-58C2-7754-5B9F-67DFF777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8DFE2-4353-1C43-9D80-FF01A593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4D908-538B-4E3D-3F67-B2C41493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C8E4-47C5-CB46-9AA6-19D5BA33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E63B0-8C06-0D24-D91E-6E20ED5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1DD8F-C93F-E209-5F2A-D7B45E06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86527-BBB2-7CE0-FC24-1F6AC786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B0211-854F-8C8D-A2F4-0BE701B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4F717-A891-6B84-226A-9BCEB190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04B70-DCED-3731-4F8E-5896EB31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2240-7013-CFF2-55E7-5F4E68D7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A224-60DD-E586-93F2-04BA109C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7A13B-CB9C-5559-F498-0BBCCC83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7F5D4-A77F-B3E0-F0DB-C7B165D7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C72D-AD08-12D0-9FD2-5CF69F21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984E-A990-06B0-5F13-AE51675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8FCC-C10D-1B9C-5668-2BB3C7DA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F912E-34F9-1C75-92E2-66350BB84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FDF3A-718B-2C06-7246-3CE3F455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A3EE-0758-6AE6-8599-74699057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B470-72CB-7B14-AB49-5B1979D6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7768-4D50-3227-5183-B2469290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5B1FD-164B-000D-60F3-967ACDB9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BDD9-5D9A-30B1-5CAC-5D5F31F0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AC6-2B12-34B9-7AAD-2726978D5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3527-6802-4E20-AFDA-AF94BC7CB33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35C4-1BB5-C019-A038-438624071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0EBE-0EAB-3398-8ED7-F46AF841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C294-B2C4-4435-863E-546AAEA2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Amplitud</a:t>
            </a:r>
            <a:r>
              <a:rPr lang="en-US" dirty="0">
                <a:solidFill>
                  <a:srgbClr val="FF0000"/>
                </a:solidFill>
              </a:rPr>
              <a:t> vs </a:t>
            </a:r>
            <a:r>
              <a:rPr lang="en-US" dirty="0" err="1">
                <a:solidFill>
                  <a:srgbClr val="FF0000"/>
                </a:solidFill>
              </a:rPr>
              <a:t>tiempo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9978244-B47F-9A31-8B9A-D2DADDF1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065064-684A-650E-BC53-6484B7942D27}"/>
              </a:ext>
            </a:extLst>
          </p:cNvPr>
          <p:cNvSpPr txBox="1"/>
          <p:nvPr/>
        </p:nvSpPr>
        <p:spPr>
          <a:xfrm>
            <a:off x="152400" y="20726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2F8637D-B176-FC58-8FEE-57D9A134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6667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E82D7-66E7-ED4E-3873-42F3C55E95EF}"/>
              </a:ext>
            </a:extLst>
          </p:cNvPr>
          <p:cNvSpPr txBox="1"/>
          <p:nvPr/>
        </p:nvSpPr>
        <p:spPr>
          <a:xfrm>
            <a:off x="91440" y="4439920"/>
            <a:ext cx="166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119569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8EC0FA7F-3C7F-0188-58C1-038A55A54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42" y="453043"/>
            <a:ext cx="86010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3B713-BDC8-CAFA-0256-899326857BDD}"/>
              </a:ext>
            </a:extLst>
          </p:cNvPr>
          <p:cNvSpPr txBox="1"/>
          <p:nvPr/>
        </p:nvSpPr>
        <p:spPr>
          <a:xfrm>
            <a:off x="284480" y="1056640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B27117-B19F-7F1A-A635-88ED4F79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0898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EB6BD-D214-AEED-4328-7E40B2D08589}"/>
              </a:ext>
            </a:extLst>
          </p:cNvPr>
          <p:cNvSpPr txBox="1"/>
          <p:nvPr/>
        </p:nvSpPr>
        <p:spPr>
          <a:xfrm>
            <a:off x="132080" y="4064000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32227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1CC3229-97C4-B24E-9601-6C7D185D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627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D1AAD3-159B-5413-1BE5-B324287FF955}"/>
              </a:ext>
            </a:extLst>
          </p:cNvPr>
          <p:cNvSpPr txBox="1"/>
          <p:nvPr/>
        </p:nvSpPr>
        <p:spPr>
          <a:xfrm>
            <a:off x="182880" y="213360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22AF35-EED9-53DF-1D85-BDB697FF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5762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D3621-61FD-550D-89F3-6AC1DE9D7B08}"/>
              </a:ext>
            </a:extLst>
          </p:cNvPr>
          <p:cNvSpPr txBox="1"/>
          <p:nvPr/>
        </p:nvSpPr>
        <p:spPr>
          <a:xfrm>
            <a:off x="152400" y="446024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393367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5B15F88B-6FFD-18D7-C42D-0E478274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326505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9D737-7CF6-5074-6807-9318FD189E48}"/>
              </a:ext>
            </a:extLst>
          </p:cNvPr>
          <p:cNvSpPr txBox="1"/>
          <p:nvPr/>
        </p:nvSpPr>
        <p:spPr>
          <a:xfrm>
            <a:off x="406400" y="762000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0D03313-F01A-7CB3-024A-7D700216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40" y="369235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09FC0-BC07-AB87-BD67-7001380AC5D7}"/>
              </a:ext>
            </a:extLst>
          </p:cNvPr>
          <p:cNvSpPr txBox="1"/>
          <p:nvPr/>
        </p:nvSpPr>
        <p:spPr>
          <a:xfrm>
            <a:off x="254000" y="435864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213740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5BA86DFC-A876-B2C3-9721-0B7ADB0D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1198418"/>
            <a:ext cx="86010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425CD-08FC-54C6-A62B-4D72FB47CB49}"/>
              </a:ext>
            </a:extLst>
          </p:cNvPr>
          <p:cNvSpPr txBox="1"/>
          <p:nvPr/>
        </p:nvSpPr>
        <p:spPr>
          <a:xfrm>
            <a:off x="193040" y="1635760"/>
            <a:ext cx="163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AE3CCDD-634A-F60E-E584-6923DA402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525983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DEB4A-0948-B201-FF60-B9F4F7E4E752}"/>
              </a:ext>
            </a:extLst>
          </p:cNvPr>
          <p:cNvSpPr txBox="1"/>
          <p:nvPr/>
        </p:nvSpPr>
        <p:spPr>
          <a:xfrm>
            <a:off x="243840" y="4124960"/>
            <a:ext cx="15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241767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14957045-B733-3F5E-4D94-072EFBDC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79" y="413327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A8F9B-1BF3-D4F7-FFE6-967D986E7D20}"/>
              </a:ext>
            </a:extLst>
          </p:cNvPr>
          <p:cNvSpPr txBox="1"/>
          <p:nvPr/>
        </p:nvSpPr>
        <p:spPr>
          <a:xfrm>
            <a:off x="426720" y="822960"/>
            <a:ext cx="160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2DBF10-443A-F1BF-FD7F-10316D19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279" y="333675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7BA76-DF71-138C-DF7B-15AF2CA89C46}"/>
              </a:ext>
            </a:extLst>
          </p:cNvPr>
          <p:cNvSpPr txBox="1"/>
          <p:nvPr/>
        </p:nvSpPr>
        <p:spPr>
          <a:xfrm>
            <a:off x="355600" y="400304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28908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Canciones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B2D1FD-4923-7C3C-4EDC-93413DDDE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083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409AA4C-396F-FD62-DAF2-5E62AE69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5443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8204E41-3360-FE07-1C7F-5F0E7C2E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88032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9A1960-A197-3B62-5121-EC4AA3B3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242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7C036A9-01AA-D009-3E72-CB735900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8602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7ACE216-A97B-C83F-0C5E-5FE4216E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2437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C17C-8EC9-D5AE-ECCC-AF892B3D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Muestra</a:t>
            </a:r>
            <a:r>
              <a:rPr lang="en-US" dirty="0">
                <a:solidFill>
                  <a:schemeClr val="accent6"/>
                </a:solidFill>
              </a:rPr>
              <a:t> vs cancion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1106-378A-837E-E1F7-1AF235BA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C949871-AF8F-180C-F882-9D3091F1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638175"/>
            <a:ext cx="86010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1B14D-F27B-255B-5D1E-7DD9015D77B3}"/>
              </a:ext>
            </a:extLst>
          </p:cNvPr>
          <p:cNvSpPr txBox="1"/>
          <p:nvPr/>
        </p:nvSpPr>
        <p:spPr>
          <a:xfrm>
            <a:off x="203200" y="1148080"/>
            <a:ext cx="159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E0A362-F699-FDAE-9B44-E7ECC484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391858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A4CE5-9B49-5AD6-D941-208561E1BCCD}"/>
              </a:ext>
            </a:extLst>
          </p:cNvPr>
          <p:cNvSpPr txBox="1"/>
          <p:nvPr/>
        </p:nvSpPr>
        <p:spPr>
          <a:xfrm>
            <a:off x="81280" y="4429760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48205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70236179-ADAE-7264-5115-D7823664A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645160"/>
            <a:ext cx="86010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B09EB6-5C43-969F-14F6-2B3AD6B51928}"/>
              </a:ext>
            </a:extLst>
          </p:cNvPr>
          <p:cNvSpPr txBox="1"/>
          <p:nvPr/>
        </p:nvSpPr>
        <p:spPr>
          <a:xfrm>
            <a:off x="142240" y="1342628"/>
            <a:ext cx="172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AB04F8-B3C1-3362-11E1-19F95BF4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375221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27C9D-58AB-A9A9-3E9A-DEC4DEABDCBC}"/>
              </a:ext>
            </a:extLst>
          </p:cNvPr>
          <p:cNvSpPr txBox="1"/>
          <p:nvPr/>
        </p:nvSpPr>
        <p:spPr>
          <a:xfrm>
            <a:off x="172720" y="4399280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2216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75FC190-02E1-9AED-2A83-63CBE020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20090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E12D4D-924F-62E6-71E8-8B882A362E93}"/>
              </a:ext>
            </a:extLst>
          </p:cNvPr>
          <p:cNvSpPr txBox="1"/>
          <p:nvPr/>
        </p:nvSpPr>
        <p:spPr>
          <a:xfrm>
            <a:off x="121920" y="195072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830484-5B6D-7932-B282-8D0203AC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938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48582-D338-6865-C615-07815C3CB589}"/>
              </a:ext>
            </a:extLst>
          </p:cNvPr>
          <p:cNvSpPr txBox="1"/>
          <p:nvPr/>
        </p:nvSpPr>
        <p:spPr>
          <a:xfrm>
            <a:off x="142240" y="4612640"/>
            <a:ext cx="153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55072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B7AA9EA4-3367-CEC0-1943-19FF84C5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02" y="526934"/>
            <a:ext cx="86010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4B0B8-ED38-CD73-3DA2-031AEEF3C4CB}"/>
              </a:ext>
            </a:extLst>
          </p:cNvPr>
          <p:cNvSpPr txBox="1"/>
          <p:nvPr/>
        </p:nvSpPr>
        <p:spPr>
          <a:xfrm>
            <a:off x="568960" y="110744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Muestra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CDF337-A804-5C04-7004-802F920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40" y="3319145"/>
            <a:ext cx="868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71A73-19F3-A15B-BC6A-B309B7F07C10}"/>
              </a:ext>
            </a:extLst>
          </p:cNvPr>
          <p:cNvSpPr txBox="1"/>
          <p:nvPr/>
        </p:nvSpPr>
        <p:spPr>
          <a:xfrm>
            <a:off x="203200" y="409448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Cancion</a:t>
            </a:r>
          </a:p>
        </p:txBody>
      </p:sp>
    </p:spTree>
    <p:extLst>
      <p:ext uri="{BB962C8B-B14F-4D97-AF65-F5344CB8AC3E}">
        <p14:creationId xmlns:p14="http://schemas.microsoft.com/office/powerpoint/2010/main" val="21359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Amplitud vs tiempo</vt:lpstr>
      <vt:lpstr>Canciones</vt:lpstr>
      <vt:lpstr>PowerPoint Presentation</vt:lpstr>
      <vt:lpstr>PowerPoint Presentation</vt:lpstr>
      <vt:lpstr>Muestra vs cancion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 vs tiempo</dc:title>
  <dc:creator>Axel Caldera</dc:creator>
  <cp:lastModifiedBy>Axel Caldera</cp:lastModifiedBy>
  <cp:revision>2</cp:revision>
  <dcterms:created xsi:type="dcterms:W3CDTF">2022-11-29T04:49:18Z</dcterms:created>
  <dcterms:modified xsi:type="dcterms:W3CDTF">2022-11-29T05:57:25Z</dcterms:modified>
</cp:coreProperties>
</file>