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64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07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43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87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6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33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52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75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62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78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7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6462-EA7A-41E7-8B0A-EA73DC50B93D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5C2E-B460-47D2-9B78-B560AAB0A5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223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7230-6C1E-4F03-851D-AF1FF5C60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MX" sz="4800"/>
              <a:t>Tarea, presentación, evidencia… coso???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7067D-1F4D-470F-9465-65E48F9B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s-MX" sz="2000"/>
              <a:t>Norberto Vázquez Salazar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3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0C169-7007-4C75-B367-C99F1DD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2A395-0EE0-4C6C-9F68-4BB99481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0738A3-FCEA-4ADA-8130-1D1B18B7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18" y="2766219"/>
            <a:ext cx="804416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3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AA4AC2-6AF9-4153-87C4-84EB2670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Programa primo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785EFC19-D01C-430B-9B1E-39E8714C8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896" y="961812"/>
            <a:ext cx="430360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21F47-959D-43E2-A637-D7DB7CCA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Resultados: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581F71A-FF15-4BD2-9738-29E5C4A5C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85" y="3777129"/>
            <a:ext cx="3745404" cy="6541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E62B3E0-E8EE-426C-947E-262E3795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686" y="1641779"/>
            <a:ext cx="3397714" cy="46037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A87CA9-68C6-4CD5-8343-499348E9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00" y="1617123"/>
            <a:ext cx="3710523" cy="10292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31778A-89F6-4B00-8C07-1EC2AEC38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351" y="2359738"/>
            <a:ext cx="3731173" cy="10292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81A33E-2B69-4DCE-93AD-9BB3774BA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351" y="4620921"/>
            <a:ext cx="3864831" cy="6199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0BB766-810B-4AF8-B96A-A9CEDA5FC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798" y="5696818"/>
            <a:ext cx="3728479" cy="6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6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64F03-E91C-4C2F-A74D-06255984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732" y="1271357"/>
            <a:ext cx="4668257" cy="4554345"/>
          </a:xfrm>
        </p:spPr>
        <p:txBody>
          <a:bodyPr>
            <a:normAutofit/>
          </a:bodyPr>
          <a:lstStyle/>
          <a:p>
            <a:r>
              <a:rPr lang="es-MX" sz="11500" dirty="0"/>
              <a:t>Fin </a:t>
            </a:r>
            <a:r>
              <a:rPr lang="es-MX" sz="11500" dirty="0">
                <a:sym typeface="Wingdings" panose="05000000000000000000" pitchFamily="2" charset="2"/>
              </a:rPr>
              <a:t></a:t>
            </a:r>
            <a:endParaRPr lang="es-MX" sz="115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A9AC633-CE23-40AB-898F-0E36CF496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r="13761" b="1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F8904E-9900-4CEC-B8E7-AACFDEEEC2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" r="7013" b="4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2" name="Marcador de contenido 4">
            <a:extLst>
              <a:ext uri="{FF2B5EF4-FFF2-40B4-BE49-F238E27FC236}">
                <a16:creationId xmlns:a16="http://schemas.microsoft.com/office/drawing/2014/main" id="{AA734543-59F0-48C1-A138-2C3579D0C6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" r="4" b="8115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9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8909E-1AB1-4107-937A-5F76B0AA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4E38-750A-4A10-AD1B-81607716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7F1315-64E8-40A6-93AE-53F14649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7" y="2348615"/>
            <a:ext cx="10935486" cy="16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0A8E1-2B32-45DC-832B-C1ACEA8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Programa para los suma cubos</a:t>
            </a:r>
          </a:p>
        </p:txBody>
      </p:sp>
      <p:pic>
        <p:nvPicPr>
          <p:cNvPr id="23" name="Imagen 13">
            <a:extLst>
              <a:ext uri="{FF2B5EF4-FFF2-40B4-BE49-F238E27FC236}">
                <a16:creationId xmlns:a16="http://schemas.microsoft.com/office/drawing/2014/main" id="{50EFD829-7F8A-4AFE-8255-A14A7EBD9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257" y="961812"/>
            <a:ext cx="674488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7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0229F-FBF8-419D-A0BC-C3CAA443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s-MX" dirty="0"/>
              <a:t>Resultados: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3FFD31-8D66-455C-BB2A-7D8EC76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77" y="2589086"/>
            <a:ext cx="4500614" cy="275547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15044-F12C-49DD-8149-96FE38D2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201428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134A-99A6-4890-9EE4-279467D5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8C3F0-0CCE-462E-9367-2E5F09BF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F118E8-E111-4BE7-806A-D16B3EA3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79" y="2481842"/>
            <a:ext cx="6885908" cy="18943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5B2D43-2A2D-4662-875C-EEF30079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93" y="4620316"/>
            <a:ext cx="9900219" cy="4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4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DF9B62-2728-46A8-858A-E358922F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Programa 1 para exponencial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6E18A173-1501-4860-9973-C45F94975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54369"/>
            <a:ext cx="7188199" cy="43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2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EB20-F9AA-4C72-A100-D103549D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BE535-6FCF-4F41-8334-31C0498A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9B28A3-7249-4E92-80AB-09C3F1CB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30" y="2743200"/>
            <a:ext cx="7432140" cy="11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3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E95EA-578C-45C9-ADC7-EE640EE3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para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exponencial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98DCA6D1-71F1-4BF2-B320-33AAEC104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82387"/>
            <a:ext cx="7188199" cy="40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6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CEE9C-62DD-492D-B074-8BD64E51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0A106-BA43-4558-9AC4-498AE2AA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ED9F62-CBD0-41D8-A681-810A91FD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44" y="2737509"/>
            <a:ext cx="8551912" cy="13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4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Panorámica</PresentationFormat>
  <Paragraphs>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Tarea, presentación, evidencia… coso??? 1</vt:lpstr>
      <vt:lpstr>Problema 1</vt:lpstr>
      <vt:lpstr>Programa para los suma cubos</vt:lpstr>
      <vt:lpstr>Resultados:</vt:lpstr>
      <vt:lpstr>Problema 2</vt:lpstr>
      <vt:lpstr>Programa 1 para exponencial</vt:lpstr>
      <vt:lpstr>Resultados:</vt:lpstr>
      <vt:lpstr>Programa 2 para exponencial</vt:lpstr>
      <vt:lpstr>Resultados:</vt:lpstr>
      <vt:lpstr>Problema 3</vt:lpstr>
      <vt:lpstr>Programa primo</vt:lpstr>
      <vt:lpstr>Resultados:</vt:lpstr>
      <vt:lpstr>Fin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Tarea, presentación, evidencia… coso??? 1</dc:title>
  <dc:creator>Mefisto</dc:creator>
  <cp:lastModifiedBy>Mefisto</cp:lastModifiedBy>
  <cp:revision>1</cp:revision>
  <dcterms:created xsi:type="dcterms:W3CDTF">2019-01-31T17:50:29Z</dcterms:created>
  <dcterms:modified xsi:type="dcterms:W3CDTF">2019-01-31T17:52:41Z</dcterms:modified>
</cp:coreProperties>
</file>