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80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2773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 Juan López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“Escribir una cita aquí”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ortada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4006" y="1653"/>
            <a:ext cx="13712812" cy="9750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Pendientes Interfases y Base de Datos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Reunión Megacable-Duxstar 03 de Marzo de 2016</a:t>
            </a:r>
          </a:p>
        </p:txBody>
      </p:sp>
      <p:pic>
        <p:nvPicPr>
          <p:cNvPr id="123" name="fondo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799"/>
            <a:ext cx="13693622" cy="973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397000" y="1765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/>
            </a:lvl1pPr>
          </a:lstStyle>
          <a:p>
            <a:r>
              <a:t>Pendientes Interfases y Base de Datos</a:t>
            </a:r>
          </a:p>
        </p:txBody>
      </p:sp>
      <p:sp>
        <p:nvSpPr>
          <p:cNvPr id="125" name="Shape 125"/>
          <p:cNvSpPr/>
          <p:nvPr/>
        </p:nvSpPr>
        <p:spPr>
          <a:xfrm>
            <a:off x="1397000" y="5156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200"/>
            </a:lvl1pPr>
          </a:lstStyle>
          <a:p>
            <a:r>
              <a:rPr dirty="0"/>
              <a:t>Reunión Megacable-Duxstar </a:t>
            </a:r>
            <a:r>
              <a:rPr dirty="0" smtClean="0"/>
              <a:t>0</a:t>
            </a:r>
            <a:r>
              <a:rPr lang="es-ES_tradnl" dirty="0" smtClean="0"/>
              <a:t>4</a:t>
            </a:r>
            <a:r>
              <a:rPr dirty="0" smtClean="0"/>
              <a:t> </a:t>
            </a:r>
            <a:r>
              <a:rPr dirty="0"/>
              <a:t>de Marzo de 2016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2500" y="194733"/>
            <a:ext cx="11099801" cy="1360422"/>
          </a:xfrm>
          <a:prstGeom prst="rect">
            <a:avLst/>
          </a:prstGeom>
        </p:spPr>
        <p:txBody>
          <a:bodyPr/>
          <a:lstStyle/>
          <a:p>
            <a:r>
              <a:t>Módulo de Facturación</a:t>
            </a:r>
          </a:p>
        </p:txBody>
      </p:sp>
      <p:sp>
        <p:nvSpPr>
          <p:cNvPr id="128" name="Shape 128"/>
          <p:cNvSpPr/>
          <p:nvPr/>
        </p:nvSpPr>
        <p:spPr>
          <a:xfrm>
            <a:off x="283415" y="4525429"/>
            <a:ext cx="12437970" cy="3378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Si la Respuesta es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 </a:t>
            </a:r>
            <a:r>
              <a:t>Necesitamos los siguientes catálogos</a:t>
            </a:r>
          </a:p>
          <a:p>
            <a:pPr marL="635000" indent="-635000" algn="l">
              <a:buSzPct val="100000"/>
              <a:buAutoNum type="arabicPeriod"/>
            </a:pPr>
            <a:r>
              <a:t>Centros de costo</a:t>
            </a:r>
          </a:p>
          <a:p>
            <a:pPr algn="l"/>
            <a:r>
              <a:t>2.  Unidades de negocio</a:t>
            </a:r>
          </a:p>
          <a:p>
            <a:pPr algn="l"/>
            <a:r>
              <a:t>3.  Catálogos de compañías</a:t>
            </a:r>
          </a:p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46721" y="2443392"/>
            <a:ext cx="1251135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35000" indent="-635000" algn="l">
              <a:buSzPct val="100000"/>
              <a:buAutoNum type="arabicPeriod"/>
            </a:lvl1pPr>
          </a:lstStyle>
          <a:p>
            <a:r>
              <a:t>Definir si se va a facturar desde Sistema de Publicidad Megacable?</a:t>
            </a:r>
          </a:p>
        </p:txBody>
      </p:sp>
      <p:pic>
        <p:nvPicPr>
          <p:cNvPr id="130" name="fondo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667" y="1259"/>
            <a:ext cx="13714833" cy="975108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553765" y="5134867"/>
            <a:ext cx="12605242" cy="441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sz="2800" dirty="0"/>
              <a:t>Si la Respuesta es </a:t>
            </a:r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SI </a:t>
            </a:r>
            <a:r>
              <a:rPr sz="2800" dirty="0"/>
              <a:t>Necesitamos los siguientes catálogos</a:t>
            </a:r>
          </a:p>
          <a:p>
            <a:pPr marL="635000" indent="-635000" algn="l">
              <a:buSzPct val="100000"/>
              <a:buAutoNum type="arabicPeriod"/>
            </a:pPr>
            <a:r>
              <a:rPr sz="2800" dirty="0"/>
              <a:t>Centros de </a:t>
            </a:r>
            <a:r>
              <a:rPr sz="2800" dirty="0" smtClean="0"/>
              <a:t>costo</a:t>
            </a:r>
            <a:r>
              <a:rPr lang="es-ES_tradnl" sz="2800" dirty="0" smtClean="0"/>
              <a:t> (No se va a enviar) </a:t>
            </a:r>
            <a:endParaRPr sz="2800" dirty="0"/>
          </a:p>
          <a:p>
            <a:pPr algn="l"/>
            <a:r>
              <a:rPr sz="2800" dirty="0"/>
              <a:t>2.  Unidades de </a:t>
            </a:r>
            <a:r>
              <a:rPr sz="2800" dirty="0" smtClean="0"/>
              <a:t>negocio</a:t>
            </a:r>
            <a:r>
              <a:rPr lang="es-ES_tradnl" sz="2800" dirty="0" smtClean="0"/>
              <a:t> </a:t>
            </a:r>
            <a:r>
              <a:rPr lang="es-ES_tradnl" sz="2800" dirty="0"/>
              <a:t>(No se va a enviar)</a:t>
            </a:r>
            <a:endParaRPr sz="2800" dirty="0"/>
          </a:p>
          <a:p>
            <a:pPr algn="l"/>
            <a:r>
              <a:rPr sz="2800" dirty="0"/>
              <a:t>3.  Catálogos de </a:t>
            </a:r>
            <a:r>
              <a:rPr sz="2800" dirty="0" smtClean="0"/>
              <a:t>compañías</a:t>
            </a:r>
            <a:r>
              <a:rPr lang="es-ES_tradnl" sz="2800" dirty="0" smtClean="0"/>
              <a:t> </a:t>
            </a:r>
            <a:r>
              <a:rPr lang="es-ES_tradnl" sz="2800" dirty="0"/>
              <a:t>(No se va a enviar)</a:t>
            </a:r>
            <a:endParaRPr lang="es-ES_tradnl" sz="2800" dirty="0" smtClean="0"/>
          </a:p>
          <a:p>
            <a:pPr algn="l"/>
            <a:endParaRPr lang="es-ES_tradnl" sz="2800" dirty="0"/>
          </a:p>
          <a:p>
            <a:pPr algn="l"/>
            <a:r>
              <a:rPr lang="es-ES_tradnl" sz="2800" dirty="0" smtClean="0"/>
              <a:t>No, Que se defina el alcance completo: Que vamos a recibir y enviar</a:t>
            </a:r>
          </a:p>
          <a:p>
            <a:pPr algn="l"/>
            <a:r>
              <a:rPr lang="es-ES_tradnl" sz="2800" dirty="0" smtClean="0"/>
              <a:t>1. Que lleva la nota de venta (Dynamics) datos</a:t>
            </a:r>
          </a:p>
          <a:p>
            <a:pPr algn="l"/>
            <a:r>
              <a:rPr lang="es-ES_tradnl" sz="2800" dirty="0" smtClean="0"/>
              <a:t>2. Que regresa cuando nosotros mandamos la nota de venta</a:t>
            </a:r>
          </a:p>
          <a:p>
            <a:pPr algn="l"/>
            <a:r>
              <a:rPr lang="es-ES_tradnl" sz="2800" dirty="0" smtClean="0"/>
              <a:t> </a:t>
            </a:r>
            <a:endParaRPr sz="2800" dirty="0"/>
          </a:p>
          <a:p>
            <a:endParaRPr sz="2800" dirty="0"/>
          </a:p>
        </p:txBody>
      </p:sp>
      <p:sp>
        <p:nvSpPr>
          <p:cNvPr id="132" name="Shape 132"/>
          <p:cNvSpPr/>
          <p:nvPr/>
        </p:nvSpPr>
        <p:spPr>
          <a:xfrm>
            <a:off x="517071" y="2384527"/>
            <a:ext cx="1251135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35000" indent="-635000" algn="l">
              <a:buSzPct val="100000"/>
              <a:buAutoNum type="arabicPeriod"/>
            </a:lvl1pPr>
          </a:lstStyle>
          <a:p>
            <a:r>
              <a:rPr sz="3200" dirty="0"/>
              <a:t>Definir si se va a facturar desde Sistema de Publicidad Megacable</a:t>
            </a:r>
            <a:r>
              <a:rPr sz="3200" dirty="0" smtClean="0"/>
              <a:t>?</a:t>
            </a:r>
            <a:r>
              <a:rPr lang="es-ES_tradnl" sz="3200" dirty="0" smtClean="0"/>
              <a:t> Se va a hacer por Dynamics, Tenemos que mandar la nota de venta.  </a:t>
            </a:r>
            <a:endParaRPr sz="3200" dirty="0"/>
          </a:p>
        </p:txBody>
      </p:sp>
      <p:sp>
        <p:nvSpPr>
          <p:cNvPr id="133" name="Shape 133"/>
          <p:cNvSpPr/>
          <p:nvPr/>
        </p:nvSpPr>
        <p:spPr>
          <a:xfrm>
            <a:off x="1222849" y="1066783"/>
            <a:ext cx="11099801" cy="1360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/>
            </a:lvl1pPr>
          </a:lstStyle>
          <a:p>
            <a:r>
              <a:rPr dirty="0"/>
              <a:t>Módulo de Facturación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766233" y="122766"/>
            <a:ext cx="11099801" cy="13192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Módulo de Comisiónes</a:t>
            </a:r>
          </a:p>
        </p:txBody>
      </p:sp>
      <p:sp>
        <p:nvSpPr>
          <p:cNvPr id="136" name="Shape 136"/>
          <p:cNvSpPr/>
          <p:nvPr/>
        </p:nvSpPr>
        <p:spPr>
          <a:xfrm>
            <a:off x="347891" y="1100663"/>
            <a:ext cx="12309019" cy="822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/>
            </a:pPr>
            <a:endParaRPr/>
          </a:p>
          <a:p>
            <a:pPr algn="l">
              <a:defRPr sz="3300"/>
            </a:pPr>
            <a:r>
              <a:t>Necesitamos los siguientes catálogos de Dynamics 	</a:t>
            </a:r>
          </a:p>
          <a:p>
            <a:pPr algn="l">
              <a:defRPr sz="3300"/>
            </a:pPr>
            <a:r>
              <a:t>1. Cliente reactivado</a:t>
            </a:r>
          </a:p>
          <a:p>
            <a:pPr algn="l">
              <a:defRPr sz="3300"/>
            </a:pPr>
            <a:r>
              <a:t>2. Cliente Nuevo</a:t>
            </a:r>
          </a:p>
          <a:p>
            <a:pPr algn="l">
              <a:defRPr sz="3300"/>
            </a:pPr>
            <a:endParaRPr/>
          </a:p>
          <a:p>
            <a:pPr algn="l">
              <a:defRPr sz="3300"/>
            </a:pPr>
            <a:r>
              <a:t>Si la respuesta es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NO</a:t>
            </a:r>
            <a:r>
              <a:t> facturamos en Sistema de Publicidad Megacable. Necesitamos </a:t>
            </a:r>
          </a:p>
          <a:p>
            <a:pPr algn="l">
              <a:defRPr sz="3300"/>
            </a:pPr>
            <a:endParaRPr/>
          </a:p>
          <a:p>
            <a:pPr algn="l">
              <a:defRPr sz="3300"/>
            </a:pPr>
            <a:r>
              <a:t>Requerimos toda la información de Cobranza, como por ejemplo: </a:t>
            </a:r>
          </a:p>
          <a:p>
            <a:pPr marL="635000" indent="-635000" algn="l">
              <a:buSzPct val="100000"/>
              <a:buAutoNum type="arabicPeriod"/>
              <a:defRPr sz="3300"/>
            </a:pPr>
            <a:r>
              <a:t>Cuentas cobradas</a:t>
            </a:r>
          </a:p>
          <a:p>
            <a:pPr marL="635000" indent="-635000" algn="l">
              <a:buSzPct val="100000"/>
              <a:buAutoNum type="arabicPeriod"/>
              <a:defRPr sz="3300"/>
            </a:pPr>
            <a:r>
              <a:t>Clientes reactivados</a:t>
            </a:r>
          </a:p>
          <a:p>
            <a:pPr marL="635000" indent="-635000" algn="l">
              <a:buSzPct val="100000"/>
              <a:buAutoNum type="arabicPeriod"/>
              <a:defRPr sz="3300"/>
            </a:pPr>
            <a:r>
              <a:t>Clientes Nuevos</a:t>
            </a:r>
          </a:p>
          <a:p>
            <a:pPr marL="635000" indent="-635000" algn="l">
              <a:buSzPct val="100000"/>
              <a:buAutoNum type="arabicPeriod"/>
              <a:defRPr sz="3300"/>
            </a:pPr>
            <a:r>
              <a:t>Etc. </a:t>
            </a:r>
          </a:p>
          <a:p>
            <a:pPr algn="l">
              <a:defRPr sz="3300"/>
            </a:pPr>
            <a:endParaRPr/>
          </a:p>
          <a:p>
            <a:pPr algn="l">
              <a:defRPr sz="3300"/>
            </a:pPr>
            <a:r>
              <a:t>Esto tiene que ser expuesto en un WebService (WS)</a:t>
            </a:r>
          </a:p>
        </p:txBody>
      </p:sp>
      <p:pic>
        <p:nvPicPr>
          <p:cNvPr id="137" name="fondo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5467" y="-61704"/>
            <a:ext cx="13891947" cy="987700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1406224" y="2433707"/>
            <a:ext cx="12309019" cy="6135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/>
            </a:pPr>
            <a:endParaRPr sz="2800" dirty="0"/>
          </a:p>
          <a:p>
            <a:pPr algn="l">
              <a:defRPr sz="3300"/>
            </a:pPr>
            <a:r>
              <a:rPr sz="2800" dirty="0"/>
              <a:t>Necesitamos los siguientes catálogos de Dynamics 	</a:t>
            </a:r>
          </a:p>
          <a:p>
            <a:pPr algn="l">
              <a:defRPr sz="3300"/>
            </a:pPr>
            <a:r>
              <a:rPr sz="2800" dirty="0"/>
              <a:t>1. Cliente reactivado</a:t>
            </a:r>
          </a:p>
          <a:p>
            <a:pPr algn="l">
              <a:defRPr sz="3300"/>
            </a:pPr>
            <a:r>
              <a:rPr sz="2800" dirty="0"/>
              <a:t>2. Cliente Nuevo</a:t>
            </a:r>
          </a:p>
          <a:p>
            <a:pPr algn="l">
              <a:defRPr sz="3300"/>
            </a:pPr>
            <a:endParaRPr sz="2800" dirty="0"/>
          </a:p>
          <a:p>
            <a:pPr algn="l">
              <a:defRPr sz="3300"/>
            </a:pPr>
            <a:r>
              <a:rPr sz="2800" dirty="0"/>
              <a:t>Si la respuesta es </a:t>
            </a:r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NO</a:t>
            </a:r>
            <a:r>
              <a:rPr sz="2800" dirty="0"/>
              <a:t> facturamos en Sistema de Publicidad Megacable</a:t>
            </a:r>
            <a:r>
              <a:rPr sz="2800" dirty="0" smtClean="0"/>
              <a:t>. </a:t>
            </a:r>
            <a:endParaRPr sz="2800" dirty="0"/>
          </a:p>
          <a:p>
            <a:pPr algn="l">
              <a:defRPr sz="3300"/>
            </a:pPr>
            <a:endParaRPr sz="2800" dirty="0"/>
          </a:p>
          <a:p>
            <a:pPr algn="l">
              <a:defRPr sz="3300"/>
            </a:pPr>
            <a:r>
              <a:rPr sz="2800" dirty="0"/>
              <a:t>Requerimos toda la información de Cobranza, como por ejemplo: </a:t>
            </a:r>
          </a:p>
          <a:p>
            <a:pPr marL="635000" indent="-635000" algn="l">
              <a:buSzPct val="100000"/>
              <a:buAutoNum type="arabicPeriod"/>
              <a:defRPr sz="3300"/>
            </a:pPr>
            <a:r>
              <a:rPr sz="2800" dirty="0"/>
              <a:t>Cuentas cobradas</a:t>
            </a:r>
          </a:p>
          <a:p>
            <a:pPr marL="635000" indent="-635000" algn="l">
              <a:buSzPct val="100000"/>
              <a:buAutoNum type="arabicPeriod"/>
              <a:defRPr sz="3300"/>
            </a:pPr>
            <a:r>
              <a:rPr sz="2800" dirty="0"/>
              <a:t>Clientes reactivados</a:t>
            </a:r>
          </a:p>
          <a:p>
            <a:pPr marL="635000" indent="-635000" algn="l">
              <a:buSzPct val="100000"/>
              <a:buAutoNum type="arabicPeriod"/>
              <a:defRPr sz="3300"/>
            </a:pPr>
            <a:r>
              <a:rPr sz="2800" dirty="0"/>
              <a:t>Clientes Nuevos</a:t>
            </a:r>
          </a:p>
          <a:p>
            <a:pPr marL="635000" indent="-635000" algn="l">
              <a:buSzPct val="100000"/>
              <a:buAutoNum type="arabicPeriod"/>
              <a:defRPr sz="3300"/>
            </a:pPr>
            <a:r>
              <a:rPr sz="2800" dirty="0"/>
              <a:t>Etc. </a:t>
            </a:r>
          </a:p>
          <a:p>
            <a:pPr algn="l">
              <a:defRPr sz="3300"/>
            </a:pPr>
            <a:endParaRPr sz="2800" dirty="0"/>
          </a:p>
          <a:p>
            <a:pPr algn="l">
              <a:defRPr sz="3300"/>
            </a:pPr>
            <a:r>
              <a:rPr sz="2800" dirty="0"/>
              <a:t>Esto tiene que ser expuesto en un WebService (WS)</a:t>
            </a:r>
          </a:p>
        </p:txBody>
      </p:sp>
      <p:sp>
        <p:nvSpPr>
          <p:cNvPr id="139" name="Shape 139"/>
          <p:cNvSpPr/>
          <p:nvPr/>
        </p:nvSpPr>
        <p:spPr>
          <a:xfrm>
            <a:off x="1565605" y="256114"/>
            <a:ext cx="8276895" cy="1319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25779">
              <a:defRPr sz="6210"/>
            </a:lvl1pPr>
          </a:lstStyle>
          <a:p>
            <a:r>
              <a:t>Módulo de Comisiónes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Módulo de Clientes</a:t>
            </a:r>
          </a:p>
        </p:txBody>
      </p:sp>
      <p:sp>
        <p:nvSpPr>
          <p:cNvPr id="142" name="Shape 142"/>
          <p:cNvSpPr/>
          <p:nvPr/>
        </p:nvSpPr>
        <p:spPr>
          <a:xfrm>
            <a:off x="58657" y="2550583"/>
            <a:ext cx="12757248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-	Definición conexión a dinamycs</a:t>
            </a:r>
          </a:p>
          <a:p>
            <a:r>
              <a:t> </a:t>
            </a:r>
          </a:p>
        </p:txBody>
      </p:sp>
      <p:pic>
        <p:nvPicPr>
          <p:cNvPr id="143" name="fondo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9334" y="6740"/>
            <a:ext cx="13733440" cy="9764312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952500" y="2048583"/>
            <a:ext cx="12436306" cy="6812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dirty="0"/>
              <a:t>-	</a:t>
            </a:r>
            <a:r>
              <a:rPr sz="2800" dirty="0"/>
              <a:t>Definición conexión a </a:t>
            </a:r>
            <a:r>
              <a:rPr sz="2800" dirty="0" smtClean="0"/>
              <a:t>dynamics</a:t>
            </a:r>
            <a:endParaRPr lang="es-ES_tradnl" sz="2800" dirty="0"/>
          </a:p>
          <a:p>
            <a:pPr algn="l"/>
            <a:r>
              <a:rPr lang="es-ES_tradnl" sz="2800" dirty="0" smtClean="0"/>
              <a:t>1. Solo el</a:t>
            </a:r>
            <a:r>
              <a:rPr lang="es-ES_tradnl" sz="2800" dirty="0"/>
              <a:t> </a:t>
            </a:r>
            <a:r>
              <a:rPr lang="es-ES_tradnl" sz="2800" dirty="0" smtClean="0"/>
              <a:t>ID Dynamics </a:t>
            </a:r>
          </a:p>
          <a:p>
            <a:pPr algn="l"/>
            <a:r>
              <a:rPr lang="es-ES_tradnl" sz="2800" dirty="0" smtClean="0"/>
              <a:t>2. Con el RFC Sistema de Publicidad consultara en Dynamics si ya existe el cliente. </a:t>
            </a:r>
          </a:p>
          <a:p>
            <a:pPr algn="l"/>
            <a:endParaRPr lang="es-ES_tradnl" sz="2800" dirty="0" smtClean="0"/>
          </a:p>
          <a:p>
            <a:pPr algn="l"/>
            <a:r>
              <a:rPr lang="es-ES_tradnl" sz="2800" dirty="0" err="1" smtClean="0"/>
              <a:t>Desarrol</a:t>
            </a:r>
            <a:r>
              <a:rPr lang="es-ES" sz="2800" dirty="0" smtClean="0"/>
              <a:t>l</a:t>
            </a:r>
            <a:r>
              <a:rPr lang="es-ES_tradnl" sz="2800" dirty="0" smtClean="0"/>
              <a:t>o de 3 </a:t>
            </a:r>
            <a:r>
              <a:rPr lang="es-ES_tradnl" sz="2800" dirty="0" err="1" smtClean="0"/>
              <a:t>WebServices</a:t>
            </a:r>
            <a:r>
              <a:rPr lang="es-ES_tradnl" sz="2800" dirty="0" smtClean="0"/>
              <a:t> (</a:t>
            </a:r>
            <a:r>
              <a:rPr lang="es-ES_tradnl" sz="2800" dirty="0" err="1" smtClean="0"/>
              <a:t>Megacable</a:t>
            </a:r>
            <a:r>
              <a:rPr lang="es-ES_tradnl" sz="2800" dirty="0" smtClean="0"/>
              <a:t>) </a:t>
            </a:r>
          </a:p>
          <a:p>
            <a:pPr algn="l"/>
            <a:r>
              <a:rPr lang="es-ES_tradnl" sz="3200" b="1" dirty="0" smtClean="0">
                <a:solidFill>
                  <a:srgbClr val="024C90"/>
                </a:solidFill>
              </a:rPr>
              <a:t>Nota de venta </a:t>
            </a:r>
          </a:p>
          <a:p>
            <a:pPr algn="l"/>
            <a:r>
              <a:rPr lang="es-ES_tradnl" sz="2800" dirty="0" smtClean="0"/>
              <a:t>Que me puedes dar (</a:t>
            </a:r>
            <a:r>
              <a:rPr lang="es-ES_tradnl" sz="2800" dirty="0" err="1" smtClean="0"/>
              <a:t>Region</a:t>
            </a:r>
            <a:r>
              <a:rPr lang="es-ES_tradnl" sz="2800" dirty="0" smtClean="0"/>
              <a:t>, canal, Vendedor, Eje. OT)</a:t>
            </a:r>
          </a:p>
          <a:p>
            <a:pPr algn="l"/>
            <a:r>
              <a:rPr lang="es-ES_tradnl" sz="2800" dirty="0" smtClean="0"/>
              <a:t>Que espero recibir  </a:t>
            </a:r>
          </a:p>
          <a:p>
            <a:pPr algn="l"/>
            <a:r>
              <a:rPr lang="es-ES_tradnl" sz="3200" b="1" dirty="0" smtClean="0">
                <a:solidFill>
                  <a:srgbClr val="024C90"/>
                </a:solidFill>
              </a:rPr>
              <a:t>Comisiones</a:t>
            </a:r>
          </a:p>
          <a:p>
            <a:pPr algn="l"/>
            <a:r>
              <a:rPr lang="es-ES_tradnl" sz="2800" dirty="0" smtClean="0"/>
              <a:t>Que te puedo dar yo (Ejecutivo, Plaza, </a:t>
            </a:r>
            <a:r>
              <a:rPr lang="es-ES_tradnl" sz="2800" dirty="0" err="1" smtClean="0"/>
              <a:t>Etc</a:t>
            </a:r>
            <a:r>
              <a:rPr lang="es-ES_tradnl" sz="2800" dirty="0" smtClean="0"/>
              <a:t> )</a:t>
            </a:r>
          </a:p>
          <a:p>
            <a:pPr algn="l"/>
            <a:r>
              <a:rPr lang="es-ES_tradnl" sz="2800" dirty="0" smtClean="0"/>
              <a:t>Que espero recibir (Lo facturado, Lo cobrado, etc. ) </a:t>
            </a:r>
          </a:p>
          <a:p>
            <a:pPr algn="l"/>
            <a:r>
              <a:rPr lang="es-ES_tradnl" sz="3200" b="1" dirty="0" smtClean="0">
                <a:solidFill>
                  <a:schemeClr val="accent1">
                    <a:lumMod val="75000"/>
                  </a:schemeClr>
                </a:solidFill>
              </a:rPr>
              <a:t>Clientes</a:t>
            </a:r>
            <a:r>
              <a:rPr lang="es-ES_tradnl" sz="2800" dirty="0" smtClean="0"/>
              <a:t> (Mandar campos que requerimos sean llenados)</a:t>
            </a:r>
          </a:p>
          <a:p>
            <a:pPr algn="l"/>
            <a:r>
              <a:rPr lang="es-ES_tradnl" sz="2800" dirty="0" smtClean="0"/>
              <a:t>Especificar que necesitas</a:t>
            </a:r>
          </a:p>
          <a:p>
            <a:pPr algn="l"/>
            <a:r>
              <a:rPr lang="es-ES_tradnl" sz="2800" dirty="0" smtClean="0"/>
              <a:t>Lo que te pueden enviar  </a:t>
            </a:r>
            <a:endParaRPr sz="2800" dirty="0"/>
          </a:p>
        </p:txBody>
      </p:sp>
      <p:sp>
        <p:nvSpPr>
          <p:cNvPr id="145" name="Shape 145"/>
          <p:cNvSpPr/>
          <p:nvPr/>
        </p:nvSpPr>
        <p:spPr>
          <a:xfrm>
            <a:off x="774049" y="444499"/>
            <a:ext cx="8697686" cy="1019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>
            <a:lvl1pPr>
              <a:defRPr sz="8000"/>
            </a:lvl1pPr>
          </a:lstStyle>
          <a:p>
            <a:r>
              <a:rPr dirty="0"/>
              <a:t>Módulo de Clientes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resentacion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75543" y="-1"/>
            <a:ext cx="13755886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205</Words>
  <Application>Microsoft Macintosh PowerPoint</Application>
  <PresentationFormat>Personalizado</PresentationFormat>
  <Paragraphs>69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White</vt:lpstr>
      <vt:lpstr>Presentación de PowerPoint</vt:lpstr>
      <vt:lpstr>Pendientes Interfases y Base de Datos</vt:lpstr>
      <vt:lpstr>Módulo de Facturación</vt:lpstr>
      <vt:lpstr>Módulo de Comisiónes</vt:lpstr>
      <vt:lpstr>Módulo de Clientes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Alejandra Castellanos</cp:lastModifiedBy>
  <cp:revision>6</cp:revision>
  <dcterms:modified xsi:type="dcterms:W3CDTF">2016-03-04T21:47:24Z</dcterms:modified>
</cp:coreProperties>
</file>