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9" r:id="rId3"/>
    <p:sldId id="263" r:id="rId4"/>
    <p:sldId id="264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0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4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0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9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40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1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0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8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2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2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8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1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2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117644" cy="2971801"/>
          </a:xfrm>
        </p:spPr>
        <p:txBody>
          <a:bodyPr/>
          <a:lstStyle/>
          <a:p>
            <a:r>
              <a:rPr lang="es-MX" dirty="0" smtClean="0"/>
              <a:t>Avance de proyecto </a:t>
            </a:r>
            <a:r>
              <a:rPr lang="es-MX" dirty="0" smtClean="0"/>
              <a:t>Junio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Megacable</a:t>
            </a:r>
            <a:r>
              <a:rPr lang="es-MX" dirty="0" smtClean="0"/>
              <a:t> Publicidad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64" y="88973"/>
            <a:ext cx="4241270" cy="11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0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500" y="240791"/>
            <a:ext cx="9570708" cy="6052067"/>
          </a:xfrm>
        </p:spPr>
      </p:pic>
    </p:spTree>
    <p:extLst>
      <p:ext uri="{BB962C8B-B14F-4D97-AF65-F5344CB8AC3E}">
        <p14:creationId xmlns:p14="http://schemas.microsoft.com/office/powerpoint/2010/main" val="167687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76" y="460248"/>
            <a:ext cx="9563111" cy="5757672"/>
          </a:xfrm>
        </p:spPr>
      </p:pic>
    </p:spTree>
    <p:extLst>
      <p:ext uri="{BB962C8B-B14F-4D97-AF65-F5344CB8AC3E}">
        <p14:creationId xmlns:p14="http://schemas.microsoft.com/office/powerpoint/2010/main" val="204659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07" y="557784"/>
            <a:ext cx="9970108" cy="4940808"/>
          </a:xfrm>
        </p:spPr>
      </p:pic>
    </p:spTree>
    <p:extLst>
      <p:ext uri="{BB962C8B-B14F-4D97-AF65-F5344CB8AC3E}">
        <p14:creationId xmlns:p14="http://schemas.microsoft.com/office/powerpoint/2010/main" val="363497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Dependencias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7046" y="1898903"/>
            <a:ext cx="10018713" cy="3124201"/>
          </a:xfrm>
        </p:spPr>
        <p:txBody>
          <a:bodyPr/>
          <a:lstStyle/>
          <a:p>
            <a:r>
              <a:rPr lang="es-MX" dirty="0" smtClean="0"/>
              <a:t>Formatos de pautado (firmados)</a:t>
            </a:r>
          </a:p>
          <a:p>
            <a:r>
              <a:rPr lang="es-MX" dirty="0" smtClean="0"/>
              <a:t>Roles </a:t>
            </a:r>
            <a:r>
              <a:rPr lang="es-MX" smtClean="0"/>
              <a:t>de usuario </a:t>
            </a:r>
            <a:r>
              <a:rPr lang="es-MX"/>
              <a:t>(firmados)</a:t>
            </a:r>
            <a:endParaRPr lang="es-MX" dirty="0" smtClean="0"/>
          </a:p>
          <a:p>
            <a:r>
              <a:rPr lang="es-MX" dirty="0" smtClean="0"/>
              <a:t>Conexión a </a:t>
            </a:r>
            <a:r>
              <a:rPr lang="es-MX" dirty="0" err="1" smtClean="0"/>
              <a:t>dynamics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21785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Entregables del mes de Junio – Semana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228087"/>
            <a:ext cx="10018713" cy="3941065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Eventos especiales – </a:t>
            </a:r>
            <a:r>
              <a:rPr lang="es-MX" dirty="0" smtClean="0">
                <a:solidFill>
                  <a:schemeClr val="accent1"/>
                </a:solidFill>
              </a:rPr>
              <a:t>80% -&gt; 90% -&gt; 95%</a:t>
            </a:r>
          </a:p>
          <a:p>
            <a:r>
              <a:rPr lang="es-MX" dirty="0" smtClean="0"/>
              <a:t>Paquetes – </a:t>
            </a:r>
            <a:r>
              <a:rPr lang="es-MX" dirty="0">
                <a:solidFill>
                  <a:schemeClr val="accent1"/>
                </a:solidFill>
              </a:rPr>
              <a:t>10% -&gt; </a:t>
            </a:r>
            <a:r>
              <a:rPr lang="es-MX" dirty="0" smtClean="0"/>
              <a:t>50% </a:t>
            </a:r>
          </a:p>
          <a:p>
            <a:r>
              <a:rPr lang="es-MX" dirty="0" smtClean="0"/>
              <a:t>Reporte de productos sin inventario – </a:t>
            </a:r>
            <a:r>
              <a:rPr lang="es-MX" dirty="0">
                <a:solidFill>
                  <a:schemeClr val="accent1"/>
                </a:solidFill>
              </a:rPr>
              <a:t>50% -&gt; 65% </a:t>
            </a:r>
            <a:r>
              <a:rPr lang="es-MX" dirty="0" smtClean="0"/>
              <a:t>-&gt; </a:t>
            </a:r>
            <a:r>
              <a:rPr lang="es-MX" dirty="0">
                <a:solidFill>
                  <a:srgbClr val="00B050"/>
                </a:solidFill>
              </a:rPr>
              <a:t>100%</a:t>
            </a:r>
          </a:p>
          <a:p>
            <a:r>
              <a:rPr lang="es-MX" dirty="0" smtClean="0"/>
              <a:t>Venta de intercambios – </a:t>
            </a:r>
            <a:r>
              <a:rPr lang="es-MX" dirty="0">
                <a:solidFill>
                  <a:schemeClr val="accent1"/>
                </a:solidFill>
              </a:rPr>
              <a:t>5%  </a:t>
            </a:r>
            <a:r>
              <a:rPr lang="es-MX" dirty="0" smtClean="0"/>
              <a:t>-&gt; 20%</a:t>
            </a:r>
          </a:p>
          <a:p>
            <a:r>
              <a:rPr lang="es-MX" dirty="0" smtClean="0"/>
              <a:t>Sistema de comisiones 50%</a:t>
            </a:r>
          </a:p>
          <a:p>
            <a:r>
              <a:rPr lang="es-MX" dirty="0" smtClean="0"/>
              <a:t>Bonificaciones – </a:t>
            </a:r>
            <a:r>
              <a:rPr lang="es-MX" dirty="0">
                <a:solidFill>
                  <a:schemeClr val="accent1"/>
                </a:solidFill>
              </a:rPr>
              <a:t>20% -&gt; 30% </a:t>
            </a:r>
            <a:r>
              <a:rPr lang="es-MX" dirty="0" smtClean="0"/>
              <a:t>-&gt; </a:t>
            </a:r>
            <a:r>
              <a:rPr lang="es-MX" dirty="0">
                <a:solidFill>
                  <a:srgbClr val="00B050"/>
                </a:solidFill>
              </a:rPr>
              <a:t>100%</a:t>
            </a:r>
          </a:p>
          <a:p>
            <a:r>
              <a:rPr lang="es-MX" dirty="0" smtClean="0"/>
              <a:t>Descuentos – </a:t>
            </a:r>
            <a:r>
              <a:rPr lang="es-MX" dirty="0">
                <a:solidFill>
                  <a:schemeClr val="accent1"/>
                </a:solidFill>
              </a:rPr>
              <a:t>15% -&gt; 95% </a:t>
            </a:r>
            <a:r>
              <a:rPr lang="es-MX" dirty="0" smtClean="0"/>
              <a:t>-&gt; </a:t>
            </a:r>
            <a:r>
              <a:rPr lang="es-MX" dirty="0">
                <a:solidFill>
                  <a:srgbClr val="00B050"/>
                </a:solidFill>
              </a:rPr>
              <a:t>100%</a:t>
            </a:r>
          </a:p>
          <a:p>
            <a:r>
              <a:rPr lang="es-MX" dirty="0" smtClean="0"/>
              <a:t>RFC Genérico – </a:t>
            </a:r>
            <a:r>
              <a:rPr lang="es-MX" dirty="0" smtClean="0">
                <a:solidFill>
                  <a:srgbClr val="00B0F0"/>
                </a:solidFill>
              </a:rPr>
              <a:t>10% -&gt; </a:t>
            </a:r>
            <a:r>
              <a:rPr lang="es-MX" dirty="0" smtClean="0">
                <a:solidFill>
                  <a:schemeClr val="accent1"/>
                </a:solidFill>
              </a:rPr>
              <a:t>80% </a:t>
            </a:r>
            <a:r>
              <a:rPr lang="es-MX" dirty="0" smtClean="0"/>
              <a:t>-&gt; </a:t>
            </a:r>
            <a:r>
              <a:rPr lang="es-MX" dirty="0" smtClean="0">
                <a:solidFill>
                  <a:srgbClr val="00B050"/>
                </a:solidFill>
              </a:rPr>
              <a:t>100%</a:t>
            </a:r>
            <a:endParaRPr lang="es-MX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8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Entregables tentativos de Julio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Comisiones – 50%</a:t>
            </a:r>
          </a:p>
          <a:p>
            <a:r>
              <a:rPr lang="es-MX" dirty="0" smtClean="0"/>
              <a:t>Pautado – 3%</a:t>
            </a:r>
          </a:p>
          <a:p>
            <a:r>
              <a:rPr lang="es-MX" dirty="0" smtClean="0"/>
              <a:t>Roles de usuario – 5%</a:t>
            </a:r>
          </a:p>
          <a:p>
            <a:r>
              <a:rPr lang="es-MX" dirty="0" smtClean="0"/>
              <a:t>Privilegio de roles de usuario</a:t>
            </a:r>
          </a:p>
          <a:p>
            <a:r>
              <a:rPr lang="es-MX" dirty="0" smtClean="0"/>
              <a:t>Orden de transmisión madre – </a:t>
            </a:r>
            <a:r>
              <a:rPr lang="es-MX" dirty="0" smtClean="0">
                <a:solidFill>
                  <a:schemeClr val="accent1"/>
                </a:solidFill>
              </a:rPr>
              <a:t>80% -&gt; </a:t>
            </a:r>
            <a:r>
              <a:rPr lang="es-MX" dirty="0" smtClean="0"/>
              <a:t>90%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8546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TM03457496[[fn=Paralaje]]</Template>
  <TotalTime>84</TotalTime>
  <Words>140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Avance de proyecto Junio</vt:lpstr>
      <vt:lpstr>Presentación de PowerPoint</vt:lpstr>
      <vt:lpstr>Presentación de PowerPoint</vt:lpstr>
      <vt:lpstr>Presentación de PowerPoint</vt:lpstr>
      <vt:lpstr>Dependencias</vt:lpstr>
      <vt:lpstr>Entregables del mes de Junio – Semana 2</vt:lpstr>
      <vt:lpstr>Entregables tentativos de Julio</vt:lpstr>
    </vt:vector>
  </TitlesOfParts>
  <Company>Duxstar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 de proyecto Mayo</dc:title>
  <dc:creator>Connie Larios</dc:creator>
  <cp:lastModifiedBy>Connie Larios</cp:lastModifiedBy>
  <cp:revision>9</cp:revision>
  <dcterms:created xsi:type="dcterms:W3CDTF">2015-06-05T13:04:51Z</dcterms:created>
  <dcterms:modified xsi:type="dcterms:W3CDTF">2015-06-19T13:21:23Z</dcterms:modified>
</cp:coreProperties>
</file>