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40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679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845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602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290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040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19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396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3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50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488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329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2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625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980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210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428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6/5/2015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3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11117644" cy="2971801"/>
          </a:xfrm>
        </p:spPr>
        <p:txBody>
          <a:bodyPr/>
          <a:lstStyle/>
          <a:p>
            <a:r>
              <a:rPr lang="es-MX" dirty="0" smtClean="0"/>
              <a:t>Avance de proyecto Mayo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 smtClean="0"/>
              <a:t>Megacable</a:t>
            </a:r>
            <a:r>
              <a:rPr lang="es-MX" dirty="0" smtClean="0"/>
              <a:t> Publicidad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764" y="88973"/>
            <a:ext cx="4241270" cy="11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07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462" y="381000"/>
            <a:ext cx="9790946" cy="6214872"/>
          </a:xfrm>
        </p:spPr>
      </p:pic>
    </p:spTree>
    <p:extLst>
      <p:ext uri="{BB962C8B-B14F-4D97-AF65-F5344CB8AC3E}">
        <p14:creationId xmlns:p14="http://schemas.microsoft.com/office/powerpoint/2010/main" val="2712454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792" y="435864"/>
            <a:ext cx="9888630" cy="5977128"/>
          </a:xfrm>
        </p:spPr>
      </p:pic>
    </p:spTree>
    <p:extLst>
      <p:ext uri="{BB962C8B-B14F-4D97-AF65-F5344CB8AC3E}">
        <p14:creationId xmlns:p14="http://schemas.microsoft.com/office/powerpoint/2010/main" val="2865478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530" y="496824"/>
            <a:ext cx="9833396" cy="5550408"/>
          </a:xfrm>
        </p:spPr>
      </p:pic>
    </p:spTree>
    <p:extLst>
      <p:ext uri="{BB962C8B-B14F-4D97-AF65-F5344CB8AC3E}">
        <p14:creationId xmlns:p14="http://schemas.microsoft.com/office/powerpoint/2010/main" val="1676871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Dependencias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77046" y="1898903"/>
            <a:ext cx="10018713" cy="3124201"/>
          </a:xfrm>
        </p:spPr>
        <p:txBody>
          <a:bodyPr/>
          <a:lstStyle/>
          <a:p>
            <a:r>
              <a:rPr lang="es-MX" dirty="0" smtClean="0"/>
              <a:t>Formatos de pautado</a:t>
            </a:r>
          </a:p>
          <a:p>
            <a:r>
              <a:rPr lang="es-MX" dirty="0" smtClean="0"/>
              <a:t>Roles de usuario (</a:t>
            </a:r>
            <a:r>
              <a:rPr lang="es-MX" dirty="0" err="1" smtClean="0"/>
              <a:t>Duxstar</a:t>
            </a:r>
            <a:r>
              <a:rPr lang="es-MX" dirty="0" smtClean="0"/>
              <a:t> comenzó a trabajar en la propuesta)</a:t>
            </a:r>
          </a:p>
          <a:p>
            <a:r>
              <a:rPr lang="es-MX" dirty="0" smtClean="0"/>
              <a:t>Acceso del servidor a internet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17854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Entregables del mes de Junio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 smtClean="0"/>
              <a:t>Eventos especiales</a:t>
            </a:r>
          </a:p>
          <a:p>
            <a:r>
              <a:rPr lang="es-MX" dirty="0" smtClean="0"/>
              <a:t>Paquetes</a:t>
            </a:r>
          </a:p>
          <a:p>
            <a:r>
              <a:rPr lang="es-MX" dirty="0" smtClean="0"/>
              <a:t>Reporte de productos sin inventario</a:t>
            </a:r>
          </a:p>
          <a:p>
            <a:r>
              <a:rPr lang="es-MX" dirty="0" smtClean="0"/>
              <a:t>Venta de intercambios</a:t>
            </a:r>
          </a:p>
          <a:p>
            <a:r>
              <a:rPr lang="es-MX" dirty="0" smtClean="0"/>
              <a:t>Sistema de comisiones</a:t>
            </a:r>
          </a:p>
          <a:p>
            <a:r>
              <a:rPr lang="es-MX" dirty="0" smtClean="0"/>
              <a:t>Bonificaciones</a:t>
            </a:r>
          </a:p>
          <a:p>
            <a:r>
              <a:rPr lang="es-MX" dirty="0" smtClean="0"/>
              <a:t>Descuentos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0486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Entregables de Julio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Comisiones</a:t>
            </a:r>
          </a:p>
          <a:p>
            <a:r>
              <a:rPr lang="es-MX" dirty="0" smtClean="0"/>
              <a:t>Pautado</a:t>
            </a:r>
          </a:p>
          <a:p>
            <a:r>
              <a:rPr lang="es-MX" dirty="0" smtClean="0"/>
              <a:t>Roles de usuario</a:t>
            </a:r>
          </a:p>
          <a:p>
            <a:r>
              <a:rPr lang="es-MX" dirty="0" smtClean="0"/>
              <a:t>Privilegio de roles de usuario</a:t>
            </a:r>
          </a:p>
          <a:p>
            <a:r>
              <a:rPr lang="es-MX" dirty="0" smtClean="0"/>
              <a:t>Orden de transmisión madre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685462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TM03457496[[fn=Paralaje]]</Template>
  <TotalTime>37</TotalTime>
  <Words>65</Words>
  <Application>Microsoft Office PowerPoint</Application>
  <PresentationFormat>Panorámica</PresentationFormat>
  <Paragraphs>20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Avance de proyecto Mayo</vt:lpstr>
      <vt:lpstr>Presentación de PowerPoint</vt:lpstr>
      <vt:lpstr>Presentación de PowerPoint</vt:lpstr>
      <vt:lpstr>Presentación de PowerPoint</vt:lpstr>
      <vt:lpstr>Dependencias</vt:lpstr>
      <vt:lpstr>Entregables del mes de Junio</vt:lpstr>
      <vt:lpstr>Entregables de Julio</vt:lpstr>
    </vt:vector>
  </TitlesOfParts>
  <Company>Duxstar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Avance de proyecto Mayo</dc:title>
  <dc:creator>Connie Larios</dc:creator>
  <cp:lastModifiedBy>Connie Larios</cp:lastModifiedBy>
  <cp:revision>3</cp:revision>
  <dcterms:created xsi:type="dcterms:W3CDTF">2015-06-05T13:04:51Z</dcterms:created>
  <dcterms:modified xsi:type="dcterms:W3CDTF">2015-06-05T13:42:11Z</dcterms:modified>
</cp:coreProperties>
</file>