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Megacable</a:t>
            </a:r>
            <a:r>
              <a:rPr lang="es-MX" dirty="0" smtClean="0"/>
              <a:t> publicidad	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48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</a:t>
            </a:r>
            <a:r>
              <a:rPr lang="es-MX" dirty="0" err="1" smtClean="0"/>
              <a:t>bpm</a:t>
            </a:r>
            <a:r>
              <a:rPr lang="es-MX" dirty="0" smtClean="0"/>
              <a:t> GENERAL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6"/>
          <a:stretch/>
        </p:blipFill>
        <p:spPr>
          <a:xfrm>
            <a:off x="220916" y="231648"/>
            <a:ext cx="11834161" cy="4255684"/>
          </a:xfrm>
        </p:spPr>
      </p:pic>
    </p:spTree>
    <p:extLst>
      <p:ext uri="{BB962C8B-B14F-4D97-AF65-F5344CB8AC3E}">
        <p14:creationId xmlns:p14="http://schemas.microsoft.com/office/powerpoint/2010/main" val="278886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100" y="5511460"/>
            <a:ext cx="8534400" cy="1507067"/>
          </a:xfrm>
        </p:spPr>
        <p:txBody>
          <a:bodyPr/>
          <a:lstStyle/>
          <a:p>
            <a:r>
              <a:rPr lang="es-MX" dirty="0" smtClean="0"/>
              <a:t>Diagrama </a:t>
            </a:r>
            <a:r>
              <a:rPr lang="es-MX" dirty="0" err="1" smtClean="0"/>
              <a:t>bpm</a:t>
            </a:r>
            <a:r>
              <a:rPr lang="es-MX" dirty="0" smtClean="0"/>
              <a:t> Venta exclusiva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04" y="195072"/>
            <a:ext cx="6594184" cy="5622497"/>
          </a:xfrm>
        </p:spPr>
      </p:pic>
    </p:spTree>
    <p:extLst>
      <p:ext uri="{BB962C8B-B14F-4D97-AF65-F5344CB8AC3E}">
        <p14:creationId xmlns:p14="http://schemas.microsoft.com/office/powerpoint/2010/main" val="260571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524" y="5900928"/>
            <a:ext cx="8534400" cy="776223"/>
          </a:xfrm>
        </p:spPr>
        <p:txBody>
          <a:bodyPr/>
          <a:lstStyle/>
          <a:p>
            <a:r>
              <a:rPr lang="es-MX" dirty="0" smtClean="0"/>
              <a:t>Diagrama </a:t>
            </a:r>
            <a:r>
              <a:rPr lang="es-MX" dirty="0" err="1" smtClean="0"/>
              <a:t>bpm</a:t>
            </a:r>
            <a:r>
              <a:rPr lang="es-MX" dirty="0" smtClean="0"/>
              <a:t> RFC </a:t>
            </a:r>
            <a:r>
              <a:rPr lang="es-MX" dirty="0" err="1" smtClean="0"/>
              <a:t>generico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92" y="112776"/>
            <a:ext cx="4257352" cy="5788152"/>
          </a:xfrm>
        </p:spPr>
      </p:pic>
    </p:spTree>
    <p:extLst>
      <p:ext uri="{BB962C8B-B14F-4D97-AF65-F5344CB8AC3E}">
        <p14:creationId xmlns:p14="http://schemas.microsoft.com/office/powerpoint/2010/main" val="64808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tecnologías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230929"/>
              </p:ext>
            </p:extLst>
          </p:nvPr>
        </p:nvGraphicFramePr>
        <p:xfrm>
          <a:off x="684211" y="685800"/>
          <a:ext cx="10471468" cy="60245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17867"/>
                <a:gridCol w="2617867"/>
                <a:gridCol w="2617867"/>
                <a:gridCol w="2617867"/>
              </a:tblGrid>
              <a:tr h="562138">
                <a:tc>
                  <a:txBody>
                    <a:bodyPr/>
                    <a:lstStyle/>
                    <a:p>
                      <a:r>
                        <a:rPr lang="es-MX" dirty="0" smtClean="0"/>
                        <a:t>Tecnología/sistemas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¿Solicitada?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¿Siendo usada?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Justificación</a:t>
                      </a:r>
                      <a:endParaRPr lang="es-MX" dirty="0"/>
                    </a:p>
                  </a:txBody>
                  <a:tcPr/>
                </a:tc>
              </a:tr>
              <a:tr h="562138">
                <a:tc>
                  <a:txBody>
                    <a:bodyPr/>
                    <a:lstStyle/>
                    <a:p>
                      <a:r>
                        <a:rPr lang="es-MX" dirty="0" smtClean="0"/>
                        <a:t>BPM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62138">
                <a:tc>
                  <a:txBody>
                    <a:bodyPr/>
                    <a:lstStyle/>
                    <a:p>
                      <a:r>
                        <a:rPr lang="es-MX" dirty="0" smtClean="0"/>
                        <a:t>Web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62138">
                <a:tc>
                  <a:txBody>
                    <a:bodyPr/>
                    <a:lstStyle/>
                    <a:p>
                      <a:r>
                        <a:rPr lang="es-MX" dirty="0" smtClean="0"/>
                        <a:t>CXF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62138">
                <a:tc>
                  <a:txBody>
                    <a:bodyPr/>
                    <a:lstStyle/>
                    <a:p>
                      <a:r>
                        <a:rPr lang="es-MX" dirty="0" smtClean="0"/>
                        <a:t>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6213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Slabon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 número de usuarios no es tan elevado, es un riesgo de seguridad conectarse a </a:t>
                      </a:r>
                      <a:r>
                        <a:rPr lang="es-MX" dirty="0" err="1" smtClean="0"/>
                        <a:t>slabon</a:t>
                      </a:r>
                      <a:r>
                        <a:rPr lang="es-MX" dirty="0" smtClean="0"/>
                        <a:t>.</a:t>
                      </a:r>
                      <a:r>
                        <a:rPr lang="es-MX" baseline="0" dirty="0" smtClean="0"/>
                        <a:t> (Ver correo )</a:t>
                      </a:r>
                      <a:endParaRPr lang="es-MX" dirty="0"/>
                    </a:p>
                  </a:txBody>
                  <a:tcPr/>
                </a:tc>
              </a:tr>
              <a:tr h="56213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SeaChange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62138">
                <a:tc>
                  <a:txBody>
                    <a:bodyPr/>
                    <a:lstStyle/>
                    <a:p>
                      <a:r>
                        <a:rPr lang="es-MX" dirty="0" smtClean="0"/>
                        <a:t>Veas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Pronto se hará el cambio de</a:t>
                      </a:r>
                      <a:r>
                        <a:rPr lang="es-MX" baseline="0" dirty="0" smtClean="0"/>
                        <a:t> los pocos veas a </a:t>
                      </a:r>
                      <a:r>
                        <a:rPr lang="es-MX" baseline="0" dirty="0" err="1" smtClean="0"/>
                        <a:t>SeaChange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8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756" y="5994399"/>
            <a:ext cx="8534400" cy="727455"/>
          </a:xfrm>
        </p:spPr>
        <p:txBody>
          <a:bodyPr/>
          <a:lstStyle/>
          <a:p>
            <a:r>
              <a:rPr lang="es-MX" dirty="0" smtClean="0"/>
              <a:t>Pautado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15" b="26556"/>
          <a:stretch/>
        </p:blipFill>
        <p:spPr>
          <a:xfrm>
            <a:off x="1143585" y="492439"/>
            <a:ext cx="9439071" cy="5501960"/>
          </a:xfrm>
        </p:spPr>
      </p:pic>
    </p:spTree>
    <p:extLst>
      <p:ext uri="{BB962C8B-B14F-4D97-AF65-F5344CB8AC3E}">
        <p14:creationId xmlns:p14="http://schemas.microsoft.com/office/powerpoint/2010/main" val="47235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Versionamiento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Marcador de contenido 3" descr="C:\Users\clarios\AppData\Roaming\Skype\My Skype Received Files\Captura de pantalla 2015-06-23 a las 16.14.36(3)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3" b="16618"/>
          <a:stretch/>
        </p:blipFill>
        <p:spPr bwMode="auto">
          <a:xfrm>
            <a:off x="488231" y="271272"/>
            <a:ext cx="10484569" cy="45201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00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925312"/>
            <a:ext cx="8534400" cy="581151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Versionamiento</a:t>
            </a:r>
            <a:r>
              <a:rPr lang="es-MX" dirty="0" smtClean="0"/>
              <a:t> por canal</a:t>
            </a:r>
            <a:endParaRPr lang="es-MX" dirty="0"/>
          </a:p>
        </p:txBody>
      </p:sp>
      <p:pic>
        <p:nvPicPr>
          <p:cNvPr id="4" name="Marcador de contenido 3" descr="C:\Users\clarios\AppData\Roaming\Skype\My Skype Received Files\Captura de pantalla 2015-06-23 a las 16.15.03(3)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5" b="24563"/>
          <a:stretch/>
        </p:blipFill>
        <p:spPr bwMode="auto">
          <a:xfrm>
            <a:off x="1037780" y="381000"/>
            <a:ext cx="9910636" cy="49712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538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596" y="5510784"/>
            <a:ext cx="8534400" cy="703071"/>
          </a:xfrm>
        </p:spPr>
        <p:txBody>
          <a:bodyPr/>
          <a:lstStyle/>
          <a:p>
            <a:r>
              <a:rPr lang="es-MX" dirty="0" err="1" smtClean="0"/>
              <a:t>Versionamiento</a:t>
            </a:r>
            <a:r>
              <a:rPr lang="es-MX" dirty="0" smtClean="0"/>
              <a:t> por sistema</a:t>
            </a:r>
            <a:endParaRPr lang="es-MX" dirty="0"/>
          </a:p>
        </p:txBody>
      </p:sp>
      <p:pic>
        <p:nvPicPr>
          <p:cNvPr id="4" name="Marcador de contenido 3" descr="C:\Users\clarios\AppData\Roaming\Skype\My Skype Received Files\Captura de pantalla 2015-06-23 a las 16.15.16(3)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9" b="22477"/>
          <a:stretch/>
        </p:blipFill>
        <p:spPr bwMode="auto">
          <a:xfrm>
            <a:off x="1290846" y="588264"/>
            <a:ext cx="9389345" cy="46055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904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788" y="4913376"/>
            <a:ext cx="8534400" cy="1507067"/>
          </a:xfrm>
        </p:spPr>
        <p:txBody>
          <a:bodyPr/>
          <a:lstStyle/>
          <a:p>
            <a:r>
              <a:rPr lang="es-MX" dirty="0" err="1" smtClean="0"/>
              <a:t>Versionamiento</a:t>
            </a:r>
            <a:r>
              <a:rPr lang="es-MX" dirty="0" smtClean="0"/>
              <a:t> por porcentaje</a:t>
            </a:r>
            <a:endParaRPr lang="es-MX" dirty="0"/>
          </a:p>
        </p:txBody>
      </p:sp>
      <p:pic>
        <p:nvPicPr>
          <p:cNvPr id="4" name="Marcador de contenido 3" descr="C:\Users\clarios\AppData\Roaming\Skype\My Skype Received Files\Captura de pantalla 2015-06-23 a las 16.15.34(3)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0" b="14270"/>
          <a:stretch/>
        </p:blipFill>
        <p:spPr bwMode="auto">
          <a:xfrm>
            <a:off x="1135316" y="356616"/>
            <a:ext cx="9422956" cy="4556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502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754880"/>
            <a:ext cx="8534400" cy="1507067"/>
          </a:xfrm>
        </p:spPr>
        <p:txBody>
          <a:bodyPr/>
          <a:lstStyle/>
          <a:p>
            <a:r>
              <a:rPr lang="es-MX" dirty="0" err="1" smtClean="0"/>
              <a:t>Versionamiento</a:t>
            </a:r>
            <a:r>
              <a:rPr lang="es-MX" dirty="0" smtClean="0"/>
              <a:t> por fecha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 descr="C:\Users\clarios\AppData\Roaming\Skype\My Skype Received Files\Captura de pantalla 2015-06-23 a las 17.07.14(3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3" b="7012"/>
          <a:stretch/>
        </p:blipFill>
        <p:spPr bwMode="auto">
          <a:xfrm>
            <a:off x="915860" y="377952"/>
            <a:ext cx="9520492" cy="43769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660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060356"/>
            <a:ext cx="8534400" cy="1507067"/>
          </a:xfrm>
        </p:spPr>
        <p:txBody>
          <a:bodyPr/>
          <a:lstStyle/>
          <a:p>
            <a:r>
              <a:rPr lang="es-MX" dirty="0" err="1" smtClean="0"/>
              <a:t>Versionamiento</a:t>
            </a:r>
            <a:r>
              <a:rPr lang="es-MX" dirty="0" smtClean="0"/>
              <a:t> por horario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 descr="C:\Users\clarios\AppData\Roaming\Skype\My Skype Received Files\horari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8" b="22763"/>
          <a:stretch/>
        </p:blipFill>
        <p:spPr bwMode="auto">
          <a:xfrm>
            <a:off x="830516" y="254581"/>
            <a:ext cx="9654604" cy="44777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487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828" y="6081777"/>
            <a:ext cx="8534400" cy="776223"/>
          </a:xfrm>
        </p:spPr>
        <p:txBody>
          <a:bodyPr/>
          <a:lstStyle/>
          <a:p>
            <a:r>
              <a:rPr lang="es-MX" dirty="0" smtClean="0"/>
              <a:t>Diagrama </a:t>
            </a:r>
            <a:r>
              <a:rPr lang="es-MX" dirty="0" err="1" smtClean="0"/>
              <a:t>ot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3" y="673608"/>
            <a:ext cx="11067099" cy="4849368"/>
          </a:xfrm>
        </p:spPr>
      </p:pic>
    </p:spTree>
    <p:extLst>
      <p:ext uri="{BB962C8B-B14F-4D97-AF65-F5344CB8AC3E}">
        <p14:creationId xmlns:p14="http://schemas.microsoft.com/office/powerpoint/2010/main" val="145662133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</TotalTime>
  <Words>98</Words>
  <Application>Microsoft Office PowerPoint</Application>
  <PresentationFormat>Panorámica</PresentationFormat>
  <Paragraphs>40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Sector</vt:lpstr>
      <vt:lpstr>Megacable publicidad </vt:lpstr>
      <vt:lpstr>Pautado</vt:lpstr>
      <vt:lpstr>Versionamiento </vt:lpstr>
      <vt:lpstr>Versionamiento por canal</vt:lpstr>
      <vt:lpstr>Versionamiento por sistema</vt:lpstr>
      <vt:lpstr>Versionamiento por porcentaje</vt:lpstr>
      <vt:lpstr>Versionamiento por fecha</vt:lpstr>
      <vt:lpstr>Versionamiento por horario</vt:lpstr>
      <vt:lpstr>Diagrama ot</vt:lpstr>
      <vt:lpstr>Diagrama bpm GENERAL</vt:lpstr>
      <vt:lpstr>Diagrama bpm Venta exclusiva</vt:lpstr>
      <vt:lpstr>Diagrama bpm RFC generico </vt:lpstr>
      <vt:lpstr>Uso de tecnologías</vt:lpstr>
    </vt:vector>
  </TitlesOfParts>
  <Company>Duxstar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Megacable publicidad</dc:title>
  <dc:creator>Connie Larios</dc:creator>
  <cp:lastModifiedBy>Connie Larios</cp:lastModifiedBy>
  <cp:revision>7</cp:revision>
  <dcterms:created xsi:type="dcterms:W3CDTF">2015-08-31T20:22:02Z</dcterms:created>
  <dcterms:modified xsi:type="dcterms:W3CDTF">2015-08-31T22:49:52Z</dcterms:modified>
</cp:coreProperties>
</file>