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0" r:id="rId3"/>
    <p:sldId id="391" r:id="rId4"/>
    <p:sldId id="392" r:id="rId5"/>
    <p:sldId id="393" r:id="rId6"/>
    <p:sldId id="394" r:id="rId7"/>
    <p:sldId id="395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96" r:id="rId21"/>
    <p:sldId id="397" r:id="rId22"/>
    <p:sldId id="398" r:id="rId23"/>
    <p:sldId id="399" r:id="rId24"/>
    <p:sldId id="400" r:id="rId25"/>
    <p:sldId id="401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287" r:id="rId45"/>
    <p:sldId id="273" r:id="rId46"/>
    <p:sldId id="274" r:id="rId47"/>
    <p:sldId id="275" r:id="rId48"/>
    <p:sldId id="276" r:id="rId49"/>
    <p:sldId id="277" r:id="rId50"/>
    <p:sldId id="300" r:id="rId51"/>
    <p:sldId id="301" r:id="rId52"/>
    <p:sldId id="302" r:id="rId53"/>
    <p:sldId id="303" r:id="rId54"/>
    <p:sldId id="304" r:id="rId55"/>
    <p:sldId id="305" r:id="rId56"/>
    <p:sldId id="402" r:id="rId57"/>
    <p:sldId id="403" r:id="rId58"/>
    <p:sldId id="404" r:id="rId59"/>
    <p:sldId id="405" r:id="rId60"/>
    <p:sldId id="406" r:id="rId61"/>
    <p:sldId id="407" r:id="rId62"/>
    <p:sldId id="306" r:id="rId63"/>
    <p:sldId id="307" r:id="rId64"/>
    <p:sldId id="308" r:id="rId65"/>
    <p:sldId id="309" r:id="rId66"/>
    <p:sldId id="310" r:id="rId67"/>
    <p:sldId id="311" r:id="rId68"/>
    <p:sldId id="348" r:id="rId69"/>
    <p:sldId id="349" r:id="rId70"/>
    <p:sldId id="350" r:id="rId71"/>
    <p:sldId id="351" r:id="rId72"/>
    <p:sldId id="352" r:id="rId73"/>
    <p:sldId id="353" r:id="rId7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>
        <p:scale>
          <a:sx n="112" d="100"/>
          <a:sy n="112" d="100"/>
        </p:scale>
        <p:origin x="-2096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7F3AF5-53FB-44F4-BD21-21FFF6C55B56}" type="datetimeFigureOut">
              <a:rPr lang="es-MX" smtClean="0"/>
              <a:t>9/18/14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FUNCIONAL</a:t>
            </a:r>
          </a:p>
          <a:p>
            <a:pPr>
              <a:spcBef>
                <a:spcPct val="20000"/>
              </a:spcBef>
            </a:pPr>
            <a:r>
              <a:rPr lang="pt-BR" sz="4800" b="1" dirty="0" smtClean="0">
                <a:solidFill>
                  <a:srgbClr val="336699"/>
                </a:solidFill>
                <a:latin typeface="Trebuchet MS" pitchFamily="34" charset="0"/>
              </a:rPr>
              <a:t>140805_Mockups_MegacablePublicidad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>Aplicó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: </a:t>
            </a:r>
            <a:r>
              <a:rPr lang="es-ES_tradnl" b="1" dirty="0" err="1" smtClean="0">
                <a:solidFill>
                  <a:srgbClr val="336699"/>
                </a:solidFill>
                <a:latin typeface="Trebuchet MS" pitchFamily="34" charset="0"/>
              </a:rPr>
              <a:t>Hansel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 Abraham Mendoza García y Eduardo Rodríguez Velasco</a:t>
            </a: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Responsable del Proyecto: Connie Larios</a:t>
            </a: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Fecha</a:t>
            </a:r>
            <a:r>
              <a:rPr lang="es-ES_tradnl" b="1" smtClean="0">
                <a:solidFill>
                  <a:srgbClr val="336699"/>
                </a:solidFill>
                <a:latin typeface="Trebuchet MS" pitchFamily="34" charset="0"/>
              </a:rPr>
              <a:t>: 19/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08/2014</a:t>
            </a:r>
          </a:p>
          <a:p>
            <a:pPr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11 a la(s) 5.23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5"/>
          <a:stretch/>
        </p:blipFill>
        <p:spPr>
          <a:xfrm>
            <a:off x="345180" y="3645024"/>
            <a:ext cx="7107140" cy="2016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589004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47428" y="3009726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83532" y="300972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79676" y="3009726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348" y="207362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2631604" y="214563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4575820" y="236165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59396" y="516996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911524" y="5169966"/>
            <a:ext cx="1944216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1684" y="596205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80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11 a la(s) 5.23.4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9"/>
          <a:stretch/>
        </p:blipFill>
        <p:spPr>
          <a:xfrm>
            <a:off x="395536" y="3573016"/>
            <a:ext cx="6884043" cy="1944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1600" y="2865710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07704" y="2865710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3848" y="2865710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2960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200161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221763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55576" y="5157192"/>
            <a:ext cx="72008" cy="804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304" y="589004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73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11 a la(s) 5.24.0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3"/>
          <a:stretch/>
        </p:blipFill>
        <p:spPr>
          <a:xfrm>
            <a:off x="381960" y="3501008"/>
            <a:ext cx="6998352" cy="1927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415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11 a la(s) 5.24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3"/>
          <a:stretch/>
        </p:blipFill>
        <p:spPr>
          <a:xfrm>
            <a:off x="323528" y="3501008"/>
            <a:ext cx="7146843" cy="2004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3568" y="501317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96" y="58052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25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Canal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0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18 a la(s) 9.48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7128792" cy="3934723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7584" y="2780928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91680" y="2852936"/>
            <a:ext cx="25922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83568" y="4653136"/>
            <a:ext cx="2304256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13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aptura de pantalla 2014-09-10 a la(s) 9.36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7394379" cy="236551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573325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27584" y="2780928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763688" y="2780928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15816" y="278092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5" name="TextBox 14"/>
          <p:cNvSpPr txBox="1"/>
          <p:nvPr/>
        </p:nvSpPr>
        <p:spPr>
          <a:xfrm>
            <a:off x="4427984" y="213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 flipV="1">
            <a:off x="755576" y="4941168"/>
            <a:ext cx="2520280" cy="1253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1619672" y="4112206"/>
            <a:ext cx="3096344" cy="756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378904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975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aptura de pantalla 2014-09-10 a la(s) 9.36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7477162" cy="304646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8" name="Straight Arrow Connector 7"/>
          <p:cNvCxnSpPr>
            <a:stCxn id="12" idx="2"/>
          </p:cNvCxnSpPr>
          <p:nvPr/>
        </p:nvCxnSpPr>
        <p:spPr>
          <a:xfrm flipH="1">
            <a:off x="899592" y="2552130"/>
            <a:ext cx="468052" cy="228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>
            <a:off x="1763688" y="2018457"/>
            <a:ext cx="1152128" cy="762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>
            <a:off x="2699792" y="2167990"/>
            <a:ext cx="2448272" cy="612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162880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155679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184482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1043608" y="5157192"/>
            <a:ext cx="5400600" cy="1037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44208" y="573325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  <p:sp>
        <p:nvSpPr>
          <p:cNvPr id="27" name="TextBox 26"/>
          <p:cNvSpPr txBox="1"/>
          <p:nvPr/>
        </p:nvSpPr>
        <p:spPr>
          <a:xfrm>
            <a:off x="6516216" y="27089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permitirá agregar un nuevo corte.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767736" y="458112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permite eliminar cortes.</a:t>
            </a:r>
            <a:endParaRPr lang="es-ES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1331640" y="3170585"/>
            <a:ext cx="5184576" cy="1626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7020272" y="4005064"/>
            <a:ext cx="93559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8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  <p:pic>
        <p:nvPicPr>
          <p:cNvPr id="9" name="Picture 8" descr="Captura de pantalla 2014-09-10 a la(s) 9.4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4945"/>
            <a:ext cx="7469388" cy="23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10 a la(s) 9.37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7320098" cy="2088232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8" name="Straight Arrow Connector 7"/>
          <p:cNvCxnSpPr>
            <a:stCxn id="11" idx="2"/>
          </p:cNvCxnSpPr>
          <p:nvPr/>
        </p:nvCxnSpPr>
        <p:spPr>
          <a:xfrm flipH="1">
            <a:off x="683568" y="1976066"/>
            <a:ext cx="828092" cy="1236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763688" y="2276872"/>
            <a:ext cx="1728192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105273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41277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755576" y="4653136"/>
            <a:ext cx="2808312" cy="1619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3888" y="594928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27089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permitirá agregar un nuevo corte.</a:t>
            </a:r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537321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permite eliminar cortes.</a:t>
            </a:r>
            <a:endParaRPr lang="es-E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1043608" y="3170585"/>
            <a:ext cx="5472608" cy="112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6660232" y="4077072"/>
            <a:ext cx="1188132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5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Horario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2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Grupo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7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18 a la(s) 9.53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7367360" cy="309634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592" y="2780928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852936"/>
            <a:ext cx="244827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83568" y="4797152"/>
            <a:ext cx="230425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896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aptura de pantalla 2014-09-10 a la(s) 9.43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7577005" cy="201622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74603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75420" y="2865710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11524" y="2865710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71800" y="2865710"/>
            <a:ext cx="2020044" cy="85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340" y="192960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559596" y="200161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503812" y="221763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87388" y="5013176"/>
            <a:ext cx="140196" cy="732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547664" y="5013176"/>
            <a:ext cx="2236068" cy="948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9676" y="581803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91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ptura de pantalla 2014-09-10 a la(s) 9.44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7196240" cy="2127681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99792" y="2780928"/>
            <a:ext cx="2016224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213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3568" y="5157192"/>
            <a:ext cx="14401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96" y="580526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98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  <p:pic>
        <p:nvPicPr>
          <p:cNvPr id="8" name="Picture 7" descr="Captura de pantalla 2014-09-10 a la(s) 9.46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740233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7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10 a la(s) 9.44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513521" cy="2158387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708920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708920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28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18448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3568" y="5085184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96" y="573325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498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Sistema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18 a la(s) 9.56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81536"/>
            <a:ext cx="7333028" cy="417646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7415808" y="378904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donde se listaran los sistemas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7584" y="2780928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763688" y="2852936"/>
            <a:ext cx="252028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99592" y="4293096"/>
            <a:ext cx="2088232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7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aptura de pantalla 2014-09-10 a la(s) 9.48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7452320" cy="182999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522920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592" y="256490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564904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43808" y="2564904"/>
            <a:ext cx="187220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162880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170080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191683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899592" y="4581128"/>
            <a:ext cx="39604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 flipV="1">
            <a:off x="1691680" y="4581128"/>
            <a:ext cx="4225900" cy="1181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7580" y="530120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55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ptura de pantalla 2014-09-10 a la(s) 9.4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7128792" cy="2808312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42088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42088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71800" y="2420888"/>
            <a:ext cx="1944216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148478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55679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177281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187624" y="5445224"/>
            <a:ext cx="324036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7984" y="53732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13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18 a la(s) 9.53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3345931"/>
            <a:ext cx="7452320" cy="2711511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7415808" y="378904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donde se listaran los horarios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60" y="2780928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19672" y="2852936"/>
            <a:ext cx="266429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3528" y="4725144"/>
            <a:ext cx="266429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180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  <p:pic>
        <p:nvPicPr>
          <p:cNvPr id="8" name="Picture 7" descr="Captura de pantalla 2014-09-10 a la(s) 9.49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01008"/>
            <a:ext cx="6912768" cy="18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9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10 a la(s) 9.4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0968"/>
            <a:ext cx="7505694" cy="302433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636912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636912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0080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177281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 flipV="1">
            <a:off x="971600" y="5733256"/>
            <a:ext cx="1296144" cy="39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744" y="58052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58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Población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18 a la(s) 9.53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43591"/>
            <a:ext cx="7272808" cy="4123699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475656" y="2780928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27784" y="2852936"/>
            <a:ext cx="165618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331640" y="4725144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91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aptura de pantalla 2014-09-12 a la(s) 1.2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" y="3429000"/>
            <a:ext cx="8988267" cy="216024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676" y="566124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592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31840" y="2780928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213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1560" y="5229200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19672" y="5085184"/>
            <a:ext cx="208823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57332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894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ptura de pantalla 2014-09-12 a la(s) 1.25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356992"/>
            <a:ext cx="8659505" cy="2448272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1600" y="2649686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07704" y="264968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3848" y="2649686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71358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178559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200161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55576" y="5301208"/>
            <a:ext cx="72008" cy="44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304" y="567402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52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  <p:pic>
        <p:nvPicPr>
          <p:cNvPr id="8" name="Picture 7" descr="Captura de pantalla 2014-09-12 a la(s) 1.2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6465"/>
            <a:ext cx="7380312" cy="17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0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12 a la(s) 1.2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8995033" cy="252028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3568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96" y="58052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82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Colonia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0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18 a la(s) 9.49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0927"/>
            <a:ext cx="7272808" cy="4048313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55576" y="2780928"/>
            <a:ext cx="93610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91680" y="2852936"/>
            <a:ext cx="25922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95536" y="4077072"/>
            <a:ext cx="2592288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91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aptura de pantalla 2014-08-21 a la(s) 10.34.3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4"/>
          <a:stretch/>
        </p:blipFill>
        <p:spPr>
          <a:xfrm>
            <a:off x="395535" y="3356992"/>
            <a:ext cx="7213497" cy="252028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66124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75420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11524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7668" y="2780928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340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559596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503812" y="213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83568" y="5445224"/>
            <a:ext cx="382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35696" y="5445224"/>
            <a:ext cx="194803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9676" y="57332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101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4" name="Picture 3" descr="Captura de pantalla 2014-08-15 a la(s) 4.07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/>
          <a:stretch/>
        </p:blipFill>
        <p:spPr>
          <a:xfrm>
            <a:off x="251520" y="3501008"/>
            <a:ext cx="7178799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676" y="566124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592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31840" y="2780928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213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1560" y="52292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763688" y="5157192"/>
            <a:ext cx="194421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57332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71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4" name="Picture 3" descr="Captura de pantalla 2014-08-15 a la(s) 4.07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9"/>
          <a:stretch/>
        </p:blipFill>
        <p:spPr>
          <a:xfrm>
            <a:off x="202275" y="3356992"/>
            <a:ext cx="7250045" cy="237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708920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708920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31840" y="2708920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17728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8448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206084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3568" y="515719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96" y="573325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29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4" name="Picture 3" descr="Captura de pantalla 2014-08-15 a la(s) 4.07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/>
          <a:stretch/>
        </p:blipFill>
        <p:spPr>
          <a:xfrm>
            <a:off x="269026" y="3429000"/>
            <a:ext cx="7183294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4" name="Picture 3" descr="Captura de pantalla 2014-08-15 a la(s) 4.08.0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5"/>
          <a:stretch/>
        </p:blipFill>
        <p:spPr>
          <a:xfrm>
            <a:off x="107504" y="3501007"/>
            <a:ext cx="7334917" cy="2376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592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11560" y="5445224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96" y="58052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463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Banner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4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aptura de pantalla 2014-09-18 a la(s) 9.4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22260"/>
            <a:ext cx="7272808" cy="413574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27584" y="2780928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852936"/>
            <a:ext cx="244827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83568" y="4653136"/>
            <a:ext cx="2304256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492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aptura de pantalla 2014-09-12 a la(s) 1.3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8438029" cy="273630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31676" y="566124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99592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31840" y="2780928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213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11560" y="5517232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835696" y="5517232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3848" y="57332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5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aptura de pantalla 2014-09-12 a la(s) 1.3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7532402" cy="2652665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71800" y="2780928"/>
            <a:ext cx="19442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213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3568" y="5517232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296" y="580526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5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pic>
        <p:nvPicPr>
          <p:cNvPr id="8" name="Picture 7" descr="Captura de pantalla 2014-09-12 a la(s) 1.3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7524328" cy="24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ptura de pantalla 2014-09-12 a la(s) 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7531311" cy="266429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5576" y="2780928"/>
            <a:ext cx="28803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63688" y="2780928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3568" y="53732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96" y="58052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5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aptura de pantalla 2014-09-12 a la(s) 1.2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8903612" cy="252028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99592" y="272169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835696" y="2721694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31840" y="2721694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9512" y="178559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2483768" y="185759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4427984" y="207362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3568" y="5445224"/>
            <a:ext cx="0" cy="372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296" y="574603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23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err="1" smtClean="0">
                <a:solidFill>
                  <a:srgbClr val="336699"/>
                </a:solidFill>
                <a:latin typeface="Trebuchet MS" pitchFamily="34" charset="0"/>
              </a:rPr>
              <a:t>DetalleCanal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0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18 a la(s) 9.4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01008"/>
            <a:ext cx="7329131" cy="1728192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7584" y="2780928"/>
            <a:ext cx="86409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195736" y="2852936"/>
            <a:ext cx="208823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27584" y="4797152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62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18 a la(s) 11.37.0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2"/>
          <a:stretch/>
        </p:blipFill>
        <p:spPr>
          <a:xfrm>
            <a:off x="216024" y="3212976"/>
            <a:ext cx="7164288" cy="2767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676" y="596205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592" y="2492896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49289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31840" y="2492896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162880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184482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1560" y="5445224"/>
            <a:ext cx="0" cy="516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763688" y="5445224"/>
            <a:ext cx="1944216" cy="732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603406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02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18 a la(s) 11.37.1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4"/>
          <a:stretch/>
        </p:blipFill>
        <p:spPr>
          <a:xfrm>
            <a:off x="203949" y="3284984"/>
            <a:ext cx="7104355" cy="288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636912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636912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31840" y="2636912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170080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77281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198884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3568" y="56612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593467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919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18 a la(s) 11.37.2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4"/>
          <a:stretch/>
        </p:blipFill>
        <p:spPr>
          <a:xfrm>
            <a:off x="107504" y="3284984"/>
            <a:ext cx="7275987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18 a la(s) 11.37.2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/>
          <a:stretch/>
        </p:blipFill>
        <p:spPr>
          <a:xfrm>
            <a:off x="251519" y="3284984"/>
            <a:ext cx="7153539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636912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636912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0080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177281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3568" y="5589240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96" y="595102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059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Precio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9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18 a la(s) 9.5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7303731" cy="1728191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87624" y="2780928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123728" y="2852936"/>
            <a:ext cx="216024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403648" y="4365104"/>
            <a:ext cx="1584176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691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21 a la(s) 11.06.1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3"/>
          <a:stretch/>
        </p:blipFill>
        <p:spPr>
          <a:xfrm>
            <a:off x="395536" y="3284984"/>
            <a:ext cx="6848273" cy="2363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3684" y="5517232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71600" y="2636912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07704" y="2636912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3848" y="2636912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170080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77281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198884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83568" y="5085184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35696" y="5157192"/>
            <a:ext cx="194421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5856" y="558924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119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21 a la(s) 11.06.2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9"/>
          <a:stretch/>
        </p:blipFill>
        <p:spPr>
          <a:xfrm>
            <a:off x="395536" y="3212976"/>
            <a:ext cx="6781942" cy="3312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1600" y="257767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07704" y="257767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3848" y="2577678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64157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171358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192960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1187624" y="5949280"/>
            <a:ext cx="1872208" cy="44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593467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76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  <p:pic>
        <p:nvPicPr>
          <p:cNvPr id="8" name="Picture 7" descr="Captura de pantalla 2014-08-21 a la(s) 10.34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/>
          <a:stretch/>
        </p:blipFill>
        <p:spPr>
          <a:xfrm>
            <a:off x="323528" y="3501008"/>
            <a:ext cx="704481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5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21 a la(s) 11.06.3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3"/>
          <a:stretch/>
        </p:blipFill>
        <p:spPr>
          <a:xfrm>
            <a:off x="395536" y="3501008"/>
            <a:ext cx="6768752" cy="2336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230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08-21 a la(s) 11.06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9"/>
          <a:stretch/>
        </p:blipFill>
        <p:spPr>
          <a:xfrm>
            <a:off x="395536" y="3356992"/>
            <a:ext cx="6696744" cy="3257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78092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8448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 flipV="1">
            <a:off x="1043608" y="6093296"/>
            <a:ext cx="1296144" cy="35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39752" y="58052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41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err="1" smtClean="0">
                <a:solidFill>
                  <a:srgbClr val="336699"/>
                </a:solidFill>
                <a:latin typeface="Trebuchet MS" pitchFamily="34" charset="0"/>
              </a:rPr>
              <a:t>DetallePaquete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9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18 a la(s) 9.5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01008"/>
            <a:ext cx="7536130" cy="1800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71600" y="2780928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67744" y="2852936"/>
            <a:ext cx="2016224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115616" y="4869160"/>
            <a:ext cx="187220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523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aptura de pantalla 2014-08-22 a la(s) 11.40.3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7"/>
          <a:stretch/>
        </p:blipFill>
        <p:spPr>
          <a:xfrm>
            <a:off x="179512" y="3573016"/>
            <a:ext cx="6941540" cy="240897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676" y="581803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592" y="293771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93771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31840" y="2937718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200161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207362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228964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1560" y="5373216"/>
            <a:ext cx="0" cy="44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19672" y="5445224"/>
            <a:ext cx="2088232" cy="588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589004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752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ptura de pantalla 2014-08-22 a la(s) 11.40.4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/>
          <a:stretch/>
        </p:blipFill>
        <p:spPr>
          <a:xfrm>
            <a:off x="395536" y="3212976"/>
            <a:ext cx="6804248" cy="309464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1600" y="256490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07704" y="2564904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3848" y="2564904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62880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170080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191683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1259632" y="5733256"/>
            <a:ext cx="936104" cy="389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5736" y="566124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52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04968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  <p:pic>
        <p:nvPicPr>
          <p:cNvPr id="8" name="Picture 7" descr="Captura de pantalla 2014-08-22 a la(s) 11.40.5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4"/>
          <a:stretch/>
        </p:blipFill>
        <p:spPr>
          <a:xfrm>
            <a:off x="395536" y="3501008"/>
            <a:ext cx="6677457" cy="22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8-22 a la(s) 11.41.0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6"/>
          <a:stretch/>
        </p:blipFill>
        <p:spPr>
          <a:xfrm>
            <a:off x="395536" y="3356992"/>
            <a:ext cx="6912768" cy="309893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708920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708920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28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18448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 flipV="1">
            <a:off x="971600" y="5877272"/>
            <a:ext cx="1296144" cy="3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744" y="587727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488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Paquete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8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18 a la(s) 9.5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053676" cy="2088232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60" y="278092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07704" y="2852936"/>
            <a:ext cx="237626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67544" y="4653136"/>
            <a:ext cx="252028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181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12 a la(s) 1.2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6" y="3356992"/>
            <a:ext cx="8914194" cy="252028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9592" y="2708920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2708920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28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18448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3568" y="54452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96" y="573325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28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ptura de pantalla 2014-09-10 a la(s) 10.18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68960"/>
            <a:ext cx="7992888" cy="3410545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Detalle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5968217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editar el elemento.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592" y="256490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35696" y="2564904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43808" y="2564904"/>
            <a:ext cx="187220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162880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170080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191683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 flipV="1">
            <a:off x="755576" y="6021288"/>
            <a:ext cx="1728192" cy="408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1547664" y="5762873"/>
            <a:ext cx="4369916" cy="258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7580" y="530120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mostrara un cuadro de dialogo de confirmación para eliminar 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41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aptura de pantalla 2014-09-10 a la(s) 10.18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7558862" cy="4581128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Edición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55576" y="2420888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63688" y="2420888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71800" y="2420888"/>
            <a:ext cx="1944216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148478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55679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al listado de los elementos.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177281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71600" y="5877272"/>
            <a:ext cx="345638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7984" y="53732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realizara la actualización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171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Eliminación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3284984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aparecerá un cuadro de dialogo que  pedirá confirmación para eliminar un elemento.</a:t>
            </a:r>
            <a:endParaRPr lang="es-ES" dirty="0"/>
          </a:p>
        </p:txBody>
      </p:sp>
      <p:pic>
        <p:nvPicPr>
          <p:cNvPr id="9" name="Picture 8" descr="Captura de pantalla 2014-09-10 a la(s) 10.18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39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ptura de pantalla 2014-09-10 a la(s) 10.1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6980495" cy="4032448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Creación</a:t>
            </a:r>
            <a:endParaRPr lang="es-E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1600" y="2636912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0080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1043608" y="6128430"/>
            <a:ext cx="1224136" cy="324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744" y="58052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creara el nuevo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645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Duración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14-09-18 a la(s) 9.51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" y="3140968"/>
            <a:ext cx="7507869" cy="3178641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7415808" y="378904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donde se listaran las duraciones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Listado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principal del administrador.</a:t>
            </a:r>
            <a:endParaRPr lang="es-E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60" y="2780928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19672" y="2852936"/>
            <a:ext cx="266429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3528" y="4509120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19168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botón enviara a la pantalla de crear un nuevo elemento.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3732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algún elemento de la lista enviara al detalle del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15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2968</TotalTime>
  <Words>2198</Words>
  <Application>Microsoft Macintosh PowerPoint</Application>
  <PresentationFormat>On-screen Show (4:3)</PresentationFormat>
  <Paragraphs>335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Waveform</vt:lpstr>
      <vt:lpstr>PowerPoint Presentation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TequilaSoft</dc:creator>
  <cp:lastModifiedBy>Tequilasoft_Mac_3 Salvador</cp:lastModifiedBy>
  <cp:revision>433</cp:revision>
  <dcterms:created xsi:type="dcterms:W3CDTF">2013-01-30T12:13:42Z</dcterms:created>
  <dcterms:modified xsi:type="dcterms:W3CDTF">2014-09-18T15:19:36Z</dcterms:modified>
</cp:coreProperties>
</file>