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4" r:id="rId4"/>
    <p:sldId id="275" r:id="rId5"/>
    <p:sldId id="276" r:id="rId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660"/>
  </p:normalViewPr>
  <p:slideViewPr>
    <p:cSldViewPr>
      <p:cViewPr>
        <p:scale>
          <a:sx n="100" d="100"/>
          <a:sy n="100" d="100"/>
        </p:scale>
        <p:origin x="-3560" y="-8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8/6/14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8/6/14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8/6/14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8/6/14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8/6/14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8/6/14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8/6/14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8/6/14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8/6/14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8/6/14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8/6/14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F7F3AF5-53FB-44F4-BD21-21FFF6C55B56}" type="datetimeFigureOut">
              <a:rPr lang="es-MX" smtClean="0"/>
              <a:t>8/6/14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717" y="476672"/>
            <a:ext cx="5094566" cy="1281219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95300" y="2276872"/>
            <a:ext cx="8153400" cy="29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</a:pPr>
            <a:r>
              <a:rPr lang="es-ES_tradnl" sz="4800" b="1" dirty="0" smtClean="0">
                <a:solidFill>
                  <a:srgbClr val="336699"/>
                </a:solidFill>
                <a:latin typeface="Trebuchet MS" pitchFamily="34" charset="0"/>
              </a:rPr>
              <a:t>MOCKUPS</a:t>
            </a:r>
          </a:p>
          <a:p>
            <a:pPr>
              <a:spcBef>
                <a:spcPct val="20000"/>
              </a:spcBef>
            </a:pPr>
            <a:r>
              <a:rPr lang="pt-BR" sz="4800" b="1" dirty="0" smtClean="0">
                <a:solidFill>
                  <a:srgbClr val="336699"/>
                </a:solidFill>
                <a:latin typeface="Trebuchet MS" pitchFamily="34" charset="0"/>
              </a:rPr>
              <a:t>140805_Mockups_MegacablePublicidad</a:t>
            </a:r>
            <a:endParaRPr lang="es-ES_tradnl" sz="4800" b="1" dirty="0">
              <a:solidFill>
                <a:srgbClr val="336699"/>
              </a:solidFill>
              <a:latin typeface="Trebuchet MS" pitchFamily="34" charset="0"/>
            </a:endParaRPr>
          </a:p>
          <a:p>
            <a:pPr>
              <a:spcBef>
                <a:spcPct val="20000"/>
              </a:spcBef>
            </a:pP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>Aplicó</a:t>
            </a:r>
            <a:r>
              <a:rPr lang="es-ES_tradnl" b="1" dirty="0" smtClean="0">
                <a:solidFill>
                  <a:srgbClr val="336699"/>
                </a:solidFill>
                <a:latin typeface="Trebuchet MS" pitchFamily="34" charset="0"/>
              </a:rPr>
              <a:t>: </a:t>
            </a:r>
            <a:r>
              <a:rPr lang="es-ES_tradnl" b="1" dirty="0" err="1" smtClean="0">
                <a:solidFill>
                  <a:srgbClr val="336699"/>
                </a:solidFill>
                <a:latin typeface="Trebuchet MS" pitchFamily="34" charset="0"/>
              </a:rPr>
              <a:t>Hansel</a:t>
            </a:r>
            <a:r>
              <a:rPr lang="es-ES_tradnl" b="1" dirty="0" smtClean="0">
                <a:solidFill>
                  <a:srgbClr val="336699"/>
                </a:solidFill>
                <a:latin typeface="Trebuchet MS" pitchFamily="34" charset="0"/>
              </a:rPr>
              <a:t> Abraham Mendoza García y Eduardo Rodríguez Velasco</a:t>
            </a:r>
            <a:endParaRPr lang="es-ES_tradnl" dirty="0">
              <a:solidFill>
                <a:srgbClr val="336699"/>
              </a:solidFill>
              <a:latin typeface="Trebuchet MS" pitchFamily="34" charset="0"/>
            </a:endParaRPr>
          </a:p>
          <a:p>
            <a:pPr>
              <a:spcBef>
                <a:spcPct val="20000"/>
              </a:spcBef>
            </a:pPr>
            <a:r>
              <a:rPr lang="es-ES_tradnl" b="1" dirty="0" smtClean="0">
                <a:solidFill>
                  <a:srgbClr val="336699"/>
                </a:solidFill>
                <a:latin typeface="Trebuchet MS" pitchFamily="34" charset="0"/>
              </a:rPr>
              <a:t>Responsable del Proyecto: Connie Larios</a:t>
            </a:r>
          </a:p>
          <a:p>
            <a:pPr>
              <a:spcBef>
                <a:spcPct val="20000"/>
              </a:spcBef>
            </a:pPr>
            <a:r>
              <a:rPr lang="es-ES_tradnl" b="1" dirty="0" smtClean="0">
                <a:solidFill>
                  <a:srgbClr val="336699"/>
                </a:solidFill>
                <a:latin typeface="Trebuchet MS" pitchFamily="34" charset="0"/>
              </a:rPr>
              <a:t>Fecha: 05/08/2014</a:t>
            </a:r>
          </a:p>
          <a:p>
            <a:pPr>
              <a:spcBef>
                <a:spcPct val="20000"/>
              </a:spcBef>
            </a:pPr>
            <a:endParaRPr lang="es-ES_tradnl" dirty="0">
              <a:solidFill>
                <a:srgbClr val="336699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090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23528" y="1844824"/>
            <a:ext cx="2194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Validacion de Cliente</a:t>
            </a:r>
            <a:endParaRPr lang="es-MX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54498"/>
            <a:ext cx="2547281" cy="640609"/>
          </a:xfrm>
          <a:prstGeom prst="rect">
            <a:avLst/>
          </a:prstGeom>
        </p:spPr>
      </p:pic>
      <p:pic>
        <p:nvPicPr>
          <p:cNvPr id="2" name="Picture 1" descr="Sin título6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708920"/>
            <a:ext cx="6199935" cy="25922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04248" y="3429000"/>
            <a:ext cx="1728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 realizará la búsqueda del cliente y desplegara los datos.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9297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23528" y="1844824"/>
            <a:ext cx="276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Orden de Transmisión (1-3)</a:t>
            </a:r>
            <a:endParaRPr lang="es-MX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54498"/>
            <a:ext cx="2547281" cy="6406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08304" y="3501008"/>
            <a:ext cx="1915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 llenarán los datos correspondientes a la campaña.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41941"/>
            <a:ext cx="7380312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779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23528" y="1844824"/>
            <a:ext cx="279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Orden de Transmisión (2-3)</a:t>
            </a:r>
            <a:endParaRPr lang="es-MX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54498"/>
            <a:ext cx="2547281" cy="6406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29816" y="2996952"/>
            <a:ext cx="19227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 agregan los productos correspondientes a la venta, se muestran los costos de los mismos.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6" y="2407897"/>
            <a:ext cx="7386741" cy="368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04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23528" y="1844824"/>
            <a:ext cx="279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Orden de </a:t>
            </a:r>
            <a:r>
              <a:rPr lang="es-MX" dirty="0" err="1" smtClean="0"/>
              <a:t>Transmision</a:t>
            </a:r>
            <a:r>
              <a:rPr lang="es-MX" dirty="0" smtClean="0"/>
              <a:t> (3-3)</a:t>
            </a:r>
            <a:endParaRPr lang="es-MX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54498"/>
            <a:ext cx="2547281" cy="6406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52320" y="2963873"/>
            <a:ext cx="18367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caso de que se habilite la opción de bonificación, ofrecerá la posibilidad de agregar productos como bonificación.</a:t>
            </a:r>
            <a:endParaRPr lang="es-E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" y="2226624"/>
            <a:ext cx="7599344" cy="4658760"/>
            <a:chOff x="1" y="2226624"/>
            <a:chExt cx="7599344" cy="4658760"/>
          </a:xfrm>
        </p:grpSpPr>
        <p:grpSp>
          <p:nvGrpSpPr>
            <p:cNvPr id="17" name="Grupo 16"/>
            <p:cNvGrpSpPr/>
            <p:nvPr/>
          </p:nvGrpSpPr>
          <p:grpSpPr>
            <a:xfrm>
              <a:off x="1" y="2226624"/>
              <a:ext cx="7524327" cy="4129427"/>
              <a:chOff x="1" y="2467924"/>
              <a:chExt cx="7524327" cy="4129427"/>
            </a:xfrm>
          </p:grpSpPr>
          <p:pic>
            <p:nvPicPr>
              <p:cNvPr id="8" name="Imagen 7"/>
              <p:cNvPicPr>
                <a:picLocks noChangeAspect="1"/>
              </p:cNvPicPr>
              <p:nvPr/>
            </p:nvPicPr>
            <p:blipFill rotWithShape="1">
              <a:blip r:embed="rId3"/>
              <a:srcRect r="9687"/>
              <a:stretch/>
            </p:blipFill>
            <p:spPr>
              <a:xfrm>
                <a:off x="1" y="2467924"/>
                <a:ext cx="7524327" cy="4129427"/>
              </a:xfrm>
              <a:prstGeom prst="rect">
                <a:avLst/>
              </a:prstGeom>
            </p:spPr>
          </p:pic>
          <p:grpSp>
            <p:nvGrpSpPr>
              <p:cNvPr id="16" name="Grupo 15"/>
              <p:cNvGrpSpPr/>
              <p:nvPr/>
            </p:nvGrpSpPr>
            <p:grpSpPr>
              <a:xfrm>
                <a:off x="467544" y="2636912"/>
                <a:ext cx="45719" cy="144016"/>
                <a:chOff x="428328" y="2636912"/>
                <a:chExt cx="111224" cy="144016"/>
              </a:xfrm>
            </p:grpSpPr>
            <p:cxnSp>
              <p:nvCxnSpPr>
                <p:cNvPr id="10" name="Conector recto 9"/>
                <p:cNvCxnSpPr/>
                <p:nvPr/>
              </p:nvCxnSpPr>
              <p:spPr>
                <a:xfrm flipV="1">
                  <a:off x="457200" y="2636912"/>
                  <a:ext cx="82352" cy="144016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ector recto 12"/>
                <p:cNvCxnSpPr/>
                <p:nvPr/>
              </p:nvCxnSpPr>
              <p:spPr>
                <a:xfrm flipH="1" flipV="1">
                  <a:off x="428328" y="2700536"/>
                  <a:ext cx="28872" cy="80392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9" name="Picture 8" descr="Captura de pantalla 2014-08-06 a la(s) 4.24.07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6136" y="6192688"/>
              <a:ext cx="1803209" cy="6926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1393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2308</TotalTime>
  <Words>109</Words>
  <Application>Microsoft Macintosh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Waveform</vt:lpstr>
      <vt:lpstr>PowerPoint Presentation</vt:lpstr>
      <vt:lpstr> MegacablePublicidad </vt:lpstr>
      <vt:lpstr> MegacablePublicidad </vt:lpstr>
      <vt:lpstr> MegacablePublicidad </vt:lpstr>
      <vt:lpstr> MegacablePublicidad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TequilaSoft</dc:creator>
  <cp:lastModifiedBy>Tequilasoft_Mac_3 Salvador</cp:lastModifiedBy>
  <cp:revision>93</cp:revision>
  <dcterms:created xsi:type="dcterms:W3CDTF">2013-01-30T12:13:42Z</dcterms:created>
  <dcterms:modified xsi:type="dcterms:W3CDTF">2014-08-06T21:27:03Z</dcterms:modified>
</cp:coreProperties>
</file>