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73" r:id="rId4"/>
    <p:sldId id="288" r:id="rId5"/>
    <p:sldId id="289" r:id="rId6"/>
    <p:sldId id="290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>
        <p:scale>
          <a:sx n="116" d="100"/>
          <a:sy n="116" d="100"/>
        </p:scale>
        <p:origin x="-195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9/23/14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9/23/14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9/23/14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9/23/14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9/23/14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9/23/14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9/23/14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9/23/14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9/23/14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9/23/14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9/23/14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F7F3AF5-53FB-44F4-BD21-21FFF6C55B56}" type="datetimeFigureOut">
              <a:rPr lang="es-MX" smtClean="0"/>
              <a:t>9/23/14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Funcional</a:t>
            </a:r>
          </a:p>
          <a:p>
            <a:pPr>
              <a:spcBef>
                <a:spcPct val="20000"/>
              </a:spcBef>
            </a:pPr>
            <a:r>
              <a:rPr lang="pt-BR" sz="4800" b="1" dirty="0" smtClean="0">
                <a:solidFill>
                  <a:srgbClr val="336699"/>
                </a:solidFill>
                <a:latin typeface="Trebuchet MS" pitchFamily="34" charset="0"/>
              </a:rPr>
              <a:t>140902_Funcional_MegacablePublicidad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>Aplicó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: </a:t>
            </a:r>
            <a:r>
              <a:rPr lang="es-ES_tradnl" b="1" dirty="0" err="1" smtClean="0">
                <a:solidFill>
                  <a:srgbClr val="336699"/>
                </a:solidFill>
                <a:latin typeface="Trebuchet MS" pitchFamily="34" charset="0"/>
              </a:rPr>
              <a:t>Hansel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 Abraham Mendoza García y Eduardo Rodríguez Velasco</a:t>
            </a: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Responsable del Proyecto: Connie Larios</a:t>
            </a: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Fecha: 02/09/2014</a:t>
            </a:r>
          </a:p>
          <a:p>
            <a:pPr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Vendido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4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aptura de pantalla 2014-09-23 a la(s) 3.50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7344816" cy="406781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27584" y="2206605"/>
            <a:ext cx="216024" cy="1006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691680" y="2206605"/>
            <a:ext cx="936104" cy="1078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1270501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1342509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827584" y="5552366"/>
            <a:ext cx="2664296" cy="396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880" y="522920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creara el nuevo elemento.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Creación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4929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aptura de pantalla 2014-09-23 a la(s) 3.45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08920"/>
            <a:ext cx="7424746" cy="383045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733256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editar el elemento.</a:t>
            </a:r>
            <a:endParaRPr lang="es-E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55576" y="2636912"/>
            <a:ext cx="216024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691680" y="2636912"/>
            <a:ext cx="864096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27784" y="2636912"/>
            <a:ext cx="2016224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504" y="170080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77281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355976" y="198884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827584" y="6021288"/>
            <a:ext cx="2448272" cy="173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1403648" y="4256222"/>
            <a:ext cx="3312368" cy="1765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16016" y="393305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mostrara un cuadro de dialogo de confirmación para eliminar el elemento.</a:t>
            </a:r>
            <a:endParaRPr lang="es-E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Detalle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24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ptura de pantalla 2014-09-23 a la(s) 3.45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7386871" cy="4104456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3568" y="2492896"/>
            <a:ext cx="36004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75656" y="2492896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627784" y="2492896"/>
            <a:ext cx="208823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162880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184482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827584" y="5906889"/>
            <a:ext cx="3600400" cy="114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7984" y="54452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realizara la actualización del elemento.</a:t>
            </a:r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Edición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24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aptura de pantalla 2014-09-23 a la(s) 3.4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" y="2492896"/>
            <a:ext cx="9144000" cy="3828873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83568" y="2780928"/>
            <a:ext cx="1152128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051720" y="2852936"/>
            <a:ext cx="2376264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83568" y="5517232"/>
            <a:ext cx="2448272" cy="45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952" y="19168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5541039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algún elemento de la lista enviara al detalle del mismo.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Listado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24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2700</TotalTime>
  <Words>186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PowerPoint Presentation</vt:lpstr>
      <vt:lpstr>PowerPoint Presentation</vt:lpstr>
      <vt:lpstr> MegacablePublicidad </vt:lpstr>
      <vt:lpstr> MegacablePublicidad </vt:lpstr>
      <vt:lpstr> MegacablePublicidad </vt:lpstr>
      <vt:lpstr> MegacablePublicidad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TequilaSoft</dc:creator>
  <cp:lastModifiedBy>Tequilasoft_Mac_3 Salvador</cp:lastModifiedBy>
  <cp:revision>262</cp:revision>
  <dcterms:created xsi:type="dcterms:W3CDTF">2013-01-30T12:13:42Z</dcterms:created>
  <dcterms:modified xsi:type="dcterms:W3CDTF">2014-09-23T21:00:35Z</dcterms:modified>
</cp:coreProperties>
</file>