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73" r:id="rId4"/>
    <p:sldId id="288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>
        <p:scale>
          <a:sx n="99" d="100"/>
          <a:sy n="99" d="100"/>
        </p:scale>
        <p:origin x="-250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10/10/14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MOCKUPS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140902_Mockups_MegacablePublicidad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02/09/2014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Vendido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0-10 a la(s) 11.4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692"/>
            <a:ext cx="9144000" cy="52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4" name="Picture 3" descr="Captura de pantalla 2014-10-10 a la(s) 11.43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2790"/>
            <a:ext cx="9144000" cy="35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2846</TotalTime>
  <Words>26</Words>
  <Application>Microsoft Macintosh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PowerPoint Presentation</vt:lpstr>
      <vt:lpstr>PowerPoint Presentation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257</cp:revision>
  <dcterms:created xsi:type="dcterms:W3CDTF">2013-01-30T12:13:42Z</dcterms:created>
  <dcterms:modified xsi:type="dcterms:W3CDTF">2014-10-10T17:33:03Z</dcterms:modified>
</cp:coreProperties>
</file>