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88" r:id="rId4"/>
    <p:sldId id="273" r:id="rId5"/>
    <p:sldId id="290" r:id="rId6"/>
    <p:sldId id="289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>
        <p:scale>
          <a:sx n="99" d="100"/>
          <a:sy n="99" d="100"/>
        </p:scale>
        <p:origin x="-2472" y="-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F7F3AF5-53FB-44F4-BD21-21FFF6C55B56}" type="datetimeFigureOut">
              <a:rPr lang="es-MX" smtClean="0"/>
              <a:t>10/22/14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BB35232-8381-42BD-A900-BB1817E72F98}" type="slidenum">
              <a:rPr lang="es-MX" smtClean="0"/>
              <a:t>‹#›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FUNCIONAL</a:t>
            </a:r>
          </a:p>
          <a:p>
            <a:pPr>
              <a:spcBef>
                <a:spcPct val="20000"/>
              </a:spcBef>
            </a:pPr>
            <a:r>
              <a:rPr lang="pt-BR" sz="4800" b="1" dirty="0" smtClean="0">
                <a:solidFill>
                  <a:srgbClr val="336699"/>
                </a:solidFill>
                <a:latin typeface="Trebuchet MS" pitchFamily="34" charset="0"/>
              </a:rPr>
              <a:t>141022_Funcional_MegacablePublicidad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>Aplicó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: </a:t>
            </a:r>
            <a:r>
              <a:rPr lang="es-ES_tradnl" b="1" dirty="0" err="1" smtClean="0">
                <a:solidFill>
                  <a:srgbClr val="336699"/>
                </a:solidFill>
                <a:latin typeface="Trebuchet MS" pitchFamily="34" charset="0"/>
              </a:rPr>
              <a:t>Hansel</a:t>
            </a: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 Abraham Mendoza García y Eduardo Rodríguez Velasco</a:t>
            </a: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Responsable del Proyecto: Connie Larios</a:t>
            </a:r>
          </a:p>
          <a:p>
            <a:pPr>
              <a:spcBef>
                <a:spcPct val="20000"/>
              </a:spcBef>
            </a:pPr>
            <a:r>
              <a:rPr lang="es-ES_tradnl" b="1" dirty="0" smtClean="0">
                <a:solidFill>
                  <a:srgbClr val="336699"/>
                </a:solidFill>
                <a:latin typeface="Trebuchet MS" pitchFamily="34" charset="0"/>
              </a:rPr>
              <a:t>Fecha: 22/10/2014</a:t>
            </a:r>
          </a:p>
          <a:p>
            <a:pPr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2276872"/>
            <a:ext cx="8153400" cy="29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s-ES_tradnl" sz="4800" b="1" dirty="0" smtClean="0">
                <a:solidFill>
                  <a:srgbClr val="336699"/>
                </a:solidFill>
                <a:latin typeface="Trebuchet MS" pitchFamily="34" charset="0"/>
              </a:rPr>
              <a:t>Registro</a:t>
            </a:r>
            <a:endParaRPr lang="es-ES_tradnl" sz="4800" b="1" dirty="0">
              <a:solidFill>
                <a:srgbClr val="336699"/>
              </a:solidFill>
              <a:latin typeface="Trebuchet MS" pitchFamily="34" charset="0"/>
            </a:endParaRPr>
          </a:p>
          <a:p>
            <a:pPr algn="ctr">
              <a:spcBef>
                <a:spcPct val="20000"/>
              </a:spcBef>
            </a:pPr>
            <a:endParaRPr lang="es-ES_tradnl" dirty="0">
              <a:solidFill>
                <a:srgbClr val="33669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48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10-22 a las 1.4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8"/>
            <a:ext cx="6912768" cy="5175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1.-Creacion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7164288" y="3140968"/>
            <a:ext cx="1800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el botón registrar, creara un nuevo usuario con los datos proporcionados.</a:t>
            </a:r>
            <a:endParaRPr lang="es-E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4139952" y="4018132"/>
            <a:ext cx="3024336" cy="2147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3" name="Picture 2" descr="Captura de pantalla 2014-10-22 a las 1.5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" y="1822284"/>
            <a:ext cx="7007173" cy="5035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r>
              <a:rPr lang="es-ES" dirty="0" smtClean="0"/>
              <a:t>.-Listado</a:t>
            </a:r>
            <a:endParaRPr lang="es-ES" dirty="0"/>
          </a:p>
        </p:txBody>
      </p:sp>
      <p:sp>
        <p:nvSpPr>
          <p:cNvPr id="2" name="TextBox 1"/>
          <p:cNvSpPr txBox="1"/>
          <p:nvPr/>
        </p:nvSpPr>
        <p:spPr>
          <a:xfrm>
            <a:off x="7199784" y="2924944"/>
            <a:ext cx="19442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cualquier </a:t>
            </a:r>
            <a:r>
              <a:rPr lang="es-ES" dirty="0" err="1"/>
              <a:t>U</a:t>
            </a:r>
            <a:r>
              <a:rPr lang="es-ES" dirty="0" err="1" smtClean="0"/>
              <a:t>sername</a:t>
            </a:r>
            <a:r>
              <a:rPr lang="es-ES" dirty="0" smtClean="0"/>
              <a:t> de la lista enviara al detalle del usuario.</a:t>
            </a:r>
            <a:endParaRPr lang="es-E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75656" y="3284984"/>
            <a:ext cx="5832648" cy="576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  <a:r>
              <a:rPr lang="es-ES" dirty="0" smtClean="0"/>
              <a:t>.-</a:t>
            </a:r>
            <a:r>
              <a:rPr lang="es-ES" dirty="0" smtClean="0"/>
              <a:t>Detalle</a:t>
            </a:r>
            <a:endParaRPr lang="es-ES" dirty="0"/>
          </a:p>
        </p:txBody>
      </p:sp>
      <p:sp>
        <p:nvSpPr>
          <p:cNvPr id="2" name="TextBox 1"/>
          <p:cNvSpPr txBox="1"/>
          <p:nvPr/>
        </p:nvSpPr>
        <p:spPr>
          <a:xfrm>
            <a:off x="7199784" y="29249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Botón que enviara a la pantalla de edición.</a:t>
            </a:r>
            <a:endParaRPr lang="es-ES" dirty="0"/>
          </a:p>
        </p:txBody>
      </p:sp>
      <p:pic>
        <p:nvPicPr>
          <p:cNvPr id="4" name="Picture 3" descr="Captura de pantalla 2014-10-22 a las 4.40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39"/>
            <a:ext cx="6264696" cy="47181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331640" y="3284984"/>
            <a:ext cx="5976664" cy="28803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29797" y="4725144"/>
            <a:ext cx="1944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Botón que mostrara la opción de eliminar </a:t>
            </a:r>
            <a:endParaRPr lang="es-E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555776" y="5325309"/>
            <a:ext cx="4674021" cy="10560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6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 smtClean="0"/>
              <a:t/>
            </a:r>
            <a:br>
              <a:rPr lang="es-MX" dirty="0" smtClean="0"/>
            </a:br>
            <a:r>
              <a:rPr lang="pt-BR" dirty="0" err="1"/>
              <a:t>MegacablePublicidad</a:t>
            </a:r>
            <a: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  <a:t/>
            </a:r>
            <a:br>
              <a:rPr lang="es-ES_tradnl" b="1" dirty="0">
                <a:solidFill>
                  <a:srgbClr val="336699"/>
                </a:solidFill>
                <a:latin typeface="Trebuchet MS" pitchFamily="34" charset="0"/>
              </a:rPr>
            </a:br>
            <a:endParaRPr lang="es-MX" dirty="0"/>
          </a:p>
        </p:txBody>
      </p:sp>
      <p:pic>
        <p:nvPicPr>
          <p:cNvPr id="2" name="Picture 1" descr="Captura de pantalla 2014-10-22 a las 2.21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799"/>
            <a:ext cx="6912768" cy="5177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9807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  <a:r>
              <a:rPr lang="es-ES" dirty="0" smtClean="0"/>
              <a:t>.</a:t>
            </a:r>
            <a:r>
              <a:rPr lang="es-ES" dirty="0" smtClean="0"/>
              <a:t>-Edicion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3140968"/>
            <a:ext cx="1800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 presionar el botón actualizar, se modificara la información del usuario.</a:t>
            </a:r>
            <a:endParaRPr lang="es-ES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139952" y="4018132"/>
            <a:ext cx="3024336" cy="2147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8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2946</TotalTime>
  <Words>99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PowerPoint Presentation</vt:lpstr>
      <vt:lpstr>PowerPoint Presentation</vt:lpstr>
      <vt:lpstr> MegacablePublicidad </vt:lpstr>
      <vt:lpstr> MegacablePublicidad </vt:lpstr>
      <vt:lpstr> MegacablePublicidad </vt:lpstr>
      <vt:lpstr> MegacablePublicidad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TequilaSoft</dc:creator>
  <cp:lastModifiedBy>Tequilasoft_Mac_3 Salvador</cp:lastModifiedBy>
  <cp:revision>267</cp:revision>
  <dcterms:created xsi:type="dcterms:W3CDTF">2013-01-30T12:13:42Z</dcterms:created>
  <dcterms:modified xsi:type="dcterms:W3CDTF">2014-10-22T21:43:42Z</dcterms:modified>
</cp:coreProperties>
</file>