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73" r:id="rId5"/>
    <p:sldId id="290" r:id="rId6"/>
    <p:sldId id="289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>
        <p:scale>
          <a:sx n="99" d="100"/>
          <a:sy n="99" d="100"/>
        </p:scale>
        <p:origin x="-2440" y="-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MOCKUPS</a:t>
            </a:r>
          </a:p>
          <a:p>
            <a:pPr>
              <a:spcBef>
                <a:spcPct val="20000"/>
              </a:spcBef>
            </a:pPr>
            <a:r>
              <a:rPr lang="pt-BR" sz="4800" b="1" dirty="0" smtClean="0">
                <a:solidFill>
                  <a:srgbClr val="336699"/>
                </a:solidFill>
                <a:latin typeface="Trebuchet MS" pitchFamily="34" charset="0"/>
              </a:rPr>
              <a:t>141022_Mockups_MegacablePublicidad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>Aplicó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: </a:t>
            </a:r>
            <a:r>
              <a:rPr lang="es-ES_tradnl" b="1" dirty="0" err="1" smtClean="0">
                <a:solidFill>
                  <a:srgbClr val="336699"/>
                </a:solidFill>
                <a:latin typeface="Trebuchet MS" pitchFamily="34" charset="0"/>
              </a:rPr>
              <a:t>Hansel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 Abraham Mendoza García y Eduardo Rodríguez Velasco</a:t>
            </a: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Responsable del Proyecto: Connie Larios</a:t>
            </a: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Fecha: 22/10/2014</a:t>
            </a:r>
          </a:p>
          <a:p>
            <a:pPr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Registro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4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10-22 a las 1.4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6912768" cy="5175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1.-Creacion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29969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para registro de un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3" name="Picture 2" descr="Captura de pantalla 2014-10-22 a las 1.5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" y="1822284"/>
            <a:ext cx="7007173" cy="5035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.-Listado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29969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de listado de usuarios.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2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.-</a:t>
            </a:r>
            <a:r>
              <a:rPr lang="es-ES" dirty="0" smtClean="0"/>
              <a:t>Detalle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29969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de </a:t>
            </a:r>
            <a:r>
              <a:rPr lang="es-ES" dirty="0" smtClean="0"/>
              <a:t>detalle de usuario.</a:t>
            </a:r>
            <a:endParaRPr lang="es-ES" dirty="0"/>
          </a:p>
        </p:txBody>
      </p:sp>
      <p:pic>
        <p:nvPicPr>
          <p:cNvPr id="8" name="Picture 7" descr="Captura de pantalla 2014-10-22 a las 4.4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39"/>
            <a:ext cx="6264696" cy="47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3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10-22 a las 2.21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799"/>
            <a:ext cx="6912768" cy="5177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  <a:r>
              <a:rPr lang="es-ES" dirty="0" smtClean="0"/>
              <a:t>.</a:t>
            </a:r>
            <a:r>
              <a:rPr lang="es-ES" dirty="0" smtClean="0"/>
              <a:t>-Edicion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299695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para edición de un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658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2853</TotalTime>
  <Words>68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PowerPoint Presentation</vt:lpstr>
      <vt:lpstr>PowerPoint Presentation</vt:lpstr>
      <vt:lpstr> MegacablePublicidad </vt:lpstr>
      <vt:lpstr> MegacablePublicidad </vt:lpstr>
      <vt:lpstr> MegacablePublicidad </vt:lpstr>
      <vt:lpstr> MegacablePublicidad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TequilaSoft</dc:creator>
  <cp:lastModifiedBy>Tequilasoft_Mac_3 Salvador</cp:lastModifiedBy>
  <cp:revision>264</cp:revision>
  <dcterms:created xsi:type="dcterms:W3CDTF">2013-01-30T12:13:42Z</dcterms:created>
  <dcterms:modified xsi:type="dcterms:W3CDTF">2014-10-22T21:44:03Z</dcterms:modified>
</cp:coreProperties>
</file>