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88" r:id="rId4"/>
    <p:sldId id="289" r:id="rId5"/>
    <p:sldId id="290" r:id="rId6"/>
    <p:sldId id="291" r:id="rId7"/>
    <p:sldId id="29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>
        <p:scale>
          <a:sx n="99" d="100"/>
          <a:sy n="99" d="100"/>
        </p:scale>
        <p:origin x="-2480" y="-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11/6/14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11/6/14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11/6/14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11/6/14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11/6/14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11/6/14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11/6/14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11/6/14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11/6/14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11/6/14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11/6/14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F7F3AF5-53FB-44F4-BD21-21FFF6C55B56}" type="datetimeFigureOut">
              <a:rPr lang="es-MX" smtClean="0"/>
              <a:t>11/6/14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pt-BR" sz="4800" b="1" dirty="0" smtClean="0">
                <a:solidFill>
                  <a:srgbClr val="336699"/>
                </a:solidFill>
                <a:latin typeface="Trebuchet MS" pitchFamily="34" charset="0"/>
              </a:rPr>
              <a:t>141104_Propuesta_MegacablePublicidad_CrearPaquete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>
              <a:spcBef>
                <a:spcPct val="20000"/>
              </a:spcBef>
            </a:pP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>Aplicó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: </a:t>
            </a:r>
            <a:r>
              <a:rPr lang="es-ES_tradnl" b="1" dirty="0" err="1" smtClean="0">
                <a:solidFill>
                  <a:srgbClr val="336699"/>
                </a:solidFill>
                <a:latin typeface="Trebuchet MS" pitchFamily="34" charset="0"/>
              </a:rPr>
              <a:t>Hansel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 Abraham Mendoza García y Eduardo Rodríguez Velasco</a:t>
            </a: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  <a:p>
            <a:pPr>
              <a:spcBef>
                <a:spcPct val="20000"/>
              </a:spcBef>
            </a:pP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Responsable del Proyecto: Connie Larios</a:t>
            </a:r>
          </a:p>
          <a:p>
            <a:pPr>
              <a:spcBef>
                <a:spcPct val="20000"/>
              </a:spcBef>
            </a:pP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Fecha: 02/09/2014</a:t>
            </a:r>
          </a:p>
          <a:p>
            <a:pPr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11-06 a las 1.4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0269"/>
            <a:ext cx="9144000" cy="365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9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3" name="Picture 2" descr="Captura de pantalla 2014-11-06 a las 1.45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64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11-06 a las 1.4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8585"/>
            <a:ext cx="9144000" cy="374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3" name="Picture 2" descr="Captura de pantalla 2014-11-06 a las 1.46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143"/>
            <a:ext cx="9144000" cy="342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7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11-06 a las 1.4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920"/>
            <a:ext cx="9144000" cy="36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3" name="Picture 2" descr="Captura de pantalla 2014-11-06 a las 1.4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229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7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2895</TotalTime>
  <Words>24</Words>
  <Application>Microsoft Macintosh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PowerPoint Presentation</vt:lpstr>
      <vt:lpstr> MegacablePublicidad </vt:lpstr>
      <vt:lpstr> MegacablePublicidad </vt:lpstr>
      <vt:lpstr> MegacablePublicidad </vt:lpstr>
      <vt:lpstr> MegacablePublicidad </vt:lpstr>
      <vt:lpstr> MegacablePublicidad </vt:lpstr>
      <vt:lpstr> MegacablePublicidad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TequilaSoft</dc:creator>
  <cp:lastModifiedBy>Tequilasoft_Mac_3 Salvador</cp:lastModifiedBy>
  <cp:revision>266</cp:revision>
  <dcterms:created xsi:type="dcterms:W3CDTF">2013-01-30T12:13:42Z</dcterms:created>
  <dcterms:modified xsi:type="dcterms:W3CDTF">2014-11-06T20:33:25Z</dcterms:modified>
</cp:coreProperties>
</file>